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5894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4D647389-5B32-4A20-90FC-9E29B188AC55}"/>
              </a:ext>
            </a:extLst>
          </p:cNvPr>
          <p:cNvSpPr/>
          <p:nvPr/>
        </p:nvSpPr>
        <p:spPr>
          <a:xfrm>
            <a:off x="1169283" y="1724247"/>
            <a:ext cx="4839629" cy="2216076"/>
          </a:xfrm>
          <a:custGeom>
            <a:avLst/>
            <a:gdLst>
              <a:gd name="connsiteX0" fmla="*/ 1714533 w 4839629"/>
              <a:gd name="connsiteY0" fmla="*/ 0 h 2216076"/>
              <a:gd name="connsiteX1" fmla="*/ 4839629 w 4839629"/>
              <a:gd name="connsiteY1" fmla="*/ 0 h 2216076"/>
              <a:gd name="connsiteX2" fmla="*/ 4839629 w 4839629"/>
              <a:gd name="connsiteY2" fmla="*/ 573911 h 2216076"/>
              <a:gd name="connsiteX3" fmla="*/ 4745679 w 4839629"/>
              <a:gd name="connsiteY3" fmla="*/ 578655 h 2216076"/>
              <a:gd name="connsiteX4" fmla="*/ 3276543 w 4839629"/>
              <a:gd name="connsiteY4" fmla="*/ 2047791 h 2216076"/>
              <a:gd name="connsiteX5" fmla="*/ 3268045 w 4839629"/>
              <a:gd name="connsiteY5" fmla="*/ 2216076 h 2216076"/>
              <a:gd name="connsiteX6" fmla="*/ 0 w 4839629"/>
              <a:gd name="connsiteY6" fmla="*/ 2216076 h 2216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39629" h="2216076">
                <a:moveTo>
                  <a:pt x="1714533" y="0"/>
                </a:moveTo>
                <a:lnTo>
                  <a:pt x="4839629" y="0"/>
                </a:lnTo>
                <a:lnTo>
                  <a:pt x="4839629" y="573911"/>
                </a:lnTo>
                <a:lnTo>
                  <a:pt x="4745679" y="578655"/>
                </a:lnTo>
                <a:cubicBezTo>
                  <a:pt x="3971045" y="657323"/>
                  <a:pt x="3355211" y="1273157"/>
                  <a:pt x="3276543" y="2047791"/>
                </a:cubicBezTo>
                <a:lnTo>
                  <a:pt x="3268045" y="2216076"/>
                </a:lnTo>
                <a:lnTo>
                  <a:pt x="0" y="2216076"/>
                </a:ln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B348FC2E-2633-4335-8D38-89C8CF3037E5}"/>
              </a:ext>
            </a:extLst>
          </p:cNvPr>
          <p:cNvSpPr/>
          <p:nvPr/>
        </p:nvSpPr>
        <p:spPr>
          <a:xfrm rot="10800000">
            <a:off x="6183087" y="4069437"/>
            <a:ext cx="4839629" cy="2216076"/>
          </a:xfrm>
          <a:custGeom>
            <a:avLst/>
            <a:gdLst>
              <a:gd name="connsiteX0" fmla="*/ 3300068 w 4839629"/>
              <a:gd name="connsiteY0" fmla="*/ 2216076 h 2216076"/>
              <a:gd name="connsiteX1" fmla="*/ 0 w 4839629"/>
              <a:gd name="connsiteY1" fmla="*/ 2216076 h 2216076"/>
              <a:gd name="connsiteX2" fmla="*/ 1714533 w 4839629"/>
              <a:gd name="connsiteY2" fmla="*/ 0 h 2216076"/>
              <a:gd name="connsiteX3" fmla="*/ 4839629 w 4839629"/>
              <a:gd name="connsiteY3" fmla="*/ 0 h 2216076"/>
              <a:gd name="connsiteX4" fmla="*/ 4839629 w 4839629"/>
              <a:gd name="connsiteY4" fmla="*/ 704311 h 2216076"/>
              <a:gd name="connsiteX5" fmla="*/ 4771182 w 4839629"/>
              <a:gd name="connsiteY5" fmla="*/ 707767 h 2216076"/>
              <a:gd name="connsiteX6" fmla="*/ 3302046 w 4839629"/>
              <a:gd name="connsiteY6" fmla="*/ 2176903 h 2216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39629" h="2216076">
                <a:moveTo>
                  <a:pt x="3300068" y="2216076"/>
                </a:moveTo>
                <a:lnTo>
                  <a:pt x="0" y="2216076"/>
                </a:lnTo>
                <a:lnTo>
                  <a:pt x="1714533" y="0"/>
                </a:lnTo>
                <a:lnTo>
                  <a:pt x="4839629" y="0"/>
                </a:lnTo>
                <a:lnTo>
                  <a:pt x="4839629" y="704311"/>
                </a:lnTo>
                <a:lnTo>
                  <a:pt x="4771182" y="707767"/>
                </a:lnTo>
                <a:cubicBezTo>
                  <a:pt x="3996548" y="786435"/>
                  <a:pt x="3380714" y="1402269"/>
                  <a:pt x="3302046" y="2176903"/>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5A2AA4C-C605-492A-9877-EA82D9A2BB62}"/>
              </a:ext>
            </a:extLst>
          </p:cNvPr>
          <p:cNvSpPr/>
          <p:nvPr/>
        </p:nvSpPr>
        <p:spPr>
          <a:xfrm flipH="1">
            <a:off x="6170335" y="1724247"/>
            <a:ext cx="4839629" cy="2216076"/>
          </a:xfrm>
          <a:custGeom>
            <a:avLst/>
            <a:gdLst>
              <a:gd name="connsiteX0" fmla="*/ 4839629 w 4839629"/>
              <a:gd name="connsiteY0" fmla="*/ 0 h 2216076"/>
              <a:gd name="connsiteX1" fmla="*/ 1714533 w 4839629"/>
              <a:gd name="connsiteY1" fmla="*/ 0 h 2216076"/>
              <a:gd name="connsiteX2" fmla="*/ 0 w 4839629"/>
              <a:gd name="connsiteY2" fmla="*/ 2216076 h 2216076"/>
              <a:gd name="connsiteX3" fmla="*/ 3280796 w 4839629"/>
              <a:gd name="connsiteY3" fmla="*/ 2216076 h 2216076"/>
              <a:gd name="connsiteX4" fmla="*/ 3289294 w 4839629"/>
              <a:gd name="connsiteY4" fmla="*/ 2047791 h 2216076"/>
              <a:gd name="connsiteX5" fmla="*/ 4758430 w 4839629"/>
              <a:gd name="connsiteY5" fmla="*/ 578655 h 2216076"/>
              <a:gd name="connsiteX6" fmla="*/ 4839629 w 4839629"/>
              <a:gd name="connsiteY6" fmla="*/ 574555 h 2216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39629" h="2216076">
                <a:moveTo>
                  <a:pt x="4839629" y="0"/>
                </a:moveTo>
                <a:lnTo>
                  <a:pt x="1714533" y="0"/>
                </a:lnTo>
                <a:lnTo>
                  <a:pt x="0" y="2216076"/>
                </a:lnTo>
                <a:lnTo>
                  <a:pt x="3280796" y="2216076"/>
                </a:lnTo>
                <a:lnTo>
                  <a:pt x="3289294" y="2047791"/>
                </a:lnTo>
                <a:cubicBezTo>
                  <a:pt x="3367962" y="1273157"/>
                  <a:pt x="3983796" y="657323"/>
                  <a:pt x="4758430" y="578655"/>
                </a:cubicBezTo>
                <a:lnTo>
                  <a:pt x="4839629" y="574555"/>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407A92F-BF69-464B-B17D-FE3E6E212B94}"/>
              </a:ext>
            </a:extLst>
          </p:cNvPr>
          <p:cNvSpPr/>
          <p:nvPr/>
        </p:nvSpPr>
        <p:spPr>
          <a:xfrm rot="10800000" flipH="1">
            <a:off x="1169283" y="4069438"/>
            <a:ext cx="4839629" cy="2216076"/>
          </a:xfrm>
          <a:custGeom>
            <a:avLst/>
            <a:gdLst>
              <a:gd name="connsiteX0" fmla="*/ 0 w 4839629"/>
              <a:gd name="connsiteY0" fmla="*/ 2216076 h 2216076"/>
              <a:gd name="connsiteX1" fmla="*/ 3274565 w 4839629"/>
              <a:gd name="connsiteY1" fmla="*/ 2216076 h 2216076"/>
              <a:gd name="connsiteX2" fmla="*/ 3276543 w 4839629"/>
              <a:gd name="connsiteY2" fmla="*/ 2176904 h 2216076"/>
              <a:gd name="connsiteX3" fmla="*/ 4745679 w 4839629"/>
              <a:gd name="connsiteY3" fmla="*/ 707767 h 2216076"/>
              <a:gd name="connsiteX4" fmla="*/ 4839629 w 4839629"/>
              <a:gd name="connsiteY4" fmla="*/ 703023 h 2216076"/>
              <a:gd name="connsiteX5" fmla="*/ 4839629 w 4839629"/>
              <a:gd name="connsiteY5" fmla="*/ 0 h 2216076"/>
              <a:gd name="connsiteX6" fmla="*/ 1714533 w 4839629"/>
              <a:gd name="connsiteY6" fmla="*/ 0 h 2216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39629" h="2216076">
                <a:moveTo>
                  <a:pt x="0" y="2216076"/>
                </a:moveTo>
                <a:lnTo>
                  <a:pt x="3274565" y="2216076"/>
                </a:lnTo>
                <a:lnTo>
                  <a:pt x="3276543" y="2176904"/>
                </a:lnTo>
                <a:cubicBezTo>
                  <a:pt x="3355211" y="1402269"/>
                  <a:pt x="3971045" y="786436"/>
                  <a:pt x="4745679" y="707767"/>
                </a:cubicBezTo>
                <a:lnTo>
                  <a:pt x="4839629" y="703023"/>
                </a:lnTo>
                <a:lnTo>
                  <a:pt x="4839629" y="0"/>
                </a:lnTo>
                <a:lnTo>
                  <a:pt x="1714533" y="0"/>
                </a:lnTo>
                <a:close/>
              </a:path>
            </a:pathLst>
          </a:custGeom>
          <a:solidFill>
            <a:srgbClr val="7A7A7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95478096-2AB2-4B7E-BDF7-0FC950D56669}"/>
              </a:ext>
            </a:extLst>
          </p:cNvPr>
          <p:cNvSpPr>
            <a:spLocks noChangeAspect="1"/>
          </p:cNvSpPr>
          <p:nvPr/>
        </p:nvSpPr>
        <p:spPr>
          <a:xfrm>
            <a:off x="4587240" y="2431563"/>
            <a:ext cx="3017520" cy="3017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2EC72C7D-ED3A-4E86-BD21-5967AF628546}"/>
              </a:ext>
            </a:extLst>
          </p:cNvPr>
          <p:cNvSpPr txBox="1"/>
          <p:nvPr/>
        </p:nvSpPr>
        <p:spPr>
          <a:xfrm rot="18454452">
            <a:off x="486444" y="2519509"/>
            <a:ext cx="2788270" cy="379656"/>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LOREM IPSUM</a:t>
            </a:r>
            <a:endParaRPr lang="en-US" sz="1333" dirty="0">
              <a:solidFill>
                <a:schemeClr val="bg1"/>
              </a:solidFill>
              <a:latin typeface="Candara" panose="020E0502030303020204" pitchFamily="34" charset="0"/>
            </a:endParaRPr>
          </a:p>
        </p:txBody>
      </p:sp>
      <p:sp>
        <p:nvSpPr>
          <p:cNvPr id="21" name="TextBox 20">
            <a:extLst>
              <a:ext uri="{FF2B5EF4-FFF2-40B4-BE49-F238E27FC236}">
                <a16:creationId xmlns:a16="http://schemas.microsoft.com/office/drawing/2014/main" id="{4D0A78BB-892B-4EC7-8162-3539B89A985B}"/>
              </a:ext>
            </a:extLst>
          </p:cNvPr>
          <p:cNvSpPr txBox="1"/>
          <p:nvPr/>
        </p:nvSpPr>
        <p:spPr>
          <a:xfrm rot="3136859">
            <a:off x="8919783" y="2517737"/>
            <a:ext cx="2788270" cy="379656"/>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LOREM IPSUM</a:t>
            </a:r>
            <a:endParaRPr lang="en-US" sz="1333"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0FF02F5B-4281-4D84-998E-6C2FC4711D72}"/>
              </a:ext>
            </a:extLst>
          </p:cNvPr>
          <p:cNvSpPr txBox="1"/>
          <p:nvPr/>
        </p:nvSpPr>
        <p:spPr>
          <a:xfrm rot="3124274">
            <a:off x="447991" y="5092783"/>
            <a:ext cx="2788270" cy="379656"/>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LOREM IPSUM</a:t>
            </a:r>
            <a:endParaRPr lang="en-US" sz="1333"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00F81345-D834-4872-8BEC-A4794245C675}"/>
              </a:ext>
            </a:extLst>
          </p:cNvPr>
          <p:cNvSpPr txBox="1"/>
          <p:nvPr/>
        </p:nvSpPr>
        <p:spPr>
          <a:xfrm rot="18450131">
            <a:off x="8941299" y="5113475"/>
            <a:ext cx="2788270" cy="379656"/>
          </a:xfrm>
          <a:prstGeom prst="rect">
            <a:avLst/>
          </a:prstGeom>
          <a:noFill/>
        </p:spPr>
        <p:txBody>
          <a:bodyPr wrap="square" rtlCol="0">
            <a:spAutoFit/>
          </a:bodyPr>
          <a:lstStyle/>
          <a:p>
            <a:pPr algn="ctr"/>
            <a:r>
              <a:rPr lang="en-US" sz="1867" b="1" dirty="0">
                <a:solidFill>
                  <a:schemeClr val="bg1"/>
                </a:solidFill>
                <a:latin typeface="Candara" panose="020E0502030303020204" pitchFamily="34" charset="0"/>
              </a:rPr>
              <a:t>LOREM IPSUM</a:t>
            </a:r>
            <a:endParaRPr lang="en-US" sz="1333" dirty="0">
              <a:solidFill>
                <a:schemeClr val="bg1"/>
              </a:solidFill>
              <a:latin typeface="Candara" panose="020E0502030303020204" pitchFamily="34" charset="0"/>
            </a:endParaRPr>
          </a:p>
        </p:txBody>
      </p:sp>
      <p:grpSp>
        <p:nvGrpSpPr>
          <p:cNvPr id="24" name="Group 23">
            <a:extLst>
              <a:ext uri="{FF2B5EF4-FFF2-40B4-BE49-F238E27FC236}">
                <a16:creationId xmlns:a16="http://schemas.microsoft.com/office/drawing/2014/main" id="{12F06B44-3236-41B0-9767-648D309D46C3}"/>
              </a:ext>
            </a:extLst>
          </p:cNvPr>
          <p:cNvGrpSpPr/>
          <p:nvPr/>
        </p:nvGrpSpPr>
        <p:grpSpPr>
          <a:xfrm>
            <a:off x="2829380" y="1875611"/>
            <a:ext cx="2930489" cy="1181088"/>
            <a:chOff x="5262366" y="2706902"/>
            <a:chExt cx="2930489" cy="1181088"/>
          </a:xfrm>
        </p:grpSpPr>
        <p:sp>
          <p:nvSpPr>
            <p:cNvPr id="25" name="TextBox 24">
              <a:extLst>
                <a:ext uri="{FF2B5EF4-FFF2-40B4-BE49-F238E27FC236}">
                  <a16:creationId xmlns:a16="http://schemas.microsoft.com/office/drawing/2014/main" id="{21F09665-F3F3-4296-8C20-82C8E458D8CF}"/>
                </a:ext>
              </a:extLst>
            </p:cNvPr>
            <p:cNvSpPr txBox="1"/>
            <p:nvPr/>
          </p:nvSpPr>
          <p:spPr>
            <a:xfrm>
              <a:off x="5262366" y="3549437"/>
              <a:ext cx="1768390" cy="338553"/>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Strength</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6" name="TextBox 25">
              <a:extLst>
                <a:ext uri="{FF2B5EF4-FFF2-40B4-BE49-F238E27FC236}">
                  <a16:creationId xmlns:a16="http://schemas.microsoft.com/office/drawing/2014/main" id="{DFB7A516-C3FF-47ED-A34C-F7DA08781533}"/>
                </a:ext>
              </a:extLst>
            </p:cNvPr>
            <p:cNvSpPr txBox="1"/>
            <p:nvPr/>
          </p:nvSpPr>
          <p:spPr>
            <a:xfrm>
              <a:off x="5277081" y="2706902"/>
              <a:ext cx="2915774" cy="83099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grpSp>
        <p:nvGrpSpPr>
          <p:cNvPr id="27" name="Group 26">
            <a:extLst>
              <a:ext uri="{FF2B5EF4-FFF2-40B4-BE49-F238E27FC236}">
                <a16:creationId xmlns:a16="http://schemas.microsoft.com/office/drawing/2014/main" id="{32873AF2-A45D-4FFD-8761-E5EC57FC3F6B}"/>
              </a:ext>
            </a:extLst>
          </p:cNvPr>
          <p:cNvGrpSpPr/>
          <p:nvPr/>
        </p:nvGrpSpPr>
        <p:grpSpPr>
          <a:xfrm>
            <a:off x="6423731" y="1875611"/>
            <a:ext cx="2915774" cy="1151638"/>
            <a:chOff x="8407947" y="2711197"/>
            <a:chExt cx="2915774" cy="1151638"/>
          </a:xfrm>
        </p:grpSpPr>
        <p:sp>
          <p:nvSpPr>
            <p:cNvPr id="28" name="TextBox 27">
              <a:extLst>
                <a:ext uri="{FF2B5EF4-FFF2-40B4-BE49-F238E27FC236}">
                  <a16:creationId xmlns:a16="http://schemas.microsoft.com/office/drawing/2014/main" id="{407F2A84-FBEB-4F1B-9710-4100ACFDBA9D}"/>
                </a:ext>
              </a:extLst>
            </p:cNvPr>
            <p:cNvSpPr txBox="1"/>
            <p:nvPr/>
          </p:nvSpPr>
          <p:spPr>
            <a:xfrm>
              <a:off x="9551353" y="3524281"/>
              <a:ext cx="1768390" cy="338554"/>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ea typeface="Roboto Light" panose="02000000000000000000" pitchFamily="2" charset="0"/>
                </a:rPr>
                <a:t>Weakness</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9" name="TextBox 28">
              <a:extLst>
                <a:ext uri="{FF2B5EF4-FFF2-40B4-BE49-F238E27FC236}">
                  <a16:creationId xmlns:a16="http://schemas.microsoft.com/office/drawing/2014/main" id="{AAEC7C37-4C3B-4658-823F-B041B2A19334}"/>
                </a:ext>
              </a:extLst>
            </p:cNvPr>
            <p:cNvSpPr txBox="1"/>
            <p:nvPr/>
          </p:nvSpPr>
          <p:spPr>
            <a:xfrm>
              <a:off x="8407947" y="2711197"/>
              <a:ext cx="2915774" cy="830997"/>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30" name="Group 29">
            <a:extLst>
              <a:ext uri="{FF2B5EF4-FFF2-40B4-BE49-F238E27FC236}">
                <a16:creationId xmlns:a16="http://schemas.microsoft.com/office/drawing/2014/main" id="{F4D9DE0F-0354-4654-871B-85E93C06CD40}"/>
              </a:ext>
            </a:extLst>
          </p:cNvPr>
          <p:cNvGrpSpPr/>
          <p:nvPr/>
        </p:nvGrpSpPr>
        <p:grpSpPr>
          <a:xfrm>
            <a:off x="2765131" y="5005421"/>
            <a:ext cx="2921974" cy="1213714"/>
            <a:chOff x="5270881" y="3993757"/>
            <a:chExt cx="2921974" cy="1213714"/>
          </a:xfrm>
        </p:grpSpPr>
        <p:sp>
          <p:nvSpPr>
            <p:cNvPr id="31" name="TextBox 30">
              <a:extLst>
                <a:ext uri="{FF2B5EF4-FFF2-40B4-BE49-F238E27FC236}">
                  <a16:creationId xmlns:a16="http://schemas.microsoft.com/office/drawing/2014/main" id="{9BD8152D-C21A-4E7A-90EE-9119F1BA8D96}"/>
                </a:ext>
              </a:extLst>
            </p:cNvPr>
            <p:cNvSpPr txBox="1"/>
            <p:nvPr/>
          </p:nvSpPr>
          <p:spPr>
            <a:xfrm>
              <a:off x="5270881" y="3993757"/>
              <a:ext cx="2590803"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ea typeface="Roboto Light" panose="02000000000000000000" pitchFamily="2" charset="0"/>
                </a:rPr>
                <a:t>Opportunities</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2" name="TextBox 31">
              <a:extLst>
                <a:ext uri="{FF2B5EF4-FFF2-40B4-BE49-F238E27FC236}">
                  <a16:creationId xmlns:a16="http://schemas.microsoft.com/office/drawing/2014/main" id="{A35CC81B-5D89-4CF1-BF52-484CC1EC2E9E}"/>
                </a:ext>
              </a:extLst>
            </p:cNvPr>
            <p:cNvSpPr txBox="1"/>
            <p:nvPr/>
          </p:nvSpPr>
          <p:spPr>
            <a:xfrm>
              <a:off x="5277081" y="4376474"/>
              <a:ext cx="2915774"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grpSp>
      <p:grpSp>
        <p:nvGrpSpPr>
          <p:cNvPr id="33" name="Group 32">
            <a:extLst>
              <a:ext uri="{FF2B5EF4-FFF2-40B4-BE49-F238E27FC236}">
                <a16:creationId xmlns:a16="http://schemas.microsoft.com/office/drawing/2014/main" id="{D5CE8543-0ED3-4FD8-B62E-6D8D2DB42745}"/>
              </a:ext>
            </a:extLst>
          </p:cNvPr>
          <p:cNvGrpSpPr/>
          <p:nvPr/>
        </p:nvGrpSpPr>
        <p:grpSpPr>
          <a:xfrm>
            <a:off x="6523552" y="5053385"/>
            <a:ext cx="2915774" cy="1162076"/>
            <a:chOff x="8407947" y="4049693"/>
            <a:chExt cx="2915774" cy="1162076"/>
          </a:xfrm>
        </p:grpSpPr>
        <p:sp>
          <p:nvSpPr>
            <p:cNvPr id="34" name="TextBox 33">
              <a:extLst>
                <a:ext uri="{FF2B5EF4-FFF2-40B4-BE49-F238E27FC236}">
                  <a16:creationId xmlns:a16="http://schemas.microsoft.com/office/drawing/2014/main" id="{DA3A52D1-1E5F-4166-BA4B-C07FB7EC7117}"/>
                </a:ext>
              </a:extLst>
            </p:cNvPr>
            <p:cNvSpPr txBox="1"/>
            <p:nvPr/>
          </p:nvSpPr>
          <p:spPr>
            <a:xfrm>
              <a:off x="9543961" y="4049693"/>
              <a:ext cx="1768390" cy="338554"/>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ea typeface="Roboto Light" panose="02000000000000000000" pitchFamily="2" charset="0"/>
                </a:rPr>
                <a:t>Threat</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5" name="TextBox 34">
              <a:extLst>
                <a:ext uri="{FF2B5EF4-FFF2-40B4-BE49-F238E27FC236}">
                  <a16:creationId xmlns:a16="http://schemas.microsoft.com/office/drawing/2014/main" id="{F9DFB67C-06E6-4331-9A50-C6EA4C897D6C}"/>
                </a:ext>
              </a:extLst>
            </p:cNvPr>
            <p:cNvSpPr txBox="1"/>
            <p:nvPr/>
          </p:nvSpPr>
          <p:spPr>
            <a:xfrm>
              <a:off x="8407947" y="4380772"/>
              <a:ext cx="2915774" cy="830997"/>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solidFill>
                  <a:schemeClr val="bg1"/>
                </a:solidFill>
                <a:ea typeface="Roboto Light" panose="02000000000000000000" pitchFamily="2" charset="0"/>
              </a:endParaRPr>
            </a:p>
          </p:txBody>
        </p:sp>
      </p:grpSp>
      <p:sp>
        <p:nvSpPr>
          <p:cNvPr id="36" name="TextBox 35">
            <a:extLst>
              <a:ext uri="{FF2B5EF4-FFF2-40B4-BE49-F238E27FC236}">
                <a16:creationId xmlns:a16="http://schemas.microsoft.com/office/drawing/2014/main" id="{3EE9AA3E-092D-46B2-8F15-5CE61BBDBFAD}"/>
              </a:ext>
            </a:extLst>
          </p:cNvPr>
          <p:cNvSpPr txBox="1"/>
          <p:nvPr/>
        </p:nvSpPr>
        <p:spPr>
          <a:xfrm>
            <a:off x="5270673" y="3200005"/>
            <a:ext cx="1650653" cy="1384995"/>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LOREM IPSUM DOLOR</a:t>
            </a:r>
            <a:endParaRPr lang="en-US" sz="28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B76AAC73-48CF-4379-A8E7-FD4314D84A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671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000"/>
                            </p:stCondLst>
                            <p:childTnLst>
                              <p:par>
                                <p:cTn id="20" presetID="53" presetClass="entr" presetSubtype="528"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anim calcmode="lin" valueType="num">
                                      <p:cBhvr>
                                        <p:cTn id="25" dur="500" fill="hold"/>
                                        <p:tgtEl>
                                          <p:spTgt spid="13"/>
                                        </p:tgtEl>
                                        <p:attrNameLst>
                                          <p:attrName>ppt_x</p:attrName>
                                        </p:attrNameLst>
                                      </p:cBhvr>
                                      <p:tavLst>
                                        <p:tav tm="0">
                                          <p:val>
                                            <p:fltVal val="0.5"/>
                                          </p:val>
                                        </p:tav>
                                        <p:tav tm="100000">
                                          <p:val>
                                            <p:strVal val="#ppt_x"/>
                                          </p:val>
                                        </p:tav>
                                      </p:tavLst>
                                    </p:anim>
                                    <p:anim calcmode="lin" valueType="num">
                                      <p:cBhvr>
                                        <p:cTn id="26" dur="500" fill="hold"/>
                                        <p:tgtEl>
                                          <p:spTgt spid="13"/>
                                        </p:tgtEl>
                                        <p:attrNameLst>
                                          <p:attrName>ppt_y</p:attrName>
                                        </p:attrNameLst>
                                      </p:cBhvr>
                                      <p:tavLst>
                                        <p:tav tm="0">
                                          <p:val>
                                            <p:fltVal val="0.5"/>
                                          </p:val>
                                        </p:tav>
                                        <p:tav tm="100000">
                                          <p:val>
                                            <p:strVal val="#ppt_y"/>
                                          </p:val>
                                        </p:tav>
                                      </p:tavLst>
                                    </p:anim>
                                  </p:childTnLst>
                                </p:cTn>
                              </p:par>
                            </p:childTnLst>
                          </p:cTn>
                        </p:par>
                        <p:par>
                          <p:cTn id="27" fill="hold">
                            <p:stCondLst>
                              <p:cond delay="1500"/>
                            </p:stCondLst>
                            <p:childTnLst>
                              <p:par>
                                <p:cTn id="28" presetID="53" presetClass="entr" presetSubtype="52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anim calcmode="lin" valueType="num">
                                      <p:cBhvr>
                                        <p:cTn id="33" dur="500" fill="hold"/>
                                        <p:tgtEl>
                                          <p:spTgt spid="20"/>
                                        </p:tgtEl>
                                        <p:attrNameLst>
                                          <p:attrName>ppt_x</p:attrName>
                                        </p:attrNameLst>
                                      </p:cBhvr>
                                      <p:tavLst>
                                        <p:tav tm="0">
                                          <p:val>
                                            <p:fltVal val="0.5"/>
                                          </p:val>
                                        </p:tav>
                                        <p:tav tm="100000">
                                          <p:val>
                                            <p:strVal val="#ppt_x"/>
                                          </p:val>
                                        </p:tav>
                                      </p:tavLst>
                                    </p:anim>
                                    <p:anim calcmode="lin" valueType="num">
                                      <p:cBhvr>
                                        <p:cTn id="34" dur="500" fill="hold"/>
                                        <p:tgtEl>
                                          <p:spTgt spid="20"/>
                                        </p:tgtEl>
                                        <p:attrNameLst>
                                          <p:attrName>ppt_y</p:attrName>
                                        </p:attrNameLst>
                                      </p:cBhvr>
                                      <p:tavLst>
                                        <p:tav tm="0">
                                          <p:val>
                                            <p:fltVal val="0.5"/>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528"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fltVal val="0"/>
                                          </p:val>
                                        </p:tav>
                                        <p:tav tm="100000">
                                          <p:val>
                                            <p:strVal val="#ppt_w"/>
                                          </p:val>
                                        </p:tav>
                                      </p:tavLst>
                                    </p:anim>
                                    <p:anim calcmode="lin" valueType="num">
                                      <p:cBhvr>
                                        <p:cTn id="45" dur="500" fill="hold"/>
                                        <p:tgtEl>
                                          <p:spTgt spid="15"/>
                                        </p:tgtEl>
                                        <p:attrNameLst>
                                          <p:attrName>ppt_h</p:attrName>
                                        </p:attrNameLst>
                                      </p:cBhvr>
                                      <p:tavLst>
                                        <p:tav tm="0">
                                          <p:val>
                                            <p:fltVal val="0"/>
                                          </p:val>
                                        </p:tav>
                                        <p:tav tm="100000">
                                          <p:val>
                                            <p:strVal val="#ppt_h"/>
                                          </p:val>
                                        </p:tav>
                                      </p:tavLst>
                                    </p:anim>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fltVal val="0.5"/>
                                          </p:val>
                                        </p:tav>
                                        <p:tav tm="100000">
                                          <p:val>
                                            <p:strVal val="#ppt_x"/>
                                          </p:val>
                                        </p:tav>
                                      </p:tavLst>
                                    </p:anim>
                                    <p:anim calcmode="lin" valueType="num">
                                      <p:cBhvr>
                                        <p:cTn id="48" dur="500" fill="hold"/>
                                        <p:tgtEl>
                                          <p:spTgt spid="15"/>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53" presetClass="entr" presetSubtype="52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 calcmode="lin" valueType="num">
                                      <p:cBhvr>
                                        <p:cTn id="52" dur="500" fill="hold"/>
                                        <p:tgtEl>
                                          <p:spTgt spid="21"/>
                                        </p:tgtEl>
                                        <p:attrNameLst>
                                          <p:attrName>ppt_w</p:attrName>
                                        </p:attrNameLst>
                                      </p:cBhvr>
                                      <p:tavLst>
                                        <p:tav tm="0">
                                          <p:val>
                                            <p:fltVal val="0"/>
                                          </p:val>
                                        </p:tav>
                                        <p:tav tm="100000">
                                          <p:val>
                                            <p:strVal val="#ppt_w"/>
                                          </p:val>
                                        </p:tav>
                                      </p:tavLst>
                                    </p:anim>
                                    <p:anim calcmode="lin" valueType="num">
                                      <p:cBhvr>
                                        <p:cTn id="53" dur="500" fill="hold"/>
                                        <p:tgtEl>
                                          <p:spTgt spid="21"/>
                                        </p:tgtEl>
                                        <p:attrNameLst>
                                          <p:attrName>ppt_h</p:attrName>
                                        </p:attrNameLst>
                                      </p:cBhvr>
                                      <p:tavLst>
                                        <p:tav tm="0">
                                          <p:val>
                                            <p:fltVal val="0"/>
                                          </p:val>
                                        </p:tav>
                                        <p:tav tm="100000">
                                          <p:val>
                                            <p:strVal val="#ppt_h"/>
                                          </p:val>
                                        </p:tav>
                                      </p:tavLst>
                                    </p:anim>
                                    <p:animEffect transition="in" filter="fade">
                                      <p:cBhvr>
                                        <p:cTn id="54" dur="500"/>
                                        <p:tgtEl>
                                          <p:spTgt spid="21"/>
                                        </p:tgtEl>
                                      </p:cBhvr>
                                    </p:animEffect>
                                    <p:anim calcmode="lin" valueType="num">
                                      <p:cBhvr>
                                        <p:cTn id="55" dur="500" fill="hold"/>
                                        <p:tgtEl>
                                          <p:spTgt spid="21"/>
                                        </p:tgtEl>
                                        <p:attrNameLst>
                                          <p:attrName>ppt_x</p:attrName>
                                        </p:attrNameLst>
                                      </p:cBhvr>
                                      <p:tavLst>
                                        <p:tav tm="0">
                                          <p:val>
                                            <p:fltVal val="0.5"/>
                                          </p:val>
                                        </p:tav>
                                        <p:tav tm="100000">
                                          <p:val>
                                            <p:strVal val="#ppt_x"/>
                                          </p:val>
                                        </p:tav>
                                      </p:tavLst>
                                    </p:anim>
                                    <p:anim calcmode="lin" valueType="num">
                                      <p:cBhvr>
                                        <p:cTn id="56" dur="500" fill="hold"/>
                                        <p:tgtEl>
                                          <p:spTgt spid="21"/>
                                        </p:tgtEl>
                                        <p:attrNameLst>
                                          <p:attrName>ppt_y</p:attrName>
                                        </p:attrNameLst>
                                      </p:cBhvr>
                                      <p:tavLst>
                                        <p:tav tm="0">
                                          <p:val>
                                            <p:fltVal val="0.5"/>
                                          </p:val>
                                        </p:tav>
                                        <p:tav tm="100000">
                                          <p:val>
                                            <p:strVal val="#ppt_y"/>
                                          </p:val>
                                        </p:tav>
                                      </p:tavLst>
                                    </p:anim>
                                  </p:childTnLst>
                                </p:cTn>
                              </p:par>
                            </p:childTnLst>
                          </p:cTn>
                        </p:par>
                        <p:par>
                          <p:cTn id="57" fill="hold">
                            <p:stCondLst>
                              <p:cond delay="4000"/>
                            </p:stCondLst>
                            <p:childTnLst>
                              <p:par>
                                <p:cTn id="58" presetID="42" presetClass="entr" presetSubtype="0" fill="hold"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53" presetClass="entr" presetSubtype="528"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anim calcmode="lin" valueType="num">
                                      <p:cBhvr>
                                        <p:cTn id="69" dur="500" fill="hold"/>
                                        <p:tgtEl>
                                          <p:spTgt spid="19"/>
                                        </p:tgtEl>
                                        <p:attrNameLst>
                                          <p:attrName>ppt_x</p:attrName>
                                        </p:attrNameLst>
                                      </p:cBhvr>
                                      <p:tavLst>
                                        <p:tav tm="0">
                                          <p:val>
                                            <p:fltVal val="0.5"/>
                                          </p:val>
                                        </p:tav>
                                        <p:tav tm="100000">
                                          <p:val>
                                            <p:strVal val="#ppt_x"/>
                                          </p:val>
                                        </p:tav>
                                      </p:tavLst>
                                    </p:anim>
                                    <p:anim calcmode="lin" valueType="num">
                                      <p:cBhvr>
                                        <p:cTn id="70" dur="500" fill="hold"/>
                                        <p:tgtEl>
                                          <p:spTgt spid="19"/>
                                        </p:tgtEl>
                                        <p:attrNameLst>
                                          <p:attrName>ppt_y</p:attrName>
                                        </p:attrNameLst>
                                      </p:cBhvr>
                                      <p:tavLst>
                                        <p:tav tm="0">
                                          <p:val>
                                            <p:fltVal val="0.5"/>
                                          </p:val>
                                        </p:tav>
                                        <p:tav tm="100000">
                                          <p:val>
                                            <p:strVal val="#ppt_y"/>
                                          </p:val>
                                        </p:tav>
                                      </p:tavLst>
                                    </p:anim>
                                  </p:childTnLst>
                                </p:cTn>
                              </p:par>
                            </p:childTnLst>
                          </p:cTn>
                        </p:par>
                        <p:par>
                          <p:cTn id="71" fill="hold">
                            <p:stCondLst>
                              <p:cond delay="5500"/>
                            </p:stCondLst>
                            <p:childTnLst>
                              <p:par>
                                <p:cTn id="72" presetID="53" presetClass="entr" presetSubtype="528"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p:cTn id="74" dur="500" fill="hold"/>
                                        <p:tgtEl>
                                          <p:spTgt spid="23"/>
                                        </p:tgtEl>
                                        <p:attrNameLst>
                                          <p:attrName>ppt_w</p:attrName>
                                        </p:attrNameLst>
                                      </p:cBhvr>
                                      <p:tavLst>
                                        <p:tav tm="0">
                                          <p:val>
                                            <p:fltVal val="0"/>
                                          </p:val>
                                        </p:tav>
                                        <p:tav tm="100000">
                                          <p:val>
                                            <p:strVal val="#ppt_w"/>
                                          </p:val>
                                        </p:tav>
                                      </p:tavLst>
                                    </p:anim>
                                    <p:anim calcmode="lin" valueType="num">
                                      <p:cBhvr>
                                        <p:cTn id="75" dur="500" fill="hold"/>
                                        <p:tgtEl>
                                          <p:spTgt spid="23"/>
                                        </p:tgtEl>
                                        <p:attrNameLst>
                                          <p:attrName>ppt_h</p:attrName>
                                        </p:attrNameLst>
                                      </p:cBhvr>
                                      <p:tavLst>
                                        <p:tav tm="0">
                                          <p:val>
                                            <p:fltVal val="0"/>
                                          </p:val>
                                        </p:tav>
                                        <p:tav tm="100000">
                                          <p:val>
                                            <p:strVal val="#ppt_h"/>
                                          </p:val>
                                        </p:tav>
                                      </p:tavLst>
                                    </p:anim>
                                    <p:animEffect transition="in" filter="fade">
                                      <p:cBhvr>
                                        <p:cTn id="76" dur="500"/>
                                        <p:tgtEl>
                                          <p:spTgt spid="23"/>
                                        </p:tgtEl>
                                      </p:cBhvr>
                                    </p:animEffect>
                                    <p:anim calcmode="lin" valueType="num">
                                      <p:cBhvr>
                                        <p:cTn id="77" dur="500" fill="hold"/>
                                        <p:tgtEl>
                                          <p:spTgt spid="23"/>
                                        </p:tgtEl>
                                        <p:attrNameLst>
                                          <p:attrName>ppt_x</p:attrName>
                                        </p:attrNameLst>
                                      </p:cBhvr>
                                      <p:tavLst>
                                        <p:tav tm="0">
                                          <p:val>
                                            <p:fltVal val="0.5"/>
                                          </p:val>
                                        </p:tav>
                                        <p:tav tm="100000">
                                          <p:val>
                                            <p:strVal val="#ppt_x"/>
                                          </p:val>
                                        </p:tav>
                                      </p:tavLst>
                                    </p:anim>
                                    <p:anim calcmode="lin" valueType="num">
                                      <p:cBhvr>
                                        <p:cTn id="78" dur="500" fill="hold"/>
                                        <p:tgtEl>
                                          <p:spTgt spid="23"/>
                                        </p:tgtEl>
                                        <p:attrNameLst>
                                          <p:attrName>ppt_y</p:attrName>
                                        </p:attrNameLst>
                                      </p:cBhvr>
                                      <p:tavLst>
                                        <p:tav tm="0">
                                          <p:val>
                                            <p:fltVal val="0.5"/>
                                          </p:val>
                                        </p:tav>
                                        <p:tav tm="100000">
                                          <p:val>
                                            <p:strVal val="#ppt_y"/>
                                          </p:val>
                                        </p:tav>
                                      </p:tavLst>
                                    </p:anim>
                                  </p:childTnLst>
                                </p:cTn>
                              </p:par>
                            </p:childTnLst>
                          </p:cTn>
                        </p:par>
                        <p:par>
                          <p:cTn id="79" fill="hold">
                            <p:stCondLst>
                              <p:cond delay="6000"/>
                            </p:stCondLst>
                            <p:childTnLst>
                              <p:par>
                                <p:cTn id="80" presetID="47" presetClass="entr" presetSubtype="0" fill="hold"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7000"/>
                            </p:stCondLst>
                            <p:childTnLst>
                              <p:par>
                                <p:cTn id="86" presetID="53" presetClass="entr" presetSubtype="528" fill="hold" grpId="0" nodeType="after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p:cTn id="88" dur="500" fill="hold"/>
                                        <p:tgtEl>
                                          <p:spTgt spid="17"/>
                                        </p:tgtEl>
                                        <p:attrNameLst>
                                          <p:attrName>ppt_w</p:attrName>
                                        </p:attrNameLst>
                                      </p:cBhvr>
                                      <p:tavLst>
                                        <p:tav tm="0">
                                          <p:val>
                                            <p:fltVal val="0"/>
                                          </p:val>
                                        </p:tav>
                                        <p:tav tm="100000">
                                          <p:val>
                                            <p:strVal val="#ppt_w"/>
                                          </p:val>
                                        </p:tav>
                                      </p:tavLst>
                                    </p:anim>
                                    <p:anim calcmode="lin" valueType="num">
                                      <p:cBhvr>
                                        <p:cTn id="89" dur="500" fill="hold"/>
                                        <p:tgtEl>
                                          <p:spTgt spid="17"/>
                                        </p:tgtEl>
                                        <p:attrNameLst>
                                          <p:attrName>ppt_h</p:attrName>
                                        </p:attrNameLst>
                                      </p:cBhvr>
                                      <p:tavLst>
                                        <p:tav tm="0">
                                          <p:val>
                                            <p:fltVal val="0"/>
                                          </p:val>
                                        </p:tav>
                                        <p:tav tm="100000">
                                          <p:val>
                                            <p:strVal val="#ppt_h"/>
                                          </p:val>
                                        </p:tav>
                                      </p:tavLst>
                                    </p:anim>
                                    <p:animEffect transition="in" filter="fade">
                                      <p:cBhvr>
                                        <p:cTn id="90" dur="500"/>
                                        <p:tgtEl>
                                          <p:spTgt spid="17"/>
                                        </p:tgtEl>
                                      </p:cBhvr>
                                    </p:animEffect>
                                    <p:anim calcmode="lin" valueType="num">
                                      <p:cBhvr>
                                        <p:cTn id="91" dur="500" fill="hold"/>
                                        <p:tgtEl>
                                          <p:spTgt spid="17"/>
                                        </p:tgtEl>
                                        <p:attrNameLst>
                                          <p:attrName>ppt_x</p:attrName>
                                        </p:attrNameLst>
                                      </p:cBhvr>
                                      <p:tavLst>
                                        <p:tav tm="0">
                                          <p:val>
                                            <p:fltVal val="0.5"/>
                                          </p:val>
                                        </p:tav>
                                        <p:tav tm="100000">
                                          <p:val>
                                            <p:strVal val="#ppt_x"/>
                                          </p:val>
                                        </p:tav>
                                      </p:tavLst>
                                    </p:anim>
                                    <p:anim calcmode="lin" valueType="num">
                                      <p:cBhvr>
                                        <p:cTn id="92" dur="500" fill="hold"/>
                                        <p:tgtEl>
                                          <p:spTgt spid="17"/>
                                        </p:tgtEl>
                                        <p:attrNameLst>
                                          <p:attrName>ppt_y</p:attrName>
                                        </p:attrNameLst>
                                      </p:cBhvr>
                                      <p:tavLst>
                                        <p:tav tm="0">
                                          <p:val>
                                            <p:fltVal val="0.5"/>
                                          </p:val>
                                        </p:tav>
                                        <p:tav tm="100000">
                                          <p:val>
                                            <p:strVal val="#ppt_y"/>
                                          </p:val>
                                        </p:tav>
                                      </p:tavLst>
                                    </p:anim>
                                  </p:childTnLst>
                                </p:cTn>
                              </p:par>
                            </p:childTnLst>
                          </p:cTn>
                        </p:par>
                        <p:par>
                          <p:cTn id="93" fill="hold">
                            <p:stCondLst>
                              <p:cond delay="7500"/>
                            </p:stCondLst>
                            <p:childTnLst>
                              <p:par>
                                <p:cTn id="94" presetID="53" presetClass="entr" presetSubtype="528"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 calcmode="lin" valueType="num">
                                      <p:cBhvr>
                                        <p:cTn id="96" dur="500" fill="hold"/>
                                        <p:tgtEl>
                                          <p:spTgt spid="22"/>
                                        </p:tgtEl>
                                        <p:attrNameLst>
                                          <p:attrName>ppt_w</p:attrName>
                                        </p:attrNameLst>
                                      </p:cBhvr>
                                      <p:tavLst>
                                        <p:tav tm="0">
                                          <p:val>
                                            <p:fltVal val="0"/>
                                          </p:val>
                                        </p:tav>
                                        <p:tav tm="100000">
                                          <p:val>
                                            <p:strVal val="#ppt_w"/>
                                          </p:val>
                                        </p:tav>
                                      </p:tavLst>
                                    </p:anim>
                                    <p:anim calcmode="lin" valueType="num">
                                      <p:cBhvr>
                                        <p:cTn id="97" dur="500" fill="hold"/>
                                        <p:tgtEl>
                                          <p:spTgt spid="22"/>
                                        </p:tgtEl>
                                        <p:attrNameLst>
                                          <p:attrName>ppt_h</p:attrName>
                                        </p:attrNameLst>
                                      </p:cBhvr>
                                      <p:tavLst>
                                        <p:tav tm="0">
                                          <p:val>
                                            <p:fltVal val="0"/>
                                          </p:val>
                                        </p:tav>
                                        <p:tav tm="100000">
                                          <p:val>
                                            <p:strVal val="#ppt_h"/>
                                          </p:val>
                                        </p:tav>
                                      </p:tavLst>
                                    </p:anim>
                                    <p:animEffect transition="in" filter="fade">
                                      <p:cBhvr>
                                        <p:cTn id="98" dur="500"/>
                                        <p:tgtEl>
                                          <p:spTgt spid="22"/>
                                        </p:tgtEl>
                                      </p:cBhvr>
                                    </p:animEffect>
                                    <p:anim calcmode="lin" valueType="num">
                                      <p:cBhvr>
                                        <p:cTn id="99" dur="500" fill="hold"/>
                                        <p:tgtEl>
                                          <p:spTgt spid="22"/>
                                        </p:tgtEl>
                                        <p:attrNameLst>
                                          <p:attrName>ppt_x</p:attrName>
                                        </p:attrNameLst>
                                      </p:cBhvr>
                                      <p:tavLst>
                                        <p:tav tm="0">
                                          <p:val>
                                            <p:fltVal val="0.5"/>
                                          </p:val>
                                        </p:tav>
                                        <p:tav tm="100000">
                                          <p:val>
                                            <p:strVal val="#ppt_x"/>
                                          </p:val>
                                        </p:tav>
                                      </p:tavLst>
                                    </p:anim>
                                    <p:anim calcmode="lin" valueType="num">
                                      <p:cBhvr>
                                        <p:cTn id="100" dur="500" fill="hold"/>
                                        <p:tgtEl>
                                          <p:spTgt spid="22"/>
                                        </p:tgtEl>
                                        <p:attrNameLst>
                                          <p:attrName>ppt_y</p:attrName>
                                        </p:attrNameLst>
                                      </p:cBhvr>
                                      <p:tavLst>
                                        <p:tav tm="0">
                                          <p:val>
                                            <p:fltVal val="0.5"/>
                                          </p:val>
                                        </p:tav>
                                        <p:tav tm="100000">
                                          <p:val>
                                            <p:strVal val="#ppt_y"/>
                                          </p:val>
                                        </p:tav>
                                      </p:tavLst>
                                    </p:anim>
                                  </p:childTnLst>
                                </p:cTn>
                              </p:par>
                            </p:childTnLst>
                          </p:cTn>
                        </p:par>
                        <p:par>
                          <p:cTn id="101" fill="hold">
                            <p:stCondLst>
                              <p:cond delay="8000"/>
                            </p:stCondLst>
                            <p:childTnLst>
                              <p:par>
                                <p:cTn id="102" presetID="47" presetClass="entr" presetSubtype="0" fill="hold" nodeType="after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1000"/>
                                        <p:tgtEl>
                                          <p:spTgt spid="30"/>
                                        </p:tgtEl>
                                      </p:cBhvr>
                                    </p:animEffect>
                                    <p:anim calcmode="lin" valueType="num">
                                      <p:cBhvr>
                                        <p:cTn id="105" dur="1000" fill="hold"/>
                                        <p:tgtEl>
                                          <p:spTgt spid="30"/>
                                        </p:tgtEl>
                                        <p:attrNameLst>
                                          <p:attrName>ppt_x</p:attrName>
                                        </p:attrNameLst>
                                      </p:cBhvr>
                                      <p:tavLst>
                                        <p:tav tm="0">
                                          <p:val>
                                            <p:strVal val="#ppt_x"/>
                                          </p:val>
                                        </p:tav>
                                        <p:tav tm="100000">
                                          <p:val>
                                            <p:strVal val="#ppt_x"/>
                                          </p:val>
                                        </p:tav>
                                      </p:tavLst>
                                    </p:anim>
                                    <p:anim calcmode="lin" valueType="num">
                                      <p:cBhvr>
                                        <p:cTn id="10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9" grpId="0" animBg="1"/>
      <p:bldP spid="15" grpId="0" animBg="1"/>
      <p:bldP spid="17" grpId="0" animBg="1"/>
      <p:bldP spid="4" grpId="0" animBg="1"/>
      <p:bldP spid="20" grpId="0"/>
      <p:bldP spid="21" grpId="0"/>
      <p:bldP spid="22" grpId="0"/>
      <p:bldP spid="23"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1309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2018-02-04T20:05:44Z</dcterms:modified>
</cp:coreProperties>
</file>