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2168" y="1693"/>
            <a:ext cx="7509831" cy="6856307"/>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1450119" y="5629056"/>
            <a:ext cx="3000695" cy="1234784"/>
            <a:chOff x="1346859" y="827621"/>
            <a:chExt cx="3000695" cy="1234784"/>
          </a:xfrm>
          <a:solidFill>
            <a:schemeClr val="bg2">
              <a:lumMod val="10000"/>
            </a:schemeClr>
          </a:solidFill>
          <a:effectLst/>
        </p:grpSpPr>
        <p:sp>
          <p:nvSpPr>
            <p:cNvPr id="20" name="Text Placeholder 3"/>
            <p:cNvSpPr txBox="1">
              <a:spLocks/>
            </p:cNvSpPr>
            <p:nvPr/>
          </p:nvSpPr>
          <p:spPr>
            <a:xfrm>
              <a:off x="1407722" y="827621"/>
              <a:ext cx="1144736" cy="276999"/>
            </a:xfrm>
            <a:prstGeom prst="rect">
              <a:avLst/>
            </a:prstGeom>
            <a:solidFill>
              <a:schemeClr val="bg1">
                <a:alpha val="5000"/>
              </a:schemeClr>
            </a:solidFill>
            <a:ln w="6350">
              <a:solidFill>
                <a:schemeClr val="bg1"/>
              </a:solid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dirty="0">
                  <a:solidFill>
                    <a:srgbClr val="0967B9"/>
                  </a:solidFill>
                  <a:latin typeface="Bernard MT Condensed" panose="02050806060905020404" pitchFamily="18" charset="0"/>
                </a:rPr>
                <a:t>Lorem ipsum</a:t>
              </a:r>
            </a:p>
          </p:txBody>
        </p:sp>
        <p:sp>
          <p:nvSpPr>
            <p:cNvPr id="21" name="Text Box 10"/>
            <p:cNvSpPr txBox="1">
              <a:spLocks noChangeArrowheads="1"/>
            </p:cNvSpPr>
            <p:nvPr/>
          </p:nvSpPr>
          <p:spPr bwMode="auto">
            <a:xfrm>
              <a:off x="1346859" y="1139075"/>
              <a:ext cx="3000695" cy="923330"/>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sp>
        <p:nvSpPr>
          <p:cNvPr id="22" name="Oval 21"/>
          <p:cNvSpPr>
            <a:spLocks noChangeAspect="1"/>
          </p:cNvSpPr>
          <p:nvPr/>
        </p:nvSpPr>
        <p:spPr>
          <a:xfrm>
            <a:off x="486443" y="5940510"/>
            <a:ext cx="731520" cy="731520"/>
          </a:xfrm>
          <a:prstGeom prst="ellipse">
            <a:avLst/>
          </a:prstGeom>
          <a:solidFill>
            <a:srgbClr val="0967B9"/>
          </a:solidFill>
          <a:ln>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04</a:t>
            </a:r>
          </a:p>
        </p:txBody>
      </p:sp>
      <p:grpSp>
        <p:nvGrpSpPr>
          <p:cNvPr id="25" name="Group 24"/>
          <p:cNvGrpSpPr/>
          <p:nvPr/>
        </p:nvGrpSpPr>
        <p:grpSpPr>
          <a:xfrm>
            <a:off x="1450119" y="4225576"/>
            <a:ext cx="3000695" cy="1257179"/>
            <a:chOff x="1346859" y="805226"/>
            <a:chExt cx="3000695" cy="1257179"/>
          </a:xfrm>
          <a:solidFill>
            <a:schemeClr val="bg2">
              <a:lumMod val="10000"/>
            </a:schemeClr>
          </a:solidFill>
          <a:effectLst/>
        </p:grpSpPr>
        <p:sp>
          <p:nvSpPr>
            <p:cNvPr id="26" name="Text Placeholder 3"/>
            <p:cNvSpPr txBox="1">
              <a:spLocks/>
            </p:cNvSpPr>
            <p:nvPr/>
          </p:nvSpPr>
          <p:spPr>
            <a:xfrm>
              <a:off x="1383003" y="805226"/>
              <a:ext cx="1141530" cy="276999"/>
            </a:xfrm>
            <a:prstGeom prst="rect">
              <a:avLst/>
            </a:prstGeom>
            <a:solidFill>
              <a:schemeClr val="bg1">
                <a:alpha val="10000"/>
              </a:schemeClr>
            </a:solidFill>
            <a:ln w="6350">
              <a:solidFill>
                <a:schemeClr val="bg1"/>
              </a:solid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dirty="0">
                  <a:solidFill>
                    <a:srgbClr val="157EBF"/>
                  </a:solidFill>
                  <a:latin typeface="Bernard MT Condensed" panose="02050806060905020404" pitchFamily="18" charset="0"/>
                </a:rPr>
                <a:t>Lorem ipsum</a:t>
              </a:r>
            </a:p>
          </p:txBody>
        </p:sp>
        <p:sp>
          <p:nvSpPr>
            <p:cNvPr id="28" name="Text Box 10"/>
            <p:cNvSpPr txBox="1">
              <a:spLocks noChangeArrowheads="1"/>
            </p:cNvSpPr>
            <p:nvPr/>
          </p:nvSpPr>
          <p:spPr bwMode="auto">
            <a:xfrm>
              <a:off x="1346859" y="1139075"/>
              <a:ext cx="3000695" cy="923330"/>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sp>
        <p:nvSpPr>
          <p:cNvPr id="29" name="Oval 28"/>
          <p:cNvSpPr>
            <a:spLocks noChangeAspect="1"/>
          </p:cNvSpPr>
          <p:nvPr/>
        </p:nvSpPr>
        <p:spPr>
          <a:xfrm>
            <a:off x="508510" y="4501875"/>
            <a:ext cx="731520" cy="731520"/>
          </a:xfrm>
          <a:prstGeom prst="ellipse">
            <a:avLst/>
          </a:prstGeom>
          <a:solidFill>
            <a:srgbClr val="157EBF"/>
          </a:solidFill>
          <a:ln>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03</a:t>
            </a:r>
          </a:p>
        </p:txBody>
      </p:sp>
      <p:grpSp>
        <p:nvGrpSpPr>
          <p:cNvPr id="30" name="Group 29"/>
          <p:cNvGrpSpPr/>
          <p:nvPr/>
        </p:nvGrpSpPr>
        <p:grpSpPr>
          <a:xfrm>
            <a:off x="1450119" y="2830013"/>
            <a:ext cx="3000695" cy="1257179"/>
            <a:chOff x="1346859" y="805226"/>
            <a:chExt cx="3000695" cy="1257179"/>
          </a:xfrm>
          <a:solidFill>
            <a:schemeClr val="bg2">
              <a:lumMod val="10000"/>
            </a:schemeClr>
          </a:solidFill>
          <a:effectLst/>
        </p:grpSpPr>
        <p:sp>
          <p:nvSpPr>
            <p:cNvPr id="44" name="Text Placeholder 3"/>
            <p:cNvSpPr txBox="1">
              <a:spLocks/>
            </p:cNvSpPr>
            <p:nvPr/>
          </p:nvSpPr>
          <p:spPr>
            <a:xfrm>
              <a:off x="1432196" y="805226"/>
              <a:ext cx="1144736"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dirty="0">
                  <a:solidFill>
                    <a:srgbClr val="239BD3"/>
                  </a:solidFill>
                  <a:latin typeface="Bernard MT Condensed" panose="02050806060905020404" pitchFamily="18" charset="0"/>
                </a:rPr>
                <a:t>Lorem ipsum</a:t>
              </a:r>
            </a:p>
          </p:txBody>
        </p:sp>
        <p:sp>
          <p:nvSpPr>
            <p:cNvPr id="45" name="Text Box 10"/>
            <p:cNvSpPr txBox="1">
              <a:spLocks noChangeArrowheads="1"/>
            </p:cNvSpPr>
            <p:nvPr/>
          </p:nvSpPr>
          <p:spPr bwMode="auto">
            <a:xfrm>
              <a:off x="1346859" y="1139075"/>
              <a:ext cx="3000695" cy="923330"/>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sp>
        <p:nvSpPr>
          <p:cNvPr id="46" name="Oval 45"/>
          <p:cNvSpPr>
            <a:spLocks noChangeAspect="1"/>
          </p:cNvSpPr>
          <p:nvPr/>
        </p:nvSpPr>
        <p:spPr>
          <a:xfrm>
            <a:off x="508510" y="3164413"/>
            <a:ext cx="731520" cy="731520"/>
          </a:xfrm>
          <a:prstGeom prst="ellipse">
            <a:avLst/>
          </a:prstGeom>
          <a:solidFill>
            <a:srgbClr val="239BD3"/>
          </a:solidFill>
          <a:ln>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02</a:t>
            </a:r>
          </a:p>
        </p:txBody>
      </p:sp>
      <p:grpSp>
        <p:nvGrpSpPr>
          <p:cNvPr id="47" name="Group 46"/>
          <p:cNvGrpSpPr/>
          <p:nvPr/>
        </p:nvGrpSpPr>
        <p:grpSpPr>
          <a:xfrm>
            <a:off x="1471384" y="1436869"/>
            <a:ext cx="2979430" cy="1232340"/>
            <a:chOff x="1346859" y="830065"/>
            <a:chExt cx="2979430" cy="1232340"/>
          </a:xfrm>
          <a:solidFill>
            <a:schemeClr val="bg2">
              <a:lumMod val="10000"/>
            </a:schemeClr>
          </a:solidFill>
          <a:effectLst/>
        </p:grpSpPr>
        <p:sp>
          <p:nvSpPr>
            <p:cNvPr id="48" name="Text Placeholder 3"/>
            <p:cNvSpPr txBox="1">
              <a:spLocks/>
            </p:cNvSpPr>
            <p:nvPr/>
          </p:nvSpPr>
          <p:spPr>
            <a:xfrm>
              <a:off x="1410931" y="830065"/>
              <a:ext cx="1144736"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dirty="0">
                  <a:solidFill>
                    <a:srgbClr val="36B8E3"/>
                  </a:solidFill>
                  <a:latin typeface="Bernard MT Condensed" panose="02050806060905020404" pitchFamily="18" charset="0"/>
                </a:rPr>
                <a:t>Lorem ipsum</a:t>
              </a:r>
            </a:p>
          </p:txBody>
        </p:sp>
        <p:sp>
          <p:nvSpPr>
            <p:cNvPr id="49" name="Text Box 10"/>
            <p:cNvSpPr txBox="1">
              <a:spLocks noChangeArrowheads="1"/>
            </p:cNvSpPr>
            <p:nvPr/>
          </p:nvSpPr>
          <p:spPr bwMode="auto">
            <a:xfrm>
              <a:off x="1346859" y="1139075"/>
              <a:ext cx="2979430" cy="923330"/>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sp>
        <p:nvSpPr>
          <p:cNvPr id="50" name="Oval 49"/>
          <p:cNvSpPr>
            <a:spLocks noChangeAspect="1"/>
          </p:cNvSpPr>
          <p:nvPr/>
        </p:nvSpPr>
        <p:spPr>
          <a:xfrm>
            <a:off x="508510" y="1716851"/>
            <a:ext cx="731520" cy="731520"/>
          </a:xfrm>
          <a:prstGeom prst="ellipse">
            <a:avLst/>
          </a:prstGeom>
          <a:solidFill>
            <a:srgbClr val="36B8E3"/>
          </a:solidFill>
          <a:ln>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01</a:t>
            </a:r>
          </a:p>
        </p:txBody>
      </p:sp>
      <p:sp>
        <p:nvSpPr>
          <p:cNvPr id="24" name="TextBox 23">
            <a:extLst>
              <a:ext uri="{FF2B5EF4-FFF2-40B4-BE49-F238E27FC236}">
                <a16:creationId xmlns:a16="http://schemas.microsoft.com/office/drawing/2014/main" id="{EABB02CB-4E8F-44C8-A8FF-AC60ECC9BE3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23" name="Picture 22">
            <a:hlinkClick r:id="rId3"/>
            <a:extLst>
              <a:ext uri="{FF2B5EF4-FFF2-40B4-BE49-F238E27FC236}">
                <a16:creationId xmlns:a16="http://schemas.microsoft.com/office/drawing/2014/main" id="{A5A34EC5-1BB7-4939-BAB3-CF6C7385D6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11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3" presetClass="entr" presetSubtype="528" fill="hold" grpId="0" nodeType="afterEffect">
                                  <p:stCondLst>
                                    <p:cond delay="0"/>
                                  </p:stCondLst>
                                  <p:childTnLst>
                                    <p:set>
                                      <p:cBhvr>
                                        <p:cTn id="13" dur="1" fill="hold">
                                          <p:stCondLst>
                                            <p:cond delay="0"/>
                                          </p:stCondLst>
                                        </p:cTn>
                                        <p:tgtEl>
                                          <p:spTgt spid="50"/>
                                        </p:tgtEl>
                                        <p:attrNameLst>
                                          <p:attrName>style.visibility</p:attrName>
                                        </p:attrNameLst>
                                      </p:cBhvr>
                                      <p:to>
                                        <p:strVal val="visible"/>
                                      </p:to>
                                    </p:set>
                                    <p:anim calcmode="lin" valueType="num">
                                      <p:cBhvr>
                                        <p:cTn id="14" dur="500" fill="hold"/>
                                        <p:tgtEl>
                                          <p:spTgt spid="50"/>
                                        </p:tgtEl>
                                        <p:attrNameLst>
                                          <p:attrName>ppt_w</p:attrName>
                                        </p:attrNameLst>
                                      </p:cBhvr>
                                      <p:tavLst>
                                        <p:tav tm="0">
                                          <p:val>
                                            <p:fltVal val="0"/>
                                          </p:val>
                                        </p:tav>
                                        <p:tav tm="100000">
                                          <p:val>
                                            <p:strVal val="#ppt_w"/>
                                          </p:val>
                                        </p:tav>
                                      </p:tavLst>
                                    </p:anim>
                                    <p:anim calcmode="lin" valueType="num">
                                      <p:cBhvr>
                                        <p:cTn id="15" dur="500" fill="hold"/>
                                        <p:tgtEl>
                                          <p:spTgt spid="50"/>
                                        </p:tgtEl>
                                        <p:attrNameLst>
                                          <p:attrName>ppt_h</p:attrName>
                                        </p:attrNameLst>
                                      </p:cBhvr>
                                      <p:tavLst>
                                        <p:tav tm="0">
                                          <p:val>
                                            <p:fltVal val="0"/>
                                          </p:val>
                                        </p:tav>
                                        <p:tav tm="100000">
                                          <p:val>
                                            <p:strVal val="#ppt_h"/>
                                          </p:val>
                                        </p:tav>
                                      </p:tavLst>
                                    </p:anim>
                                    <p:anim calcmode="lin" valueType="num">
                                      <p:cBhvr>
                                        <p:cTn id="16" dur="500" fill="hold"/>
                                        <p:tgtEl>
                                          <p:spTgt spid="50"/>
                                        </p:tgtEl>
                                        <p:attrNameLst>
                                          <p:attrName>ppt_x</p:attrName>
                                        </p:attrNameLst>
                                      </p:cBhvr>
                                      <p:tavLst>
                                        <p:tav tm="0">
                                          <p:val>
                                            <p:fltVal val="0.5"/>
                                          </p:val>
                                        </p:tav>
                                        <p:tav tm="100000">
                                          <p:val>
                                            <p:strVal val="#ppt_x"/>
                                          </p:val>
                                        </p:tav>
                                      </p:tavLst>
                                    </p:anim>
                                    <p:anim calcmode="lin" valueType="num">
                                      <p:cBhvr>
                                        <p:cTn id="17" dur="500" fill="hold"/>
                                        <p:tgtEl>
                                          <p:spTgt spid="50"/>
                                        </p:tgtEl>
                                        <p:attrNameLst>
                                          <p:attrName>ppt_y</p:attrName>
                                        </p:attrNameLst>
                                      </p:cBhvr>
                                      <p:tavLst>
                                        <p:tav tm="0">
                                          <p:val>
                                            <p:fltVal val="0.5"/>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wipe(left)">
                                      <p:cBhvr>
                                        <p:cTn id="21" dur="500"/>
                                        <p:tgtEl>
                                          <p:spTgt spid="47"/>
                                        </p:tgtEl>
                                      </p:cBhvr>
                                    </p:animEffect>
                                  </p:childTnLst>
                                </p:cTn>
                              </p:par>
                            </p:childTnLst>
                          </p:cTn>
                        </p:par>
                        <p:par>
                          <p:cTn id="22" fill="hold">
                            <p:stCondLst>
                              <p:cond delay="2000"/>
                            </p:stCondLst>
                            <p:childTnLst>
                              <p:par>
                                <p:cTn id="23" presetID="23" presetClass="entr" presetSubtype="528" fill="hold" grpId="0" nodeType="after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 calcmode="lin" valueType="num">
                                      <p:cBhvr>
                                        <p:cTn id="27" dur="500" fill="hold"/>
                                        <p:tgtEl>
                                          <p:spTgt spid="46"/>
                                        </p:tgtEl>
                                        <p:attrNameLst>
                                          <p:attrName>ppt_x</p:attrName>
                                        </p:attrNameLst>
                                      </p:cBhvr>
                                      <p:tavLst>
                                        <p:tav tm="0">
                                          <p:val>
                                            <p:fltVal val="0.5"/>
                                          </p:val>
                                        </p:tav>
                                        <p:tav tm="100000">
                                          <p:val>
                                            <p:strVal val="#ppt_x"/>
                                          </p:val>
                                        </p:tav>
                                      </p:tavLst>
                                    </p:anim>
                                    <p:anim calcmode="lin" valueType="num">
                                      <p:cBhvr>
                                        <p:cTn id="28" dur="500" fill="hold"/>
                                        <p:tgtEl>
                                          <p:spTgt spid="46"/>
                                        </p:tgtEl>
                                        <p:attrNameLst>
                                          <p:attrName>ppt_y</p:attrName>
                                        </p:attrNameLst>
                                      </p:cBhvr>
                                      <p:tavLst>
                                        <p:tav tm="0">
                                          <p:val>
                                            <p:fltVal val="0.5"/>
                                          </p:val>
                                        </p:tav>
                                        <p:tav tm="100000">
                                          <p:val>
                                            <p:strVal val="#ppt_y"/>
                                          </p:val>
                                        </p:tav>
                                      </p:tavLst>
                                    </p:anim>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500"/>
                                        <p:tgtEl>
                                          <p:spTgt spid="30"/>
                                        </p:tgtEl>
                                      </p:cBhvr>
                                    </p:animEffect>
                                  </p:childTnLst>
                                </p:cTn>
                              </p:par>
                            </p:childTnLst>
                          </p:cTn>
                        </p:par>
                        <p:par>
                          <p:cTn id="33" fill="hold">
                            <p:stCondLst>
                              <p:cond delay="3000"/>
                            </p:stCondLst>
                            <p:childTnLst>
                              <p:par>
                                <p:cTn id="34" presetID="23" presetClass="entr" presetSubtype="528"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p:cTn id="36" dur="500" fill="hold"/>
                                        <p:tgtEl>
                                          <p:spTgt spid="29"/>
                                        </p:tgtEl>
                                        <p:attrNameLst>
                                          <p:attrName>ppt_w</p:attrName>
                                        </p:attrNameLst>
                                      </p:cBhvr>
                                      <p:tavLst>
                                        <p:tav tm="0">
                                          <p:val>
                                            <p:fltVal val="0"/>
                                          </p:val>
                                        </p:tav>
                                        <p:tav tm="100000">
                                          <p:val>
                                            <p:strVal val="#ppt_w"/>
                                          </p:val>
                                        </p:tav>
                                      </p:tavLst>
                                    </p:anim>
                                    <p:anim calcmode="lin" valueType="num">
                                      <p:cBhvr>
                                        <p:cTn id="37" dur="500" fill="hold"/>
                                        <p:tgtEl>
                                          <p:spTgt spid="29"/>
                                        </p:tgtEl>
                                        <p:attrNameLst>
                                          <p:attrName>ppt_h</p:attrName>
                                        </p:attrNameLst>
                                      </p:cBhvr>
                                      <p:tavLst>
                                        <p:tav tm="0">
                                          <p:val>
                                            <p:fltVal val="0"/>
                                          </p:val>
                                        </p:tav>
                                        <p:tav tm="100000">
                                          <p:val>
                                            <p:strVal val="#ppt_h"/>
                                          </p:val>
                                        </p:tav>
                                      </p:tavLst>
                                    </p:anim>
                                    <p:anim calcmode="lin" valueType="num">
                                      <p:cBhvr>
                                        <p:cTn id="38" dur="500" fill="hold"/>
                                        <p:tgtEl>
                                          <p:spTgt spid="29"/>
                                        </p:tgtEl>
                                        <p:attrNameLst>
                                          <p:attrName>ppt_x</p:attrName>
                                        </p:attrNameLst>
                                      </p:cBhvr>
                                      <p:tavLst>
                                        <p:tav tm="0">
                                          <p:val>
                                            <p:fltVal val="0.5"/>
                                          </p:val>
                                        </p:tav>
                                        <p:tav tm="100000">
                                          <p:val>
                                            <p:strVal val="#ppt_x"/>
                                          </p:val>
                                        </p:tav>
                                      </p:tavLst>
                                    </p:anim>
                                    <p:anim calcmode="lin" valueType="num">
                                      <p:cBhvr>
                                        <p:cTn id="39" dur="500" fill="hold"/>
                                        <p:tgtEl>
                                          <p:spTgt spid="29"/>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22" presetClass="entr" presetSubtype="8" fill="hold"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left)">
                                      <p:cBhvr>
                                        <p:cTn id="43" dur="500"/>
                                        <p:tgtEl>
                                          <p:spTgt spid="25"/>
                                        </p:tgtEl>
                                      </p:cBhvr>
                                    </p:animEffect>
                                  </p:childTnLst>
                                </p:cTn>
                              </p:par>
                            </p:childTnLst>
                          </p:cTn>
                        </p:par>
                        <p:par>
                          <p:cTn id="44" fill="hold">
                            <p:stCondLst>
                              <p:cond delay="4000"/>
                            </p:stCondLst>
                            <p:childTnLst>
                              <p:par>
                                <p:cTn id="45" presetID="23" presetClass="entr" presetSubtype="528"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p:cTn id="47" dur="500" fill="hold"/>
                                        <p:tgtEl>
                                          <p:spTgt spid="22"/>
                                        </p:tgtEl>
                                        <p:attrNameLst>
                                          <p:attrName>ppt_w</p:attrName>
                                        </p:attrNameLst>
                                      </p:cBhvr>
                                      <p:tavLst>
                                        <p:tav tm="0">
                                          <p:val>
                                            <p:fltVal val="0"/>
                                          </p:val>
                                        </p:tav>
                                        <p:tav tm="100000">
                                          <p:val>
                                            <p:strVal val="#ppt_w"/>
                                          </p:val>
                                        </p:tav>
                                      </p:tavLst>
                                    </p:anim>
                                    <p:anim calcmode="lin" valueType="num">
                                      <p:cBhvr>
                                        <p:cTn id="48" dur="500" fill="hold"/>
                                        <p:tgtEl>
                                          <p:spTgt spid="22"/>
                                        </p:tgtEl>
                                        <p:attrNameLst>
                                          <p:attrName>ppt_h</p:attrName>
                                        </p:attrNameLst>
                                      </p:cBhvr>
                                      <p:tavLst>
                                        <p:tav tm="0">
                                          <p:val>
                                            <p:fltVal val="0"/>
                                          </p:val>
                                        </p:tav>
                                        <p:tav tm="100000">
                                          <p:val>
                                            <p:strVal val="#ppt_h"/>
                                          </p:val>
                                        </p:tav>
                                      </p:tavLst>
                                    </p:anim>
                                    <p:anim calcmode="lin" valueType="num">
                                      <p:cBhvr>
                                        <p:cTn id="49" dur="500" fill="hold"/>
                                        <p:tgtEl>
                                          <p:spTgt spid="22"/>
                                        </p:tgtEl>
                                        <p:attrNameLst>
                                          <p:attrName>ppt_x</p:attrName>
                                        </p:attrNameLst>
                                      </p:cBhvr>
                                      <p:tavLst>
                                        <p:tav tm="0">
                                          <p:val>
                                            <p:fltVal val="0.5"/>
                                          </p:val>
                                        </p:tav>
                                        <p:tav tm="100000">
                                          <p:val>
                                            <p:strVal val="#ppt_x"/>
                                          </p:val>
                                        </p:tav>
                                      </p:tavLst>
                                    </p:anim>
                                    <p:anim calcmode="lin" valueType="num">
                                      <p:cBhvr>
                                        <p:cTn id="50" dur="500" fill="hold"/>
                                        <p:tgtEl>
                                          <p:spTgt spid="22"/>
                                        </p:tgtEl>
                                        <p:attrNameLst>
                                          <p:attrName>ppt_y</p:attrName>
                                        </p:attrNameLst>
                                      </p:cBhvr>
                                      <p:tavLst>
                                        <p:tav tm="0">
                                          <p:val>
                                            <p:fltVal val="0.5"/>
                                          </p:val>
                                        </p:tav>
                                        <p:tav tm="100000">
                                          <p:val>
                                            <p:strVal val="#ppt_y"/>
                                          </p:val>
                                        </p:tav>
                                      </p:tavLst>
                                    </p:anim>
                                  </p:childTnLst>
                                </p:cTn>
                              </p:par>
                            </p:childTnLst>
                          </p:cTn>
                        </p:par>
                        <p:par>
                          <p:cTn id="51" fill="hold">
                            <p:stCondLst>
                              <p:cond delay="4500"/>
                            </p:stCondLst>
                            <p:childTnLst>
                              <p:par>
                                <p:cTn id="52" presetID="22" presetClass="entr" presetSubtype="8"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left)">
                                      <p:cBhvr>
                                        <p:cTn id="54" dur="500"/>
                                        <p:tgtEl>
                                          <p:spTgt spid="4"/>
                                        </p:tgtEl>
                                      </p:cBhvr>
                                    </p:animEffect>
                                  </p:childTnLst>
                                </p:cTn>
                              </p:par>
                            </p:childTnLst>
                          </p:cTn>
                        </p:par>
                        <p:par>
                          <p:cTn id="55" fill="hold">
                            <p:stCondLst>
                              <p:cond delay="5000"/>
                            </p:stCondLst>
                            <p:childTnLst>
                              <p:par>
                                <p:cTn id="56" presetID="22" presetClass="entr" presetSubtype="8" fill="hold" grpId="0" nodeType="after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wipe(left)">
                                      <p:cBhvr>
                                        <p:cTn id="58"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0" animBg="1"/>
      <p:bldP spid="29" grpId="0" animBg="1"/>
      <p:bldP spid="46" grpId="0" animBg="1"/>
      <p:bldP spid="50"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1286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2018-12-12T17:45:28Z</dcterms:modified>
</cp:coreProperties>
</file>