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792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36B8E3"/>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239BD3"/>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157EBF"/>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7474BD05-4139-4CDE-AEBA-DFB1B50AEE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70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2018-12-12T17:43:37Z</dcterms:modified>
</cp:coreProperties>
</file>