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792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TextBox 87">
            <a:extLst>
              <a:ext uri="{FF2B5EF4-FFF2-40B4-BE49-F238E27FC236}">
                <a16:creationId xmlns:a16="http://schemas.microsoft.com/office/drawing/2014/main" id="{49E9760E-0BF9-4FBB-B744-4C51E9142F50}"/>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33" name="Freeform: Shape 32">
            <a:extLst>
              <a:ext uri="{FF2B5EF4-FFF2-40B4-BE49-F238E27FC236}">
                <a16:creationId xmlns:a16="http://schemas.microsoft.com/office/drawing/2014/main" id="{171B802F-5D10-405C-8BD8-395DCC6FBAB3}"/>
              </a:ext>
            </a:extLst>
          </p:cNvPr>
          <p:cNvSpPr>
            <a:spLocks noChangeAspect="1"/>
          </p:cNvSpPr>
          <p:nvPr/>
        </p:nvSpPr>
        <p:spPr bwMode="auto">
          <a:xfrm rot="10800000">
            <a:off x="6064650" y="1620849"/>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2"/>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 name="Group 2">
            <a:extLst>
              <a:ext uri="{FF2B5EF4-FFF2-40B4-BE49-F238E27FC236}">
                <a16:creationId xmlns:a16="http://schemas.microsoft.com/office/drawing/2014/main" id="{D6527A61-0AD5-485E-8C3B-164CA6DE39EB}"/>
              </a:ext>
            </a:extLst>
          </p:cNvPr>
          <p:cNvGrpSpPr/>
          <p:nvPr/>
        </p:nvGrpSpPr>
        <p:grpSpPr>
          <a:xfrm>
            <a:off x="1384194" y="1005840"/>
            <a:ext cx="4908150" cy="1190008"/>
            <a:chOff x="639425" y="3747454"/>
            <a:chExt cx="4908150" cy="1190008"/>
          </a:xfrm>
        </p:grpSpPr>
        <p:sp>
          <p:nvSpPr>
            <p:cNvPr id="56" name="Freeform: Shape 55">
              <a:extLst>
                <a:ext uri="{FF2B5EF4-FFF2-40B4-BE49-F238E27FC236}">
                  <a16:creationId xmlns:a16="http://schemas.microsoft.com/office/drawing/2014/main" id="{A6CE79B3-9483-46C4-A15B-336A6BF0A961}"/>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73" name="Freeform: Shape 72">
              <a:extLst>
                <a:ext uri="{FF2B5EF4-FFF2-40B4-BE49-F238E27FC236}">
                  <a16:creationId xmlns:a16="http://schemas.microsoft.com/office/drawing/2014/main" id="{10DAE853-C9A9-47D4-BCA6-F61F42A45441}"/>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36B8E3"/>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16">
              <a:extLst>
                <a:ext uri="{FF2B5EF4-FFF2-40B4-BE49-F238E27FC236}">
                  <a16:creationId xmlns:a16="http://schemas.microsoft.com/office/drawing/2014/main" id="{302A6A95-0415-4BE8-A506-65C24E3A8FAC}"/>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TextBox 85">
              <a:extLst>
                <a:ext uri="{FF2B5EF4-FFF2-40B4-BE49-F238E27FC236}">
                  <a16:creationId xmlns:a16="http://schemas.microsoft.com/office/drawing/2014/main" id="{BE7387B1-E63E-49C8-A1AE-9EC78369A625}"/>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91" name="TextBox 90">
              <a:extLst>
                <a:ext uri="{FF2B5EF4-FFF2-40B4-BE49-F238E27FC236}">
                  <a16:creationId xmlns:a16="http://schemas.microsoft.com/office/drawing/2014/main" id="{D971F71F-FA67-41AB-84FD-DC4BFA282355}"/>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34" name="Freeform: Shape 33">
            <a:extLst>
              <a:ext uri="{FF2B5EF4-FFF2-40B4-BE49-F238E27FC236}">
                <a16:creationId xmlns:a16="http://schemas.microsoft.com/office/drawing/2014/main" id="{F96C2B3B-E8E3-444B-BE7C-3A8A050118CD}"/>
              </a:ext>
            </a:extLst>
          </p:cNvPr>
          <p:cNvSpPr>
            <a:spLocks noChangeAspect="1"/>
          </p:cNvSpPr>
          <p:nvPr/>
        </p:nvSpPr>
        <p:spPr bwMode="auto">
          <a:xfrm rot="10800000">
            <a:off x="6064650" y="352108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3"/>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35" name="Group 34">
            <a:extLst>
              <a:ext uri="{FF2B5EF4-FFF2-40B4-BE49-F238E27FC236}">
                <a16:creationId xmlns:a16="http://schemas.microsoft.com/office/drawing/2014/main" id="{54E06288-6557-48E8-BDFA-584DAA8C8F08}"/>
              </a:ext>
            </a:extLst>
          </p:cNvPr>
          <p:cNvGrpSpPr/>
          <p:nvPr/>
        </p:nvGrpSpPr>
        <p:grpSpPr>
          <a:xfrm>
            <a:off x="1384194" y="2926080"/>
            <a:ext cx="4908150" cy="1190008"/>
            <a:chOff x="639425" y="3747454"/>
            <a:chExt cx="4908150" cy="1190008"/>
          </a:xfrm>
        </p:grpSpPr>
        <p:sp>
          <p:nvSpPr>
            <p:cNvPr id="36" name="Freeform: Shape 35">
              <a:extLst>
                <a:ext uri="{FF2B5EF4-FFF2-40B4-BE49-F238E27FC236}">
                  <a16:creationId xmlns:a16="http://schemas.microsoft.com/office/drawing/2014/main" id="{C2D43CBF-2A77-4BF1-AFF4-9FEFFEDE7072}"/>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37" name="Freeform: Shape 36">
              <a:extLst>
                <a:ext uri="{FF2B5EF4-FFF2-40B4-BE49-F238E27FC236}">
                  <a16:creationId xmlns:a16="http://schemas.microsoft.com/office/drawing/2014/main" id="{50CAD8D5-D206-4F8F-80CC-A3BD4608850F}"/>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239BD3"/>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a:p>
          </p:txBody>
        </p:sp>
        <p:sp>
          <p:nvSpPr>
            <p:cNvPr id="38" name="Freeform 16">
              <a:extLst>
                <a:ext uri="{FF2B5EF4-FFF2-40B4-BE49-F238E27FC236}">
                  <a16:creationId xmlns:a16="http://schemas.microsoft.com/office/drawing/2014/main" id="{C4E0610D-5E3A-4EEE-B26A-B8D72E203011}"/>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TextBox 38">
              <a:extLst>
                <a:ext uri="{FF2B5EF4-FFF2-40B4-BE49-F238E27FC236}">
                  <a16:creationId xmlns:a16="http://schemas.microsoft.com/office/drawing/2014/main" id="{2F541467-B66B-4C03-8417-393496DEAEBD}"/>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42" name="TextBox 41">
              <a:extLst>
                <a:ext uri="{FF2B5EF4-FFF2-40B4-BE49-F238E27FC236}">
                  <a16:creationId xmlns:a16="http://schemas.microsoft.com/office/drawing/2014/main" id="{F455E2AC-4218-4251-8725-C1C637AE9ACB}"/>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43" name="Freeform: Shape 42">
            <a:extLst>
              <a:ext uri="{FF2B5EF4-FFF2-40B4-BE49-F238E27FC236}">
                <a16:creationId xmlns:a16="http://schemas.microsoft.com/office/drawing/2014/main" id="{973BF512-880E-408A-BDD5-4D7532E856EE}"/>
              </a:ext>
            </a:extLst>
          </p:cNvPr>
          <p:cNvSpPr>
            <a:spLocks noChangeAspect="1"/>
          </p:cNvSpPr>
          <p:nvPr/>
        </p:nvSpPr>
        <p:spPr bwMode="auto">
          <a:xfrm rot="10800000">
            <a:off x="6062472" y="5441795"/>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blipFill dpi="0" rotWithShape="0">
            <a:blip r:embed="rId4"/>
            <a:srcRect/>
            <a:stretch>
              <a:fillRect/>
            </a:stretch>
          </a:blipFill>
          <a:ln w="9525">
            <a:solidFill>
              <a:schemeClr val="bg1">
                <a:alpha val="75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44" name="Group 43">
            <a:extLst>
              <a:ext uri="{FF2B5EF4-FFF2-40B4-BE49-F238E27FC236}">
                <a16:creationId xmlns:a16="http://schemas.microsoft.com/office/drawing/2014/main" id="{56FD040B-65C0-402D-B132-CBFAD322B5B7}"/>
              </a:ext>
            </a:extLst>
          </p:cNvPr>
          <p:cNvGrpSpPr/>
          <p:nvPr/>
        </p:nvGrpSpPr>
        <p:grpSpPr>
          <a:xfrm>
            <a:off x="1384194" y="4846320"/>
            <a:ext cx="4908150" cy="1190008"/>
            <a:chOff x="639425" y="3747454"/>
            <a:chExt cx="4908150" cy="1190008"/>
          </a:xfrm>
        </p:grpSpPr>
        <p:sp>
          <p:nvSpPr>
            <p:cNvPr id="46" name="Freeform: Shape 45">
              <a:extLst>
                <a:ext uri="{FF2B5EF4-FFF2-40B4-BE49-F238E27FC236}">
                  <a16:creationId xmlns:a16="http://schemas.microsoft.com/office/drawing/2014/main" id="{91F478B3-C5A6-4E2C-8293-70B8F6411304}"/>
                </a:ext>
              </a:extLst>
            </p:cNvPr>
            <p:cNvSpPr>
              <a:spLocks noChangeAspect="1"/>
            </p:cNvSpPr>
            <p:nvPr/>
          </p:nvSpPr>
          <p:spPr bwMode="auto">
            <a:xfrm>
              <a:off x="639425" y="3747454"/>
              <a:ext cx="4908150" cy="1190008"/>
            </a:xfrm>
            <a:custGeom>
              <a:avLst/>
              <a:gdLst>
                <a:gd name="connsiteX0" fmla="*/ 507338 w 4908150"/>
                <a:gd name="connsiteY0" fmla="*/ 0 h 1190008"/>
                <a:gd name="connsiteX1" fmla="*/ 1379876 w 4908150"/>
                <a:gd name="connsiteY1" fmla="*/ 0 h 1190008"/>
                <a:gd name="connsiteX2" fmla="*/ 3637793 w 4908150"/>
                <a:gd name="connsiteY2" fmla="*/ 0 h 1190008"/>
                <a:gd name="connsiteX3" fmla="*/ 4510331 w 4908150"/>
                <a:gd name="connsiteY3" fmla="*/ 0 h 1190008"/>
                <a:gd name="connsiteX4" fmla="*/ 4908150 w 4908150"/>
                <a:gd name="connsiteY4" fmla="*/ 591992 h 1190008"/>
                <a:gd name="connsiteX5" fmla="*/ 4510331 w 4908150"/>
                <a:gd name="connsiteY5" fmla="*/ 1188720 h 1190008"/>
                <a:gd name="connsiteX6" fmla="*/ 4003852 w 4908150"/>
                <a:gd name="connsiteY6" fmla="*/ 1188720 h 1190008"/>
                <a:gd name="connsiteX7" fmla="*/ 4002993 w 4908150"/>
                <a:gd name="connsiteY7" fmla="*/ 1190008 h 1190008"/>
                <a:gd name="connsiteX8" fmla="*/ 3130455 w 4908150"/>
                <a:gd name="connsiteY8" fmla="*/ 1190008 h 1190008"/>
                <a:gd name="connsiteX9" fmla="*/ 872538 w 4908150"/>
                <a:gd name="connsiteY9" fmla="*/ 1190008 h 1190008"/>
                <a:gd name="connsiteX10" fmla="*/ 0 w 4908150"/>
                <a:gd name="connsiteY10" fmla="*/ 1190008 h 1190008"/>
                <a:gd name="connsiteX11" fmla="*/ 0 w 4908150"/>
                <a:gd name="connsiteY11" fmla="*/ 1288 h 1190008"/>
                <a:gd name="connsiteX12" fmla="*/ 507338 w 4908150"/>
                <a:gd name="connsiteY12" fmla="*/ 1288 h 119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908150" h="1190008">
                  <a:moveTo>
                    <a:pt x="507338" y="0"/>
                  </a:moveTo>
                  <a:lnTo>
                    <a:pt x="1379876" y="0"/>
                  </a:lnTo>
                  <a:lnTo>
                    <a:pt x="3637793" y="0"/>
                  </a:lnTo>
                  <a:lnTo>
                    <a:pt x="4510331" y="0"/>
                  </a:lnTo>
                  <a:lnTo>
                    <a:pt x="4908150" y="591992"/>
                  </a:lnTo>
                  <a:lnTo>
                    <a:pt x="4510331" y="1188720"/>
                  </a:lnTo>
                  <a:lnTo>
                    <a:pt x="4003852" y="1188720"/>
                  </a:lnTo>
                  <a:lnTo>
                    <a:pt x="4002993" y="1190008"/>
                  </a:lnTo>
                  <a:lnTo>
                    <a:pt x="3130455" y="1190008"/>
                  </a:lnTo>
                  <a:lnTo>
                    <a:pt x="872538" y="1190008"/>
                  </a:lnTo>
                  <a:lnTo>
                    <a:pt x="0" y="1190008"/>
                  </a:lnTo>
                  <a:lnTo>
                    <a:pt x="0" y="1288"/>
                  </a:lnTo>
                  <a:lnTo>
                    <a:pt x="507338" y="1288"/>
                  </a:lnTo>
                  <a:close/>
                </a:path>
              </a:pathLst>
            </a:custGeom>
            <a:solidFill>
              <a:schemeClr val="bg1"/>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noAutofit/>
            </a:bodyPr>
            <a:lstStyle/>
            <a:p>
              <a:endParaRPr lang="en-US" sz="2400"/>
            </a:p>
          </p:txBody>
        </p:sp>
        <p:sp>
          <p:nvSpPr>
            <p:cNvPr id="47" name="Freeform: Shape 46">
              <a:extLst>
                <a:ext uri="{FF2B5EF4-FFF2-40B4-BE49-F238E27FC236}">
                  <a16:creationId xmlns:a16="http://schemas.microsoft.com/office/drawing/2014/main" id="{E449C014-8C7F-440C-844D-9FCA723916CB}"/>
                </a:ext>
              </a:extLst>
            </p:cNvPr>
            <p:cNvSpPr>
              <a:spLocks/>
            </p:cNvSpPr>
            <p:nvPr/>
          </p:nvSpPr>
          <p:spPr bwMode="auto">
            <a:xfrm>
              <a:off x="722374" y="3830394"/>
              <a:ext cx="4730016" cy="1025070"/>
            </a:xfrm>
            <a:custGeom>
              <a:avLst/>
              <a:gdLst>
                <a:gd name="connsiteX0" fmla="*/ 1380745 w 4730016"/>
                <a:gd name="connsiteY0" fmla="*/ 0 h 1025070"/>
                <a:gd name="connsiteX1" fmla="*/ 1651135 w 4730016"/>
                <a:gd name="connsiteY1" fmla="*/ 0 h 1025070"/>
                <a:gd name="connsiteX2" fmla="*/ 4112477 w 4730016"/>
                <a:gd name="connsiteY2" fmla="*/ 0 h 1025070"/>
                <a:gd name="connsiteX3" fmla="*/ 4382867 w 4730016"/>
                <a:gd name="connsiteY3" fmla="*/ 0 h 1025070"/>
                <a:gd name="connsiteX4" fmla="*/ 4730016 w 4730016"/>
                <a:gd name="connsiteY4" fmla="*/ 510024 h 1025070"/>
                <a:gd name="connsiteX5" fmla="*/ 4382867 w 4730016"/>
                <a:gd name="connsiteY5" fmla="*/ 1024128 h 1025070"/>
                <a:gd name="connsiteX6" fmla="*/ 4112477 w 4730016"/>
                <a:gd name="connsiteY6" fmla="*/ 1024128 h 1025070"/>
                <a:gd name="connsiteX7" fmla="*/ 3002758 w 4730016"/>
                <a:gd name="connsiteY7" fmla="*/ 1024128 h 1025070"/>
                <a:gd name="connsiteX8" fmla="*/ 3002122 w 4730016"/>
                <a:gd name="connsiteY8" fmla="*/ 1025070 h 1025070"/>
                <a:gd name="connsiteX9" fmla="*/ 2731732 w 4730016"/>
                <a:gd name="connsiteY9" fmla="*/ 1025070 h 1025070"/>
                <a:gd name="connsiteX10" fmla="*/ 270390 w 4730016"/>
                <a:gd name="connsiteY10" fmla="*/ 1025070 h 1025070"/>
                <a:gd name="connsiteX11" fmla="*/ 0 w 4730016"/>
                <a:gd name="connsiteY11" fmla="*/ 1025070 h 1025070"/>
                <a:gd name="connsiteX12" fmla="*/ 0 w 4730016"/>
                <a:gd name="connsiteY12" fmla="*/ 942 h 1025070"/>
                <a:gd name="connsiteX13" fmla="*/ 270390 w 4730016"/>
                <a:gd name="connsiteY13" fmla="*/ 942 h 1025070"/>
                <a:gd name="connsiteX14" fmla="*/ 1380745 w 4730016"/>
                <a:gd name="connsiteY14" fmla="*/ 942 h 1025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730016" h="1025070">
                  <a:moveTo>
                    <a:pt x="1380745" y="0"/>
                  </a:moveTo>
                  <a:lnTo>
                    <a:pt x="1651135" y="0"/>
                  </a:lnTo>
                  <a:lnTo>
                    <a:pt x="4112477" y="0"/>
                  </a:lnTo>
                  <a:lnTo>
                    <a:pt x="4382867" y="0"/>
                  </a:lnTo>
                  <a:lnTo>
                    <a:pt x="4730016" y="510024"/>
                  </a:lnTo>
                  <a:lnTo>
                    <a:pt x="4382867" y="1024128"/>
                  </a:lnTo>
                  <a:lnTo>
                    <a:pt x="4112477" y="1024128"/>
                  </a:lnTo>
                  <a:lnTo>
                    <a:pt x="3002758" y="1024128"/>
                  </a:lnTo>
                  <a:lnTo>
                    <a:pt x="3002122" y="1025070"/>
                  </a:lnTo>
                  <a:lnTo>
                    <a:pt x="2731732" y="1025070"/>
                  </a:lnTo>
                  <a:lnTo>
                    <a:pt x="270390" y="1025070"/>
                  </a:lnTo>
                  <a:lnTo>
                    <a:pt x="0" y="1025070"/>
                  </a:lnTo>
                  <a:lnTo>
                    <a:pt x="0" y="942"/>
                  </a:lnTo>
                  <a:lnTo>
                    <a:pt x="270390" y="942"/>
                  </a:lnTo>
                  <a:lnTo>
                    <a:pt x="1380745" y="942"/>
                  </a:lnTo>
                  <a:close/>
                </a:path>
              </a:pathLst>
            </a:custGeom>
            <a:solidFill>
              <a:srgbClr val="157EBF"/>
            </a:solidFill>
            <a:ln w="9525">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48" name="Freeform 16">
              <a:extLst>
                <a:ext uri="{FF2B5EF4-FFF2-40B4-BE49-F238E27FC236}">
                  <a16:creationId xmlns:a16="http://schemas.microsoft.com/office/drawing/2014/main" id="{2D899C18-2A5A-4F3F-A719-88E02FA0CD77}"/>
                </a:ext>
              </a:extLst>
            </p:cNvPr>
            <p:cNvSpPr>
              <a:spLocks/>
            </p:cNvSpPr>
            <p:nvPr/>
          </p:nvSpPr>
          <p:spPr bwMode="auto">
            <a:xfrm>
              <a:off x="722376" y="3831336"/>
              <a:ext cx="1757780" cy="1024128"/>
            </a:xfrm>
            <a:custGeom>
              <a:avLst/>
              <a:gdLst/>
              <a:ahLst/>
              <a:cxnLst>
                <a:cxn ang="0">
                  <a:pos x="330" y="0"/>
                </a:cxn>
                <a:cxn ang="0">
                  <a:pos x="0" y="0"/>
                </a:cxn>
                <a:cxn ang="0">
                  <a:pos x="0" y="251"/>
                </a:cxn>
                <a:cxn ang="0">
                  <a:pos x="330" y="251"/>
                </a:cxn>
                <a:cxn ang="0">
                  <a:pos x="415" y="125"/>
                </a:cxn>
                <a:cxn ang="0">
                  <a:pos x="330" y="0"/>
                </a:cxn>
              </a:cxnLst>
              <a:rect l="0" t="0" r="r" b="b"/>
              <a:pathLst>
                <a:path w="415" h="251">
                  <a:moveTo>
                    <a:pt x="330" y="0"/>
                  </a:moveTo>
                  <a:lnTo>
                    <a:pt x="0" y="0"/>
                  </a:lnTo>
                  <a:lnTo>
                    <a:pt x="0" y="251"/>
                  </a:lnTo>
                  <a:lnTo>
                    <a:pt x="330" y="251"/>
                  </a:lnTo>
                  <a:lnTo>
                    <a:pt x="415" y="125"/>
                  </a:lnTo>
                  <a:lnTo>
                    <a:pt x="330" y="0"/>
                  </a:lnTo>
                  <a:close/>
                </a:path>
              </a:pathLst>
            </a:custGeom>
            <a:solidFill>
              <a:schemeClr val="bg1">
                <a:alpha val="75000"/>
              </a:schemeClr>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TextBox 48">
              <a:extLst>
                <a:ext uri="{FF2B5EF4-FFF2-40B4-BE49-F238E27FC236}">
                  <a16:creationId xmlns:a16="http://schemas.microsoft.com/office/drawing/2014/main" id="{CDC4CE77-8927-4E18-BDC1-89BC837289EA}"/>
                </a:ext>
              </a:extLst>
            </p:cNvPr>
            <p:cNvSpPr txBox="1"/>
            <p:nvPr/>
          </p:nvSpPr>
          <p:spPr>
            <a:xfrm>
              <a:off x="1137986" y="3951582"/>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sp>
          <p:nvSpPr>
            <p:cNvPr id="51" name="TextBox 50">
              <a:extLst>
                <a:ext uri="{FF2B5EF4-FFF2-40B4-BE49-F238E27FC236}">
                  <a16:creationId xmlns:a16="http://schemas.microsoft.com/office/drawing/2014/main" id="{480EC301-2394-48B8-8E9A-CBCAC7BE6AB6}"/>
                </a:ext>
              </a:extLst>
            </p:cNvPr>
            <p:cNvSpPr txBox="1"/>
            <p:nvPr/>
          </p:nvSpPr>
          <p:spPr>
            <a:xfrm>
              <a:off x="2895766" y="4018199"/>
              <a:ext cx="1674851" cy="640175"/>
            </a:xfrm>
            <a:prstGeom prst="rect">
              <a:avLst/>
            </a:prstGeom>
            <a:noFill/>
          </p:spPr>
          <p:txBody>
            <a:bodyPr wrap="square" rtlCol="0">
              <a:spAutoFit/>
            </a:bodyPr>
            <a:lstStyle/>
            <a:p>
              <a:pPr algn="ctr" defTabSz="1219170">
                <a:spcBef>
                  <a:spcPct val="20000"/>
                </a:spcBef>
                <a:defRPr/>
              </a:pPr>
              <a:r>
                <a:rPr lang="en-US" sz="1600" b="1" dirty="0">
                  <a:solidFill>
                    <a:schemeClr val="bg1"/>
                  </a:solidFill>
                </a:rPr>
                <a:t>LOREM IPSUM DOLOR</a:t>
              </a:r>
            </a:p>
            <a:p>
              <a:pPr defTabSz="1219170">
                <a:spcBef>
                  <a:spcPct val="20000"/>
                </a:spcBef>
                <a:defRPr/>
              </a:pPr>
              <a:endParaRPr lang="en-US" sz="300" b="1" dirty="0">
                <a:solidFill>
                  <a:schemeClr val="bg1"/>
                </a:solidFill>
                <a:latin typeface="Candara" panose="020E0502030303020204" pitchFamily="34" charset="0"/>
              </a:endParaRPr>
            </a:p>
          </p:txBody>
        </p:sp>
      </p:grpSp>
      <p:sp>
        <p:nvSpPr>
          <p:cNvPr id="54" name="TextBox 53">
            <a:extLst>
              <a:ext uri="{FF2B5EF4-FFF2-40B4-BE49-F238E27FC236}">
                <a16:creationId xmlns:a16="http://schemas.microsoft.com/office/drawing/2014/main" id="{B0DA77AF-202D-4DB9-87E1-6771F24D0BA4}"/>
              </a:ext>
            </a:extLst>
          </p:cNvPr>
          <p:cNvSpPr txBox="1"/>
          <p:nvPr/>
        </p:nvSpPr>
        <p:spPr>
          <a:xfrm>
            <a:off x="1384194" y="2234232"/>
            <a:ext cx="4572000" cy="492443"/>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55" name="TextBox 54">
            <a:extLst>
              <a:ext uri="{FF2B5EF4-FFF2-40B4-BE49-F238E27FC236}">
                <a16:creationId xmlns:a16="http://schemas.microsoft.com/office/drawing/2014/main" id="{08409DB3-4CEC-43EE-82F8-92E6C896AE08}"/>
              </a:ext>
            </a:extLst>
          </p:cNvPr>
          <p:cNvSpPr txBox="1"/>
          <p:nvPr/>
        </p:nvSpPr>
        <p:spPr>
          <a:xfrm>
            <a:off x="1384194" y="4119886"/>
            <a:ext cx="4572000" cy="492443"/>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57" name="TextBox 56">
            <a:extLst>
              <a:ext uri="{FF2B5EF4-FFF2-40B4-BE49-F238E27FC236}">
                <a16:creationId xmlns:a16="http://schemas.microsoft.com/office/drawing/2014/main" id="{A56FC1A3-FBE5-47C8-86C8-39BFF5015E07}"/>
              </a:ext>
            </a:extLst>
          </p:cNvPr>
          <p:cNvSpPr txBox="1"/>
          <p:nvPr/>
        </p:nvSpPr>
        <p:spPr>
          <a:xfrm>
            <a:off x="1348035" y="6113819"/>
            <a:ext cx="4572000" cy="492443"/>
          </a:xfrm>
          <a:prstGeom prst="rect">
            <a:avLst/>
          </a:prstGeom>
          <a:noFill/>
        </p:spPr>
        <p:txBody>
          <a:bodyPr wrap="square" rtlCol="0">
            <a:spAutoFit/>
          </a:bodyPr>
          <a:lstStyle/>
          <a:p>
            <a:pPr defTabSz="1219170">
              <a:spcBef>
                <a:spcPct val="20000"/>
              </a:spcBef>
              <a:defRPr/>
            </a:pP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pic>
        <p:nvPicPr>
          <p:cNvPr id="27" name="Picture 26">
            <a:hlinkClick r:id="rId5"/>
            <a:extLst>
              <a:ext uri="{FF2B5EF4-FFF2-40B4-BE49-F238E27FC236}">
                <a16:creationId xmlns:a16="http://schemas.microsoft.com/office/drawing/2014/main" id="{7474BD05-4139-4CDE-AEBA-DFB1B50AEE3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70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wipe(right)">
                                      <p:cBhvr>
                                        <p:cTn id="7" dur="750"/>
                                        <p:tgtEl>
                                          <p:spTgt spid="88"/>
                                        </p:tgtEl>
                                      </p:cBhvr>
                                    </p:animEffect>
                                  </p:childTnLst>
                                </p:cTn>
                              </p:par>
                            </p:childTnLst>
                          </p:cTn>
                        </p:par>
                        <p:par>
                          <p:cTn id="8" fill="hold">
                            <p:stCondLst>
                              <p:cond delay="75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750" fill="hold"/>
                                        <p:tgtEl>
                                          <p:spTgt spid="3"/>
                                        </p:tgtEl>
                                        <p:attrNameLst>
                                          <p:attrName>ppt_x</p:attrName>
                                        </p:attrNameLst>
                                      </p:cBhvr>
                                      <p:tavLst>
                                        <p:tav tm="0">
                                          <p:val>
                                            <p:strVal val="0-#ppt_w/2"/>
                                          </p:val>
                                        </p:tav>
                                        <p:tav tm="100000">
                                          <p:val>
                                            <p:strVal val="#ppt_x"/>
                                          </p:val>
                                        </p:tav>
                                      </p:tavLst>
                                    </p:anim>
                                    <p:anim calcmode="lin" valueType="num">
                                      <p:cBhvr additive="base">
                                        <p:cTn id="12" dur="75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additive="base">
                                        <p:cTn id="15" dur="750" fill="hold"/>
                                        <p:tgtEl>
                                          <p:spTgt spid="33"/>
                                        </p:tgtEl>
                                        <p:attrNameLst>
                                          <p:attrName>ppt_x</p:attrName>
                                        </p:attrNameLst>
                                      </p:cBhvr>
                                      <p:tavLst>
                                        <p:tav tm="0">
                                          <p:val>
                                            <p:strVal val="1+#ppt_w/2"/>
                                          </p:val>
                                        </p:tav>
                                        <p:tav tm="100000">
                                          <p:val>
                                            <p:strVal val="#ppt_x"/>
                                          </p:val>
                                        </p:tav>
                                      </p:tavLst>
                                    </p:anim>
                                    <p:anim calcmode="lin" valueType="num">
                                      <p:cBhvr additive="base">
                                        <p:cTn id="16" dur="750" fill="hold"/>
                                        <p:tgtEl>
                                          <p:spTgt spid="33"/>
                                        </p:tgtEl>
                                        <p:attrNameLst>
                                          <p:attrName>ppt_y</p:attrName>
                                        </p:attrNameLst>
                                      </p:cBhvr>
                                      <p:tavLst>
                                        <p:tav tm="0">
                                          <p:val>
                                            <p:strVal val="#ppt_y"/>
                                          </p:val>
                                        </p:tav>
                                        <p:tav tm="100000">
                                          <p:val>
                                            <p:strVal val="#ppt_y"/>
                                          </p:val>
                                        </p:tav>
                                      </p:tavLst>
                                    </p:anim>
                                  </p:childTnLst>
                                </p:cTn>
                              </p:par>
                            </p:childTnLst>
                          </p:cTn>
                        </p:par>
                        <p:par>
                          <p:cTn id="17" fill="hold">
                            <p:stCondLst>
                              <p:cond delay="1500"/>
                            </p:stCondLst>
                            <p:childTnLst>
                              <p:par>
                                <p:cTn id="18" presetID="42" presetClass="entr" presetSubtype="0" fill="hold" grpId="0" nodeType="afterEffect">
                                  <p:stCondLst>
                                    <p:cond delay="0"/>
                                  </p:stCondLst>
                                  <p:childTnLst>
                                    <p:set>
                                      <p:cBhvr>
                                        <p:cTn id="19" dur="1" fill="hold">
                                          <p:stCondLst>
                                            <p:cond delay="0"/>
                                          </p:stCondLst>
                                        </p:cTn>
                                        <p:tgtEl>
                                          <p:spTgt spid="54"/>
                                        </p:tgtEl>
                                        <p:attrNameLst>
                                          <p:attrName>style.visibility</p:attrName>
                                        </p:attrNameLst>
                                      </p:cBhvr>
                                      <p:to>
                                        <p:strVal val="visible"/>
                                      </p:to>
                                    </p:set>
                                    <p:animEffect transition="in" filter="fade">
                                      <p:cBhvr>
                                        <p:cTn id="20" dur="1000"/>
                                        <p:tgtEl>
                                          <p:spTgt spid="54"/>
                                        </p:tgtEl>
                                      </p:cBhvr>
                                    </p:animEffect>
                                    <p:anim calcmode="lin" valueType="num">
                                      <p:cBhvr>
                                        <p:cTn id="21" dur="1000" fill="hold"/>
                                        <p:tgtEl>
                                          <p:spTgt spid="54"/>
                                        </p:tgtEl>
                                        <p:attrNameLst>
                                          <p:attrName>ppt_x</p:attrName>
                                        </p:attrNameLst>
                                      </p:cBhvr>
                                      <p:tavLst>
                                        <p:tav tm="0">
                                          <p:val>
                                            <p:strVal val="#ppt_x"/>
                                          </p:val>
                                        </p:tav>
                                        <p:tav tm="100000">
                                          <p:val>
                                            <p:strVal val="#ppt_x"/>
                                          </p:val>
                                        </p:tav>
                                      </p:tavLst>
                                    </p:anim>
                                    <p:anim calcmode="lin" valueType="num">
                                      <p:cBhvr>
                                        <p:cTn id="22" dur="1000" fill="hold"/>
                                        <p:tgtEl>
                                          <p:spTgt spid="54"/>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 presetClass="entr" presetSubtype="8" fill="hold" nodeType="afterEffect">
                                  <p:stCondLst>
                                    <p:cond delay="0"/>
                                  </p:stCondLst>
                                  <p:childTnLst>
                                    <p:set>
                                      <p:cBhvr>
                                        <p:cTn id="25" dur="1" fill="hold">
                                          <p:stCondLst>
                                            <p:cond delay="0"/>
                                          </p:stCondLst>
                                        </p:cTn>
                                        <p:tgtEl>
                                          <p:spTgt spid="35"/>
                                        </p:tgtEl>
                                        <p:attrNameLst>
                                          <p:attrName>style.visibility</p:attrName>
                                        </p:attrNameLst>
                                      </p:cBhvr>
                                      <p:to>
                                        <p:strVal val="visible"/>
                                      </p:to>
                                    </p:set>
                                    <p:anim calcmode="lin" valueType="num">
                                      <p:cBhvr additive="base">
                                        <p:cTn id="26" dur="750" fill="hold"/>
                                        <p:tgtEl>
                                          <p:spTgt spid="35"/>
                                        </p:tgtEl>
                                        <p:attrNameLst>
                                          <p:attrName>ppt_x</p:attrName>
                                        </p:attrNameLst>
                                      </p:cBhvr>
                                      <p:tavLst>
                                        <p:tav tm="0">
                                          <p:val>
                                            <p:strVal val="0-#ppt_w/2"/>
                                          </p:val>
                                        </p:tav>
                                        <p:tav tm="100000">
                                          <p:val>
                                            <p:strVal val="#ppt_x"/>
                                          </p:val>
                                        </p:tav>
                                      </p:tavLst>
                                    </p:anim>
                                    <p:anim calcmode="lin" valueType="num">
                                      <p:cBhvr additive="base">
                                        <p:cTn id="27" dur="750" fill="hold"/>
                                        <p:tgtEl>
                                          <p:spTgt spid="35"/>
                                        </p:tgtEl>
                                        <p:attrNameLst>
                                          <p:attrName>ppt_y</p:attrName>
                                        </p:attrNameLst>
                                      </p:cBhvr>
                                      <p:tavLst>
                                        <p:tav tm="0">
                                          <p:val>
                                            <p:strVal val="#ppt_y"/>
                                          </p:val>
                                        </p:tav>
                                        <p:tav tm="100000">
                                          <p:val>
                                            <p:strVal val="#ppt_y"/>
                                          </p:val>
                                        </p:tav>
                                      </p:tavLst>
                                    </p:anim>
                                  </p:childTnLst>
                                </p:cTn>
                              </p:par>
                              <p:par>
                                <p:cTn id="28" presetID="2" presetClass="entr" presetSubtype="2" fill="hold" grpId="0" nodeType="withEffect">
                                  <p:stCondLst>
                                    <p:cond delay="0"/>
                                  </p:stCondLst>
                                  <p:childTnLst>
                                    <p:set>
                                      <p:cBhvr>
                                        <p:cTn id="29" dur="1" fill="hold">
                                          <p:stCondLst>
                                            <p:cond delay="0"/>
                                          </p:stCondLst>
                                        </p:cTn>
                                        <p:tgtEl>
                                          <p:spTgt spid="34"/>
                                        </p:tgtEl>
                                        <p:attrNameLst>
                                          <p:attrName>style.visibility</p:attrName>
                                        </p:attrNameLst>
                                      </p:cBhvr>
                                      <p:to>
                                        <p:strVal val="visible"/>
                                      </p:to>
                                    </p:set>
                                    <p:anim calcmode="lin" valueType="num">
                                      <p:cBhvr additive="base">
                                        <p:cTn id="30" dur="750" fill="hold"/>
                                        <p:tgtEl>
                                          <p:spTgt spid="34"/>
                                        </p:tgtEl>
                                        <p:attrNameLst>
                                          <p:attrName>ppt_x</p:attrName>
                                        </p:attrNameLst>
                                      </p:cBhvr>
                                      <p:tavLst>
                                        <p:tav tm="0">
                                          <p:val>
                                            <p:strVal val="1+#ppt_w/2"/>
                                          </p:val>
                                        </p:tav>
                                        <p:tav tm="100000">
                                          <p:val>
                                            <p:strVal val="#ppt_x"/>
                                          </p:val>
                                        </p:tav>
                                      </p:tavLst>
                                    </p:anim>
                                    <p:anim calcmode="lin" valueType="num">
                                      <p:cBhvr additive="base">
                                        <p:cTn id="31" dur="750" fill="hold"/>
                                        <p:tgtEl>
                                          <p:spTgt spid="34"/>
                                        </p:tgtEl>
                                        <p:attrNameLst>
                                          <p:attrName>ppt_y</p:attrName>
                                        </p:attrNameLst>
                                      </p:cBhvr>
                                      <p:tavLst>
                                        <p:tav tm="0">
                                          <p:val>
                                            <p:strVal val="#ppt_y"/>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55"/>
                                        </p:tgtEl>
                                        <p:attrNameLst>
                                          <p:attrName>style.visibility</p:attrName>
                                        </p:attrNameLst>
                                      </p:cBhvr>
                                      <p:to>
                                        <p:strVal val="visible"/>
                                      </p:to>
                                    </p:set>
                                    <p:animEffect transition="in" filter="fade">
                                      <p:cBhvr>
                                        <p:cTn id="35" dur="1000"/>
                                        <p:tgtEl>
                                          <p:spTgt spid="55"/>
                                        </p:tgtEl>
                                      </p:cBhvr>
                                    </p:animEffect>
                                    <p:anim calcmode="lin" valueType="num">
                                      <p:cBhvr>
                                        <p:cTn id="36" dur="1000" fill="hold"/>
                                        <p:tgtEl>
                                          <p:spTgt spid="55"/>
                                        </p:tgtEl>
                                        <p:attrNameLst>
                                          <p:attrName>ppt_x</p:attrName>
                                        </p:attrNameLst>
                                      </p:cBhvr>
                                      <p:tavLst>
                                        <p:tav tm="0">
                                          <p:val>
                                            <p:strVal val="#ppt_x"/>
                                          </p:val>
                                        </p:tav>
                                        <p:tav tm="100000">
                                          <p:val>
                                            <p:strVal val="#ppt_x"/>
                                          </p:val>
                                        </p:tav>
                                      </p:tavLst>
                                    </p:anim>
                                    <p:anim calcmode="lin" valueType="num">
                                      <p:cBhvr>
                                        <p:cTn id="37" dur="1000" fill="hold"/>
                                        <p:tgtEl>
                                          <p:spTgt spid="55"/>
                                        </p:tgtEl>
                                        <p:attrNameLst>
                                          <p:attrName>ppt_y</p:attrName>
                                        </p:attrNameLst>
                                      </p:cBhvr>
                                      <p:tavLst>
                                        <p:tav tm="0">
                                          <p:val>
                                            <p:strVal val="#ppt_y+.1"/>
                                          </p:val>
                                        </p:tav>
                                        <p:tav tm="100000">
                                          <p:val>
                                            <p:strVal val="#ppt_y"/>
                                          </p:val>
                                        </p:tav>
                                      </p:tavLst>
                                    </p:anim>
                                  </p:childTnLst>
                                </p:cTn>
                              </p:par>
                            </p:childTnLst>
                          </p:cTn>
                        </p:par>
                        <p:par>
                          <p:cTn id="38" fill="hold">
                            <p:stCondLst>
                              <p:cond delay="4250"/>
                            </p:stCondLst>
                            <p:childTnLst>
                              <p:par>
                                <p:cTn id="39" presetID="2" presetClass="entr" presetSubtype="8" fill="hold" nodeType="afterEffect">
                                  <p:stCondLst>
                                    <p:cond delay="0"/>
                                  </p:stCondLst>
                                  <p:childTnLst>
                                    <p:set>
                                      <p:cBhvr>
                                        <p:cTn id="40" dur="1" fill="hold">
                                          <p:stCondLst>
                                            <p:cond delay="0"/>
                                          </p:stCondLst>
                                        </p:cTn>
                                        <p:tgtEl>
                                          <p:spTgt spid="44"/>
                                        </p:tgtEl>
                                        <p:attrNameLst>
                                          <p:attrName>style.visibility</p:attrName>
                                        </p:attrNameLst>
                                      </p:cBhvr>
                                      <p:to>
                                        <p:strVal val="visible"/>
                                      </p:to>
                                    </p:set>
                                    <p:anim calcmode="lin" valueType="num">
                                      <p:cBhvr additive="base">
                                        <p:cTn id="41" dur="750" fill="hold"/>
                                        <p:tgtEl>
                                          <p:spTgt spid="44"/>
                                        </p:tgtEl>
                                        <p:attrNameLst>
                                          <p:attrName>ppt_x</p:attrName>
                                        </p:attrNameLst>
                                      </p:cBhvr>
                                      <p:tavLst>
                                        <p:tav tm="0">
                                          <p:val>
                                            <p:strVal val="0-#ppt_w/2"/>
                                          </p:val>
                                        </p:tav>
                                        <p:tav tm="100000">
                                          <p:val>
                                            <p:strVal val="#ppt_x"/>
                                          </p:val>
                                        </p:tav>
                                      </p:tavLst>
                                    </p:anim>
                                    <p:anim calcmode="lin" valueType="num">
                                      <p:cBhvr additive="base">
                                        <p:cTn id="42" dur="750" fill="hold"/>
                                        <p:tgtEl>
                                          <p:spTgt spid="44"/>
                                        </p:tgtEl>
                                        <p:attrNameLst>
                                          <p:attrName>ppt_y</p:attrName>
                                        </p:attrNameLst>
                                      </p:cBhvr>
                                      <p:tavLst>
                                        <p:tav tm="0">
                                          <p:val>
                                            <p:strVal val="#ppt_y"/>
                                          </p:val>
                                        </p:tav>
                                        <p:tav tm="100000">
                                          <p:val>
                                            <p:strVal val="#ppt_y"/>
                                          </p:val>
                                        </p:tav>
                                      </p:tavLst>
                                    </p:anim>
                                  </p:childTnLst>
                                </p:cTn>
                              </p:par>
                              <p:par>
                                <p:cTn id="43" presetID="2" presetClass="entr" presetSubtype="2"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 calcmode="lin" valueType="num">
                                      <p:cBhvr additive="base">
                                        <p:cTn id="45" dur="750" fill="hold"/>
                                        <p:tgtEl>
                                          <p:spTgt spid="43"/>
                                        </p:tgtEl>
                                        <p:attrNameLst>
                                          <p:attrName>ppt_x</p:attrName>
                                        </p:attrNameLst>
                                      </p:cBhvr>
                                      <p:tavLst>
                                        <p:tav tm="0">
                                          <p:val>
                                            <p:strVal val="1+#ppt_w/2"/>
                                          </p:val>
                                        </p:tav>
                                        <p:tav tm="100000">
                                          <p:val>
                                            <p:strVal val="#ppt_x"/>
                                          </p:val>
                                        </p:tav>
                                      </p:tavLst>
                                    </p:anim>
                                    <p:anim calcmode="lin" valueType="num">
                                      <p:cBhvr additive="base">
                                        <p:cTn id="46" dur="750" fill="hold"/>
                                        <p:tgtEl>
                                          <p:spTgt spid="43"/>
                                        </p:tgtEl>
                                        <p:attrNameLst>
                                          <p:attrName>ppt_y</p:attrName>
                                        </p:attrNameLst>
                                      </p:cBhvr>
                                      <p:tavLst>
                                        <p:tav tm="0">
                                          <p:val>
                                            <p:strVal val="#ppt_y"/>
                                          </p:val>
                                        </p:tav>
                                        <p:tav tm="100000">
                                          <p:val>
                                            <p:strVal val="#ppt_y"/>
                                          </p:val>
                                        </p:tav>
                                      </p:tavLst>
                                    </p:anim>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57"/>
                                        </p:tgtEl>
                                        <p:attrNameLst>
                                          <p:attrName>style.visibility</p:attrName>
                                        </p:attrNameLst>
                                      </p:cBhvr>
                                      <p:to>
                                        <p:strVal val="visible"/>
                                      </p:to>
                                    </p:set>
                                    <p:animEffect transition="in" filter="fade">
                                      <p:cBhvr>
                                        <p:cTn id="50" dur="1000"/>
                                        <p:tgtEl>
                                          <p:spTgt spid="57"/>
                                        </p:tgtEl>
                                      </p:cBhvr>
                                    </p:animEffect>
                                    <p:anim calcmode="lin" valueType="num">
                                      <p:cBhvr>
                                        <p:cTn id="51" dur="1000" fill="hold"/>
                                        <p:tgtEl>
                                          <p:spTgt spid="57"/>
                                        </p:tgtEl>
                                        <p:attrNameLst>
                                          <p:attrName>ppt_x</p:attrName>
                                        </p:attrNameLst>
                                      </p:cBhvr>
                                      <p:tavLst>
                                        <p:tav tm="0">
                                          <p:val>
                                            <p:strVal val="#ppt_x"/>
                                          </p:val>
                                        </p:tav>
                                        <p:tav tm="100000">
                                          <p:val>
                                            <p:strVal val="#ppt_x"/>
                                          </p:val>
                                        </p:tav>
                                      </p:tavLst>
                                    </p:anim>
                                    <p:anim calcmode="lin" valueType="num">
                                      <p:cBhvr>
                                        <p:cTn id="52"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P spid="33" grpId="0" animBg="1"/>
      <p:bldP spid="34" grpId="0" animBg="1"/>
      <p:bldP spid="43" grpId="0" animBg="1"/>
      <p:bldP spid="54" grpId="0"/>
      <p:bldP spid="55"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1267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344</cp:revision>
  <dcterms:created xsi:type="dcterms:W3CDTF">2016-09-28T22:08:47Z</dcterms:created>
  <dcterms:modified xsi:type="dcterms:W3CDTF">2018-12-12T17:43:37Z</dcterms:modified>
</cp:coreProperties>
</file>