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5347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60432AD-7162-45CA-B5D0-6EE4B351E066}"/>
              </a:ext>
            </a:extLst>
          </p:cNvPr>
          <p:cNvGrpSpPr/>
          <p:nvPr/>
        </p:nvGrpSpPr>
        <p:grpSpPr>
          <a:xfrm>
            <a:off x="639425" y="964957"/>
            <a:ext cx="3528274" cy="1188720"/>
            <a:chOff x="639425" y="964957"/>
            <a:chExt cx="3528274" cy="1188720"/>
          </a:xfrm>
        </p:grpSpPr>
        <p:sp>
          <p:nvSpPr>
            <p:cNvPr id="41" name="Freeform 15">
              <a:extLst>
                <a:ext uri="{FF2B5EF4-FFF2-40B4-BE49-F238E27FC236}">
                  <a16:creationId xmlns:a16="http://schemas.microsoft.com/office/drawing/2014/main" id="{B569EBBF-98BE-4822-9853-89F7BDDF7127}"/>
                </a:ext>
              </a:extLst>
            </p:cNvPr>
            <p:cNvSpPr>
              <a:spLocks noChangeAspect="1"/>
            </p:cNvSpPr>
            <p:nvPr/>
          </p:nvSpPr>
          <p:spPr bwMode="auto">
            <a:xfrm>
              <a:off x="639425" y="964957"/>
              <a:ext cx="3528274" cy="1188720"/>
            </a:xfrm>
            <a:custGeom>
              <a:avLst/>
              <a:gdLst/>
              <a:ahLst/>
              <a:cxnLst>
                <a:cxn ang="0">
                  <a:pos x="661" y="0"/>
                </a:cxn>
                <a:cxn ang="0">
                  <a:pos x="0" y="0"/>
                </a:cxn>
                <a:cxn ang="0">
                  <a:pos x="0" y="251"/>
                </a:cxn>
                <a:cxn ang="0">
                  <a:pos x="661" y="251"/>
                </a:cxn>
                <a:cxn ang="0">
                  <a:pos x="745" y="125"/>
                </a:cxn>
                <a:cxn ang="0">
                  <a:pos x="661" y="0"/>
                </a:cxn>
              </a:cxnLst>
              <a:rect l="0" t="0" r="r" b="b"/>
              <a:pathLst>
                <a:path w="745" h="251">
                  <a:moveTo>
                    <a:pt x="661" y="0"/>
                  </a:moveTo>
                  <a:lnTo>
                    <a:pt x="0" y="0"/>
                  </a:lnTo>
                  <a:lnTo>
                    <a:pt x="0" y="251"/>
                  </a:lnTo>
                  <a:lnTo>
                    <a:pt x="661" y="251"/>
                  </a:lnTo>
                  <a:lnTo>
                    <a:pt x="745" y="125"/>
                  </a:lnTo>
                  <a:lnTo>
                    <a:pt x="661" y="0"/>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p>
          </p:txBody>
        </p:sp>
        <p:sp>
          <p:nvSpPr>
            <p:cNvPr id="45" name="Freeform: Shape 44">
              <a:extLst>
                <a:ext uri="{FF2B5EF4-FFF2-40B4-BE49-F238E27FC236}">
                  <a16:creationId xmlns:a16="http://schemas.microsoft.com/office/drawing/2014/main" id="{AAB6EA88-4ED7-4DDE-B399-580C06D96FF5}"/>
                </a:ext>
              </a:extLst>
            </p:cNvPr>
            <p:cNvSpPr>
              <a:spLocks/>
            </p:cNvSpPr>
            <p:nvPr/>
          </p:nvSpPr>
          <p:spPr bwMode="auto">
            <a:xfrm>
              <a:off x="722376" y="1047253"/>
              <a:ext cx="3349271" cy="1024128"/>
            </a:xfrm>
            <a:custGeom>
              <a:avLst/>
              <a:gdLst>
                <a:gd name="connsiteX0" fmla="*/ 0 w 3349271"/>
                <a:gd name="connsiteY0" fmla="*/ 0 h 1024128"/>
                <a:gd name="connsiteX1" fmla="*/ 270390 w 3349271"/>
                <a:gd name="connsiteY1" fmla="*/ 0 h 1024128"/>
                <a:gd name="connsiteX2" fmla="*/ 2731732 w 3349271"/>
                <a:gd name="connsiteY2" fmla="*/ 0 h 1024128"/>
                <a:gd name="connsiteX3" fmla="*/ 3002122 w 3349271"/>
                <a:gd name="connsiteY3" fmla="*/ 0 h 1024128"/>
                <a:gd name="connsiteX4" fmla="*/ 3349271 w 3349271"/>
                <a:gd name="connsiteY4" fmla="*/ 510024 h 1024128"/>
                <a:gd name="connsiteX5" fmla="*/ 3002122 w 3349271"/>
                <a:gd name="connsiteY5" fmla="*/ 1024128 h 1024128"/>
                <a:gd name="connsiteX6" fmla="*/ 2731732 w 3349271"/>
                <a:gd name="connsiteY6" fmla="*/ 1024128 h 1024128"/>
                <a:gd name="connsiteX7" fmla="*/ 270390 w 3349271"/>
                <a:gd name="connsiteY7" fmla="*/ 1024128 h 1024128"/>
                <a:gd name="connsiteX8" fmla="*/ 0 w 3349271"/>
                <a:gd name="connsiteY8"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49271" h="1024128">
                  <a:moveTo>
                    <a:pt x="0" y="0"/>
                  </a:moveTo>
                  <a:lnTo>
                    <a:pt x="270390" y="0"/>
                  </a:lnTo>
                  <a:lnTo>
                    <a:pt x="2731732" y="0"/>
                  </a:lnTo>
                  <a:lnTo>
                    <a:pt x="3002122" y="0"/>
                  </a:lnTo>
                  <a:lnTo>
                    <a:pt x="3349271" y="510024"/>
                  </a:lnTo>
                  <a:lnTo>
                    <a:pt x="3002122" y="1024128"/>
                  </a:lnTo>
                  <a:lnTo>
                    <a:pt x="2731732" y="1024128"/>
                  </a:lnTo>
                  <a:lnTo>
                    <a:pt x="270390" y="1024128"/>
                  </a:lnTo>
                  <a:lnTo>
                    <a:pt x="0" y="1024128"/>
                  </a:lnTo>
                  <a:close/>
                </a:path>
              </a:pathLst>
            </a:custGeom>
            <a:solidFill>
              <a:srgbClr val="36B8E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0" name="Freeform 16">
              <a:extLst>
                <a:ext uri="{FF2B5EF4-FFF2-40B4-BE49-F238E27FC236}">
                  <a16:creationId xmlns:a16="http://schemas.microsoft.com/office/drawing/2014/main" id="{845CB2A1-393A-4700-A018-04EFDE67B526}"/>
                </a:ext>
              </a:extLst>
            </p:cNvPr>
            <p:cNvSpPr>
              <a:spLocks/>
            </p:cNvSpPr>
            <p:nvPr/>
          </p:nvSpPr>
          <p:spPr bwMode="auto">
            <a:xfrm>
              <a:off x="722376" y="104725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TextBox 83">
              <a:extLst>
                <a:ext uri="{FF2B5EF4-FFF2-40B4-BE49-F238E27FC236}">
                  <a16:creationId xmlns:a16="http://schemas.microsoft.com/office/drawing/2014/main" id="{7930169D-B844-4706-A9A1-5B9870309698}"/>
                </a:ext>
              </a:extLst>
            </p:cNvPr>
            <p:cNvSpPr txBox="1"/>
            <p:nvPr/>
          </p:nvSpPr>
          <p:spPr>
            <a:xfrm>
              <a:off x="1143000" y="118408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3" name="Group 2">
            <a:extLst>
              <a:ext uri="{FF2B5EF4-FFF2-40B4-BE49-F238E27FC236}">
                <a16:creationId xmlns:a16="http://schemas.microsoft.com/office/drawing/2014/main" id="{79EABF4B-34AA-4AA7-ABD4-ACDC005431CA}"/>
              </a:ext>
            </a:extLst>
          </p:cNvPr>
          <p:cNvGrpSpPr/>
          <p:nvPr/>
        </p:nvGrpSpPr>
        <p:grpSpPr>
          <a:xfrm>
            <a:off x="639425" y="2356939"/>
            <a:ext cx="4035612" cy="1190008"/>
            <a:chOff x="639425" y="2356939"/>
            <a:chExt cx="4035612" cy="1190008"/>
          </a:xfrm>
        </p:grpSpPr>
        <p:sp>
          <p:nvSpPr>
            <p:cNvPr id="50" name="Freeform: Shape 49">
              <a:extLst>
                <a:ext uri="{FF2B5EF4-FFF2-40B4-BE49-F238E27FC236}">
                  <a16:creationId xmlns:a16="http://schemas.microsoft.com/office/drawing/2014/main" id="{904FB901-C72B-473F-85A2-6572755CDD18}"/>
                </a:ext>
              </a:extLst>
            </p:cNvPr>
            <p:cNvSpPr>
              <a:spLocks noChangeAspect="1"/>
            </p:cNvSpPr>
            <p:nvPr/>
          </p:nvSpPr>
          <p:spPr bwMode="auto">
            <a:xfrm>
              <a:off x="639425" y="2356939"/>
              <a:ext cx="4035612" cy="1190008"/>
            </a:xfrm>
            <a:custGeom>
              <a:avLst/>
              <a:gdLst>
                <a:gd name="connsiteX0" fmla="*/ 507338 w 4035612"/>
                <a:gd name="connsiteY0" fmla="*/ 0 h 1190008"/>
                <a:gd name="connsiteX1" fmla="*/ 3637793 w 4035612"/>
                <a:gd name="connsiteY1" fmla="*/ 0 h 1190008"/>
                <a:gd name="connsiteX2" fmla="*/ 4035612 w 4035612"/>
                <a:gd name="connsiteY2" fmla="*/ 591992 h 1190008"/>
                <a:gd name="connsiteX3" fmla="*/ 3637793 w 4035612"/>
                <a:gd name="connsiteY3" fmla="*/ 1188720 h 1190008"/>
                <a:gd name="connsiteX4" fmla="*/ 3131314 w 4035612"/>
                <a:gd name="connsiteY4" fmla="*/ 1188720 h 1190008"/>
                <a:gd name="connsiteX5" fmla="*/ 3130455 w 4035612"/>
                <a:gd name="connsiteY5" fmla="*/ 1190008 h 1190008"/>
                <a:gd name="connsiteX6" fmla="*/ 0 w 4035612"/>
                <a:gd name="connsiteY6" fmla="*/ 1190008 h 1190008"/>
                <a:gd name="connsiteX7" fmla="*/ 0 w 4035612"/>
                <a:gd name="connsiteY7" fmla="*/ 1288 h 1190008"/>
                <a:gd name="connsiteX8" fmla="*/ 507338 w 4035612"/>
                <a:gd name="connsiteY8"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5612" h="1190008">
                  <a:moveTo>
                    <a:pt x="507338" y="0"/>
                  </a:moveTo>
                  <a:lnTo>
                    <a:pt x="3637793" y="0"/>
                  </a:lnTo>
                  <a:lnTo>
                    <a:pt x="4035612" y="591992"/>
                  </a:lnTo>
                  <a:lnTo>
                    <a:pt x="3637793" y="1188720"/>
                  </a:lnTo>
                  <a:lnTo>
                    <a:pt x="3131314" y="1188720"/>
                  </a:lnTo>
                  <a:lnTo>
                    <a:pt x="3130455"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5" name="Freeform: Shape 74">
              <a:extLst>
                <a:ext uri="{FF2B5EF4-FFF2-40B4-BE49-F238E27FC236}">
                  <a16:creationId xmlns:a16="http://schemas.microsoft.com/office/drawing/2014/main" id="{F71DDF08-22A1-4739-8B7D-30C16B65F210}"/>
                </a:ext>
              </a:extLst>
            </p:cNvPr>
            <p:cNvSpPr>
              <a:spLocks/>
            </p:cNvSpPr>
            <p:nvPr/>
          </p:nvSpPr>
          <p:spPr bwMode="auto">
            <a:xfrm>
              <a:off x="728926" y="2439879"/>
              <a:ext cx="3854785" cy="1024128"/>
            </a:xfrm>
            <a:custGeom>
              <a:avLst/>
              <a:gdLst>
                <a:gd name="connsiteX0" fmla="*/ 0 w 3854785"/>
                <a:gd name="connsiteY0" fmla="*/ 0 h 1024128"/>
                <a:gd name="connsiteX1" fmla="*/ 270390 w 3854785"/>
                <a:gd name="connsiteY1" fmla="*/ 0 h 1024128"/>
                <a:gd name="connsiteX2" fmla="*/ 505514 w 3854785"/>
                <a:gd name="connsiteY2" fmla="*/ 0 h 1024128"/>
                <a:gd name="connsiteX3" fmla="*/ 775904 w 3854785"/>
                <a:gd name="connsiteY3" fmla="*/ 0 h 1024128"/>
                <a:gd name="connsiteX4" fmla="*/ 2731732 w 3854785"/>
                <a:gd name="connsiteY4" fmla="*/ 0 h 1024128"/>
                <a:gd name="connsiteX5" fmla="*/ 3002122 w 3854785"/>
                <a:gd name="connsiteY5" fmla="*/ 0 h 1024128"/>
                <a:gd name="connsiteX6" fmla="*/ 3237246 w 3854785"/>
                <a:gd name="connsiteY6" fmla="*/ 0 h 1024128"/>
                <a:gd name="connsiteX7" fmla="*/ 3507636 w 3854785"/>
                <a:gd name="connsiteY7" fmla="*/ 0 h 1024128"/>
                <a:gd name="connsiteX8" fmla="*/ 3854785 w 3854785"/>
                <a:gd name="connsiteY8" fmla="*/ 510024 h 1024128"/>
                <a:gd name="connsiteX9" fmla="*/ 3507636 w 3854785"/>
                <a:gd name="connsiteY9" fmla="*/ 1024128 h 1024128"/>
                <a:gd name="connsiteX10" fmla="*/ 3237246 w 3854785"/>
                <a:gd name="connsiteY10" fmla="*/ 1024128 h 1024128"/>
                <a:gd name="connsiteX11" fmla="*/ 3002122 w 3854785"/>
                <a:gd name="connsiteY11" fmla="*/ 1024128 h 1024128"/>
                <a:gd name="connsiteX12" fmla="*/ 2731732 w 3854785"/>
                <a:gd name="connsiteY12" fmla="*/ 1024128 h 1024128"/>
                <a:gd name="connsiteX13" fmla="*/ 775904 w 3854785"/>
                <a:gd name="connsiteY13" fmla="*/ 1024128 h 1024128"/>
                <a:gd name="connsiteX14" fmla="*/ 505514 w 3854785"/>
                <a:gd name="connsiteY14" fmla="*/ 1024128 h 1024128"/>
                <a:gd name="connsiteX15" fmla="*/ 270390 w 3854785"/>
                <a:gd name="connsiteY15" fmla="*/ 1024128 h 1024128"/>
                <a:gd name="connsiteX16" fmla="*/ 0 w 3854785"/>
                <a:gd name="connsiteY16" fmla="*/ 1024128 h 1024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54785" h="1024128">
                  <a:moveTo>
                    <a:pt x="0" y="0"/>
                  </a:moveTo>
                  <a:lnTo>
                    <a:pt x="270390" y="0"/>
                  </a:lnTo>
                  <a:lnTo>
                    <a:pt x="505514" y="0"/>
                  </a:lnTo>
                  <a:lnTo>
                    <a:pt x="775904" y="0"/>
                  </a:lnTo>
                  <a:lnTo>
                    <a:pt x="2731732" y="0"/>
                  </a:lnTo>
                  <a:lnTo>
                    <a:pt x="3002122" y="0"/>
                  </a:lnTo>
                  <a:lnTo>
                    <a:pt x="3237246" y="0"/>
                  </a:lnTo>
                  <a:lnTo>
                    <a:pt x="3507636" y="0"/>
                  </a:lnTo>
                  <a:lnTo>
                    <a:pt x="3854785" y="510024"/>
                  </a:lnTo>
                  <a:lnTo>
                    <a:pt x="3507636" y="1024128"/>
                  </a:lnTo>
                  <a:lnTo>
                    <a:pt x="3237246" y="1024128"/>
                  </a:lnTo>
                  <a:lnTo>
                    <a:pt x="3002122" y="1024128"/>
                  </a:lnTo>
                  <a:lnTo>
                    <a:pt x="2731732" y="1024128"/>
                  </a:lnTo>
                  <a:lnTo>
                    <a:pt x="775904" y="1024128"/>
                  </a:lnTo>
                  <a:lnTo>
                    <a:pt x="505514" y="1024128"/>
                  </a:lnTo>
                  <a:lnTo>
                    <a:pt x="270390" y="1024128"/>
                  </a:lnTo>
                  <a:lnTo>
                    <a:pt x="0" y="1024128"/>
                  </a:lnTo>
                  <a:close/>
                </a:path>
              </a:pathLst>
            </a:custGeom>
            <a:solidFill>
              <a:srgbClr val="239BD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62" name="Freeform 16">
              <a:extLst>
                <a:ext uri="{FF2B5EF4-FFF2-40B4-BE49-F238E27FC236}">
                  <a16:creationId xmlns:a16="http://schemas.microsoft.com/office/drawing/2014/main" id="{3D9DB6E7-BE5D-4818-831F-9FAA04D629B2}"/>
                </a:ext>
              </a:extLst>
            </p:cNvPr>
            <p:cNvSpPr>
              <a:spLocks/>
            </p:cNvSpPr>
            <p:nvPr/>
          </p:nvSpPr>
          <p:spPr bwMode="auto">
            <a:xfrm>
              <a:off x="722376" y="2439879"/>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TextBox 84">
              <a:extLst>
                <a:ext uri="{FF2B5EF4-FFF2-40B4-BE49-F238E27FC236}">
                  <a16:creationId xmlns:a16="http://schemas.microsoft.com/office/drawing/2014/main" id="{7FADDE69-0F50-4253-826A-8C8AEEA4BBA7}"/>
                </a:ext>
              </a:extLst>
            </p:cNvPr>
            <p:cNvSpPr txBox="1"/>
            <p:nvPr/>
          </p:nvSpPr>
          <p:spPr>
            <a:xfrm>
              <a:off x="1137986" y="257460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4" name="Group 3">
            <a:extLst>
              <a:ext uri="{FF2B5EF4-FFF2-40B4-BE49-F238E27FC236}">
                <a16:creationId xmlns:a16="http://schemas.microsoft.com/office/drawing/2014/main" id="{B6C1CDD2-3AC2-4501-8084-96C07257A819}"/>
              </a:ext>
            </a:extLst>
          </p:cNvPr>
          <p:cNvGrpSpPr/>
          <p:nvPr/>
        </p:nvGrpSpPr>
        <p:grpSpPr>
          <a:xfrm>
            <a:off x="639425" y="3747454"/>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157EBF"/>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nvGrpSpPr>
          <p:cNvPr id="5" name="Group 4">
            <a:extLst>
              <a:ext uri="{FF2B5EF4-FFF2-40B4-BE49-F238E27FC236}">
                <a16:creationId xmlns:a16="http://schemas.microsoft.com/office/drawing/2014/main" id="{C6FB7C61-120D-4B9B-9A55-F0955BE0B629}"/>
              </a:ext>
            </a:extLst>
          </p:cNvPr>
          <p:cNvGrpSpPr/>
          <p:nvPr/>
        </p:nvGrpSpPr>
        <p:grpSpPr>
          <a:xfrm>
            <a:off x="639425" y="5140724"/>
            <a:ext cx="5787282" cy="1195324"/>
            <a:chOff x="639425" y="5140724"/>
            <a:chExt cx="5787282" cy="1195324"/>
          </a:xfrm>
        </p:grpSpPr>
        <p:sp>
          <p:nvSpPr>
            <p:cNvPr id="59" name="Freeform: Shape 58">
              <a:extLst>
                <a:ext uri="{FF2B5EF4-FFF2-40B4-BE49-F238E27FC236}">
                  <a16:creationId xmlns:a16="http://schemas.microsoft.com/office/drawing/2014/main" id="{6319DC59-DFD0-4388-BD09-955B4D60D8F2}"/>
                </a:ext>
              </a:extLst>
            </p:cNvPr>
            <p:cNvSpPr>
              <a:spLocks noChangeAspect="1"/>
            </p:cNvSpPr>
            <p:nvPr/>
          </p:nvSpPr>
          <p:spPr bwMode="auto">
            <a:xfrm>
              <a:off x="639425" y="5140724"/>
              <a:ext cx="5787282" cy="1195324"/>
            </a:xfrm>
            <a:custGeom>
              <a:avLst/>
              <a:gdLst>
                <a:gd name="connsiteX0" fmla="*/ 507338 w 5787282"/>
                <a:gd name="connsiteY0" fmla="*/ 0 h 1195324"/>
                <a:gd name="connsiteX1" fmla="*/ 1379876 w 5787282"/>
                <a:gd name="connsiteY1" fmla="*/ 0 h 1195324"/>
                <a:gd name="connsiteX2" fmla="*/ 3637793 w 5787282"/>
                <a:gd name="connsiteY2" fmla="*/ 0 h 1195324"/>
                <a:gd name="connsiteX3" fmla="*/ 4510331 w 5787282"/>
                <a:gd name="connsiteY3" fmla="*/ 0 h 1195324"/>
                <a:gd name="connsiteX4" fmla="*/ 4513904 w 5787282"/>
                <a:gd name="connsiteY4" fmla="*/ 5316 h 1195324"/>
                <a:gd name="connsiteX5" fmla="*/ 4516925 w 5787282"/>
                <a:gd name="connsiteY5" fmla="*/ 5316 h 1195324"/>
                <a:gd name="connsiteX6" fmla="*/ 5389463 w 5787282"/>
                <a:gd name="connsiteY6" fmla="*/ 5316 h 1195324"/>
                <a:gd name="connsiteX7" fmla="*/ 5787282 w 5787282"/>
                <a:gd name="connsiteY7" fmla="*/ 597308 h 1195324"/>
                <a:gd name="connsiteX8" fmla="*/ 5389463 w 5787282"/>
                <a:gd name="connsiteY8" fmla="*/ 1194036 h 1195324"/>
                <a:gd name="connsiteX9" fmla="*/ 4882984 w 5787282"/>
                <a:gd name="connsiteY9" fmla="*/ 1194036 h 1195324"/>
                <a:gd name="connsiteX10" fmla="*/ 4882125 w 5787282"/>
                <a:gd name="connsiteY10" fmla="*/ 1195324 h 1195324"/>
                <a:gd name="connsiteX11" fmla="*/ 4009587 w 5787282"/>
                <a:gd name="connsiteY11" fmla="*/ 1195324 h 1195324"/>
                <a:gd name="connsiteX12" fmla="*/ 1751670 w 5787282"/>
                <a:gd name="connsiteY12" fmla="*/ 1195324 h 1195324"/>
                <a:gd name="connsiteX13" fmla="*/ 879132 w 5787282"/>
                <a:gd name="connsiteY13" fmla="*/ 1195324 h 1195324"/>
                <a:gd name="connsiteX14" fmla="*/ 879132 w 5787282"/>
                <a:gd name="connsiteY14" fmla="*/ 1190008 h 1195324"/>
                <a:gd name="connsiteX15" fmla="*/ 872538 w 5787282"/>
                <a:gd name="connsiteY15" fmla="*/ 1190008 h 1195324"/>
                <a:gd name="connsiteX16" fmla="*/ 0 w 5787282"/>
                <a:gd name="connsiteY16" fmla="*/ 1190008 h 1195324"/>
                <a:gd name="connsiteX17" fmla="*/ 0 w 5787282"/>
                <a:gd name="connsiteY17" fmla="*/ 1288 h 1195324"/>
                <a:gd name="connsiteX18" fmla="*/ 507338 w 5787282"/>
                <a:gd name="connsiteY18" fmla="*/ 1288 h 1195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787282" h="1195324">
                  <a:moveTo>
                    <a:pt x="507338" y="0"/>
                  </a:moveTo>
                  <a:lnTo>
                    <a:pt x="1379876" y="0"/>
                  </a:lnTo>
                  <a:lnTo>
                    <a:pt x="3637793" y="0"/>
                  </a:lnTo>
                  <a:lnTo>
                    <a:pt x="4510331" y="0"/>
                  </a:lnTo>
                  <a:lnTo>
                    <a:pt x="4513904" y="5316"/>
                  </a:lnTo>
                  <a:lnTo>
                    <a:pt x="4516925" y="5316"/>
                  </a:lnTo>
                  <a:lnTo>
                    <a:pt x="5389463" y="5316"/>
                  </a:lnTo>
                  <a:lnTo>
                    <a:pt x="5787282" y="597308"/>
                  </a:lnTo>
                  <a:lnTo>
                    <a:pt x="5389463" y="1194036"/>
                  </a:lnTo>
                  <a:lnTo>
                    <a:pt x="4882984" y="1194036"/>
                  </a:lnTo>
                  <a:lnTo>
                    <a:pt x="4882125" y="1195324"/>
                  </a:lnTo>
                  <a:lnTo>
                    <a:pt x="4009587" y="1195324"/>
                  </a:lnTo>
                  <a:lnTo>
                    <a:pt x="1751670" y="1195324"/>
                  </a:lnTo>
                  <a:lnTo>
                    <a:pt x="879132" y="1195324"/>
                  </a:lnTo>
                  <a:lnTo>
                    <a:pt x="879132"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2" name="Freeform: Shape 71">
              <a:extLst>
                <a:ext uri="{FF2B5EF4-FFF2-40B4-BE49-F238E27FC236}">
                  <a16:creationId xmlns:a16="http://schemas.microsoft.com/office/drawing/2014/main" id="{7A938102-F312-4756-A254-A307E2236874}"/>
                </a:ext>
              </a:extLst>
            </p:cNvPr>
            <p:cNvSpPr>
              <a:spLocks/>
            </p:cNvSpPr>
            <p:nvPr/>
          </p:nvSpPr>
          <p:spPr bwMode="auto">
            <a:xfrm>
              <a:off x="728924" y="5226322"/>
              <a:ext cx="5610434" cy="1026749"/>
            </a:xfrm>
            <a:custGeom>
              <a:avLst/>
              <a:gdLst>
                <a:gd name="connsiteX0" fmla="*/ 2261163 w 5610434"/>
                <a:gd name="connsiteY0" fmla="*/ 0 h 1026749"/>
                <a:gd name="connsiteX1" fmla="*/ 2531553 w 5610434"/>
                <a:gd name="connsiteY1" fmla="*/ 0 h 1026749"/>
                <a:gd name="connsiteX2" fmla="*/ 4992895 w 5610434"/>
                <a:gd name="connsiteY2" fmla="*/ 0 h 1026749"/>
                <a:gd name="connsiteX3" fmla="*/ 5263285 w 5610434"/>
                <a:gd name="connsiteY3" fmla="*/ 0 h 1026749"/>
                <a:gd name="connsiteX4" fmla="*/ 5610434 w 5610434"/>
                <a:gd name="connsiteY4" fmla="*/ 510024 h 1026749"/>
                <a:gd name="connsiteX5" fmla="*/ 5263285 w 5610434"/>
                <a:gd name="connsiteY5" fmla="*/ 1024128 h 1026749"/>
                <a:gd name="connsiteX6" fmla="*/ 4992895 w 5610434"/>
                <a:gd name="connsiteY6" fmla="*/ 1024128 h 1026749"/>
                <a:gd name="connsiteX7" fmla="*/ 3003892 w 5610434"/>
                <a:gd name="connsiteY7" fmla="*/ 1024128 h 1026749"/>
                <a:gd name="connsiteX8" fmla="*/ 3002122 w 5610434"/>
                <a:gd name="connsiteY8" fmla="*/ 1026749 h 1026749"/>
                <a:gd name="connsiteX9" fmla="*/ 2731732 w 5610434"/>
                <a:gd name="connsiteY9" fmla="*/ 1026749 h 1026749"/>
                <a:gd name="connsiteX10" fmla="*/ 270390 w 5610434"/>
                <a:gd name="connsiteY10" fmla="*/ 1026749 h 1026749"/>
                <a:gd name="connsiteX11" fmla="*/ 0 w 5610434"/>
                <a:gd name="connsiteY11" fmla="*/ 1026749 h 1026749"/>
                <a:gd name="connsiteX12" fmla="*/ 0 w 5610434"/>
                <a:gd name="connsiteY12" fmla="*/ 2621 h 1026749"/>
                <a:gd name="connsiteX13" fmla="*/ 270390 w 5610434"/>
                <a:gd name="connsiteY13" fmla="*/ 2621 h 1026749"/>
                <a:gd name="connsiteX14" fmla="*/ 2261163 w 5610434"/>
                <a:gd name="connsiteY14" fmla="*/ 2621 h 1026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10434" h="1026749">
                  <a:moveTo>
                    <a:pt x="2261163" y="0"/>
                  </a:moveTo>
                  <a:lnTo>
                    <a:pt x="2531553" y="0"/>
                  </a:lnTo>
                  <a:lnTo>
                    <a:pt x="4992895" y="0"/>
                  </a:lnTo>
                  <a:lnTo>
                    <a:pt x="5263285" y="0"/>
                  </a:lnTo>
                  <a:lnTo>
                    <a:pt x="5610434" y="510024"/>
                  </a:lnTo>
                  <a:lnTo>
                    <a:pt x="5263285" y="1024128"/>
                  </a:lnTo>
                  <a:lnTo>
                    <a:pt x="4992895" y="1024128"/>
                  </a:lnTo>
                  <a:lnTo>
                    <a:pt x="3003892" y="1024128"/>
                  </a:lnTo>
                  <a:lnTo>
                    <a:pt x="3002122" y="1026749"/>
                  </a:lnTo>
                  <a:lnTo>
                    <a:pt x="2731732" y="1026749"/>
                  </a:lnTo>
                  <a:lnTo>
                    <a:pt x="270390" y="1026749"/>
                  </a:lnTo>
                  <a:lnTo>
                    <a:pt x="0" y="1026749"/>
                  </a:lnTo>
                  <a:lnTo>
                    <a:pt x="0" y="2621"/>
                  </a:lnTo>
                  <a:lnTo>
                    <a:pt x="270390" y="2621"/>
                  </a:lnTo>
                  <a:lnTo>
                    <a:pt x="2261163" y="2621"/>
                  </a:lnTo>
                  <a:close/>
                </a:path>
              </a:pathLst>
            </a:custGeom>
            <a:solidFill>
              <a:srgbClr val="0967B9"/>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16">
              <a:extLst>
                <a:ext uri="{FF2B5EF4-FFF2-40B4-BE49-F238E27FC236}">
                  <a16:creationId xmlns:a16="http://schemas.microsoft.com/office/drawing/2014/main" id="{56924174-EC98-426B-8AE3-7384F09D133B}"/>
                </a:ext>
              </a:extLst>
            </p:cNvPr>
            <p:cNvSpPr>
              <a:spLocks/>
            </p:cNvSpPr>
            <p:nvPr/>
          </p:nvSpPr>
          <p:spPr bwMode="auto">
            <a:xfrm>
              <a:off x="722376" y="5228943"/>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TextBox 86">
              <a:extLst>
                <a:ext uri="{FF2B5EF4-FFF2-40B4-BE49-F238E27FC236}">
                  <a16:creationId xmlns:a16="http://schemas.microsoft.com/office/drawing/2014/main" id="{C8544555-BBA0-46F9-8F76-6543333A5304}"/>
                </a:ext>
              </a:extLst>
            </p:cNvPr>
            <p:cNvSpPr txBox="1"/>
            <p:nvPr/>
          </p:nvSpPr>
          <p:spPr>
            <a:xfrm>
              <a:off x="1137986" y="535366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89" name="TextBox 88">
            <a:extLst>
              <a:ext uri="{FF2B5EF4-FFF2-40B4-BE49-F238E27FC236}">
                <a16:creationId xmlns:a16="http://schemas.microsoft.com/office/drawing/2014/main" id="{D7F1D317-0781-4B71-92DF-F52C0A06519E}"/>
              </a:ext>
            </a:extLst>
          </p:cNvPr>
          <p:cNvSpPr txBox="1"/>
          <p:nvPr/>
        </p:nvSpPr>
        <p:spPr>
          <a:xfrm>
            <a:off x="2389708" y="124871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0" name="TextBox 89">
            <a:extLst>
              <a:ext uri="{FF2B5EF4-FFF2-40B4-BE49-F238E27FC236}">
                <a16:creationId xmlns:a16="http://schemas.microsoft.com/office/drawing/2014/main" id="{B8A87A6A-7B8A-4E37-B01A-BE863C77322F}"/>
              </a:ext>
            </a:extLst>
          </p:cNvPr>
          <p:cNvSpPr txBox="1"/>
          <p:nvPr/>
        </p:nvSpPr>
        <p:spPr>
          <a:xfrm>
            <a:off x="2566651" y="2639234"/>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2" name="TextBox 91">
            <a:extLst>
              <a:ext uri="{FF2B5EF4-FFF2-40B4-BE49-F238E27FC236}">
                <a16:creationId xmlns:a16="http://schemas.microsoft.com/office/drawing/2014/main" id="{BC630C96-438F-4305-91FC-E836469C7A4F}"/>
              </a:ext>
            </a:extLst>
          </p:cNvPr>
          <p:cNvSpPr txBox="1"/>
          <p:nvPr/>
        </p:nvSpPr>
        <p:spPr>
          <a:xfrm>
            <a:off x="3330273" y="5418297"/>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sp>
        <p:nvSpPr>
          <p:cNvPr id="93" name="TextBox 92">
            <a:extLst>
              <a:ext uri="{FF2B5EF4-FFF2-40B4-BE49-F238E27FC236}">
                <a16:creationId xmlns:a16="http://schemas.microsoft.com/office/drawing/2014/main" id="{8C00311A-3B3F-499E-9EC0-12E47679847A}"/>
              </a:ext>
            </a:extLst>
          </p:cNvPr>
          <p:cNvSpPr txBox="1"/>
          <p:nvPr/>
        </p:nvSpPr>
        <p:spPr>
          <a:xfrm>
            <a:off x="4492271" y="1047253"/>
            <a:ext cx="5586985" cy="107106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D0163986-7EDB-4D69-A4F6-8EEDD11B1BD7}"/>
              </a:ext>
            </a:extLst>
          </p:cNvPr>
          <p:cNvSpPr txBox="1"/>
          <p:nvPr/>
        </p:nvSpPr>
        <p:spPr>
          <a:xfrm>
            <a:off x="5013213" y="2437458"/>
            <a:ext cx="5586985" cy="1009507"/>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5A221EE-9B3F-42EF-893D-5D6EB808C23C}"/>
              </a:ext>
            </a:extLst>
          </p:cNvPr>
          <p:cNvSpPr txBox="1"/>
          <p:nvPr/>
        </p:nvSpPr>
        <p:spPr>
          <a:xfrm>
            <a:off x="5868000" y="3836415"/>
            <a:ext cx="5586985" cy="1009507"/>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225B783A-9F13-40BF-BCE2-98D244BC3FCB}"/>
              </a:ext>
            </a:extLst>
          </p:cNvPr>
          <p:cNvSpPr txBox="1"/>
          <p:nvPr/>
        </p:nvSpPr>
        <p:spPr>
          <a:xfrm>
            <a:off x="6748420" y="5233630"/>
            <a:ext cx="5586985" cy="1009507"/>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1" name="Picture 30">
            <a:hlinkClick r:id="rId2"/>
            <a:extLst>
              <a:ext uri="{FF2B5EF4-FFF2-40B4-BE49-F238E27FC236}">
                <a16:creationId xmlns:a16="http://schemas.microsoft.com/office/drawing/2014/main" id="{CBEBC3E0-3AB7-45EC-8DCB-DFECCB4A0B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8154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750" fill="hold"/>
                                        <p:tgtEl>
                                          <p:spTgt spid="2"/>
                                        </p:tgtEl>
                                        <p:attrNameLst>
                                          <p:attrName>ppt_x</p:attrName>
                                        </p:attrNameLst>
                                      </p:cBhvr>
                                      <p:tavLst>
                                        <p:tav tm="0">
                                          <p:val>
                                            <p:strVal val="0-#ppt_w/2"/>
                                          </p:val>
                                        </p:tav>
                                        <p:tav tm="100000">
                                          <p:val>
                                            <p:strVal val="#ppt_x"/>
                                          </p:val>
                                        </p:tav>
                                      </p:tavLst>
                                    </p:anim>
                                    <p:anim calcmode="lin" valueType="num">
                                      <p:cBhvr additive="base">
                                        <p:cTn id="12" dur="75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89"/>
                                        </p:tgtEl>
                                        <p:attrNameLst>
                                          <p:attrName>style.visibility</p:attrName>
                                        </p:attrNameLst>
                                      </p:cBhvr>
                                      <p:to>
                                        <p:strVal val="visible"/>
                                      </p:to>
                                    </p:set>
                                    <p:anim calcmode="lin" valueType="num">
                                      <p:cBhvr>
                                        <p:cTn id="16" dur="500" fill="hold"/>
                                        <p:tgtEl>
                                          <p:spTgt spid="89"/>
                                        </p:tgtEl>
                                        <p:attrNameLst>
                                          <p:attrName>ppt_w</p:attrName>
                                        </p:attrNameLst>
                                      </p:cBhvr>
                                      <p:tavLst>
                                        <p:tav tm="0">
                                          <p:val>
                                            <p:fltVal val="0"/>
                                          </p:val>
                                        </p:tav>
                                        <p:tav tm="100000">
                                          <p:val>
                                            <p:strVal val="#ppt_w"/>
                                          </p:val>
                                        </p:tav>
                                      </p:tavLst>
                                    </p:anim>
                                    <p:anim calcmode="lin" valueType="num">
                                      <p:cBhvr>
                                        <p:cTn id="17" dur="500" fill="hold"/>
                                        <p:tgtEl>
                                          <p:spTgt spid="89"/>
                                        </p:tgtEl>
                                        <p:attrNameLst>
                                          <p:attrName>ppt_h</p:attrName>
                                        </p:attrNameLst>
                                      </p:cBhvr>
                                      <p:tavLst>
                                        <p:tav tm="0">
                                          <p:val>
                                            <p:fltVal val="0"/>
                                          </p:val>
                                        </p:tav>
                                        <p:tav tm="100000">
                                          <p:val>
                                            <p:strVal val="#ppt_h"/>
                                          </p:val>
                                        </p:tav>
                                      </p:tavLst>
                                    </p:anim>
                                    <p:animEffect transition="in" filter="fade">
                                      <p:cBhvr>
                                        <p:cTn id="18" dur="500"/>
                                        <p:tgtEl>
                                          <p:spTgt spid="89"/>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93"/>
                                        </p:tgtEl>
                                        <p:attrNameLst>
                                          <p:attrName>style.visibility</p:attrName>
                                        </p:attrNameLst>
                                      </p:cBhvr>
                                      <p:to>
                                        <p:strVal val="visible"/>
                                      </p:to>
                                    </p:set>
                                    <p:animEffect transition="in" filter="fade">
                                      <p:cBhvr>
                                        <p:cTn id="22" dur="1000"/>
                                        <p:tgtEl>
                                          <p:spTgt spid="93"/>
                                        </p:tgtEl>
                                      </p:cBhvr>
                                    </p:animEffect>
                                    <p:anim calcmode="lin" valueType="num">
                                      <p:cBhvr>
                                        <p:cTn id="23" dur="1000" fill="hold"/>
                                        <p:tgtEl>
                                          <p:spTgt spid="93"/>
                                        </p:tgtEl>
                                        <p:attrNameLst>
                                          <p:attrName>ppt_x</p:attrName>
                                        </p:attrNameLst>
                                      </p:cBhvr>
                                      <p:tavLst>
                                        <p:tav tm="0">
                                          <p:val>
                                            <p:strVal val="#ppt_x"/>
                                          </p:val>
                                        </p:tav>
                                        <p:tav tm="100000">
                                          <p:val>
                                            <p:strVal val="#ppt_x"/>
                                          </p:val>
                                        </p:tav>
                                      </p:tavLst>
                                    </p:anim>
                                    <p:anim calcmode="lin" valueType="num">
                                      <p:cBhvr>
                                        <p:cTn id="24" dur="1000" fill="hold"/>
                                        <p:tgtEl>
                                          <p:spTgt spid="93"/>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8" fill="hold"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750" fill="hold"/>
                                        <p:tgtEl>
                                          <p:spTgt spid="3"/>
                                        </p:tgtEl>
                                        <p:attrNameLst>
                                          <p:attrName>ppt_x</p:attrName>
                                        </p:attrNameLst>
                                      </p:cBhvr>
                                      <p:tavLst>
                                        <p:tav tm="0">
                                          <p:val>
                                            <p:strVal val="0-#ppt_w/2"/>
                                          </p:val>
                                        </p:tav>
                                        <p:tav tm="100000">
                                          <p:val>
                                            <p:strVal val="#ppt_x"/>
                                          </p:val>
                                        </p:tav>
                                      </p:tavLst>
                                    </p:anim>
                                    <p:anim calcmode="lin" valueType="num">
                                      <p:cBhvr additive="base">
                                        <p:cTn id="29" dur="750" fill="hold"/>
                                        <p:tgtEl>
                                          <p:spTgt spid="3"/>
                                        </p:tgtEl>
                                        <p:attrNameLst>
                                          <p:attrName>ppt_y</p:attrName>
                                        </p:attrNameLst>
                                      </p:cBhvr>
                                      <p:tavLst>
                                        <p:tav tm="0">
                                          <p:val>
                                            <p:strVal val="#ppt_y"/>
                                          </p:val>
                                        </p:tav>
                                        <p:tav tm="100000">
                                          <p:val>
                                            <p:strVal val="#ppt_y"/>
                                          </p:val>
                                        </p:tav>
                                      </p:tavLst>
                                    </p:anim>
                                  </p:childTnLst>
                                </p:cTn>
                              </p:par>
                            </p:childTnLst>
                          </p:cTn>
                        </p:par>
                        <p:par>
                          <p:cTn id="30" fill="hold">
                            <p:stCondLst>
                              <p:cond delay="3750"/>
                            </p:stCondLst>
                            <p:childTnLst>
                              <p:par>
                                <p:cTn id="31" presetID="53" presetClass="entr" presetSubtype="16" fill="hold" grpId="0" nodeType="afterEffect">
                                  <p:stCondLst>
                                    <p:cond delay="0"/>
                                  </p:stCondLst>
                                  <p:childTnLst>
                                    <p:set>
                                      <p:cBhvr>
                                        <p:cTn id="32" dur="1" fill="hold">
                                          <p:stCondLst>
                                            <p:cond delay="0"/>
                                          </p:stCondLst>
                                        </p:cTn>
                                        <p:tgtEl>
                                          <p:spTgt spid="90"/>
                                        </p:tgtEl>
                                        <p:attrNameLst>
                                          <p:attrName>style.visibility</p:attrName>
                                        </p:attrNameLst>
                                      </p:cBhvr>
                                      <p:to>
                                        <p:strVal val="visible"/>
                                      </p:to>
                                    </p:set>
                                    <p:anim calcmode="lin" valueType="num">
                                      <p:cBhvr>
                                        <p:cTn id="33" dur="500" fill="hold"/>
                                        <p:tgtEl>
                                          <p:spTgt spid="90"/>
                                        </p:tgtEl>
                                        <p:attrNameLst>
                                          <p:attrName>ppt_w</p:attrName>
                                        </p:attrNameLst>
                                      </p:cBhvr>
                                      <p:tavLst>
                                        <p:tav tm="0">
                                          <p:val>
                                            <p:fltVal val="0"/>
                                          </p:val>
                                        </p:tav>
                                        <p:tav tm="100000">
                                          <p:val>
                                            <p:strVal val="#ppt_w"/>
                                          </p:val>
                                        </p:tav>
                                      </p:tavLst>
                                    </p:anim>
                                    <p:anim calcmode="lin" valueType="num">
                                      <p:cBhvr>
                                        <p:cTn id="34" dur="500" fill="hold"/>
                                        <p:tgtEl>
                                          <p:spTgt spid="90"/>
                                        </p:tgtEl>
                                        <p:attrNameLst>
                                          <p:attrName>ppt_h</p:attrName>
                                        </p:attrNameLst>
                                      </p:cBhvr>
                                      <p:tavLst>
                                        <p:tav tm="0">
                                          <p:val>
                                            <p:fltVal val="0"/>
                                          </p:val>
                                        </p:tav>
                                        <p:tav tm="100000">
                                          <p:val>
                                            <p:strVal val="#ppt_h"/>
                                          </p:val>
                                        </p:tav>
                                      </p:tavLst>
                                    </p:anim>
                                    <p:animEffect transition="in" filter="fade">
                                      <p:cBhvr>
                                        <p:cTn id="35" dur="500"/>
                                        <p:tgtEl>
                                          <p:spTgt spid="90"/>
                                        </p:tgtEl>
                                      </p:cBhvr>
                                    </p:animEffect>
                                  </p:childTnLst>
                                </p:cTn>
                              </p:par>
                            </p:childTnLst>
                          </p:cTn>
                        </p:par>
                        <p:par>
                          <p:cTn id="36" fill="hold">
                            <p:stCondLst>
                              <p:cond delay="4250"/>
                            </p:stCondLst>
                            <p:childTnLst>
                              <p:par>
                                <p:cTn id="37" presetID="42" presetClass="entr" presetSubtype="0" fill="hold" grpId="0" nodeType="afterEffect">
                                  <p:stCondLst>
                                    <p:cond delay="0"/>
                                  </p:stCondLst>
                                  <p:childTnLst>
                                    <p:set>
                                      <p:cBhvr>
                                        <p:cTn id="38" dur="1" fill="hold">
                                          <p:stCondLst>
                                            <p:cond delay="0"/>
                                          </p:stCondLst>
                                        </p:cTn>
                                        <p:tgtEl>
                                          <p:spTgt spid="94"/>
                                        </p:tgtEl>
                                        <p:attrNameLst>
                                          <p:attrName>style.visibility</p:attrName>
                                        </p:attrNameLst>
                                      </p:cBhvr>
                                      <p:to>
                                        <p:strVal val="visible"/>
                                      </p:to>
                                    </p:set>
                                    <p:animEffect transition="in" filter="fade">
                                      <p:cBhvr>
                                        <p:cTn id="39" dur="1000"/>
                                        <p:tgtEl>
                                          <p:spTgt spid="94"/>
                                        </p:tgtEl>
                                      </p:cBhvr>
                                    </p:animEffect>
                                    <p:anim calcmode="lin" valueType="num">
                                      <p:cBhvr>
                                        <p:cTn id="40" dur="1000" fill="hold"/>
                                        <p:tgtEl>
                                          <p:spTgt spid="94"/>
                                        </p:tgtEl>
                                        <p:attrNameLst>
                                          <p:attrName>ppt_x</p:attrName>
                                        </p:attrNameLst>
                                      </p:cBhvr>
                                      <p:tavLst>
                                        <p:tav tm="0">
                                          <p:val>
                                            <p:strVal val="#ppt_x"/>
                                          </p:val>
                                        </p:tav>
                                        <p:tav tm="100000">
                                          <p:val>
                                            <p:strVal val="#ppt_x"/>
                                          </p:val>
                                        </p:tav>
                                      </p:tavLst>
                                    </p:anim>
                                    <p:anim calcmode="lin" valueType="num">
                                      <p:cBhvr>
                                        <p:cTn id="41" dur="1000" fill="hold"/>
                                        <p:tgtEl>
                                          <p:spTgt spid="94"/>
                                        </p:tgtEl>
                                        <p:attrNameLst>
                                          <p:attrName>ppt_y</p:attrName>
                                        </p:attrNameLst>
                                      </p:cBhvr>
                                      <p:tavLst>
                                        <p:tav tm="0">
                                          <p:val>
                                            <p:strVal val="#ppt_y+.1"/>
                                          </p:val>
                                        </p:tav>
                                        <p:tav tm="100000">
                                          <p:val>
                                            <p:strVal val="#ppt_y"/>
                                          </p:val>
                                        </p:tav>
                                      </p:tavLst>
                                    </p:anim>
                                  </p:childTnLst>
                                </p:cTn>
                              </p:par>
                            </p:childTnLst>
                          </p:cTn>
                        </p:par>
                        <p:par>
                          <p:cTn id="42" fill="hold">
                            <p:stCondLst>
                              <p:cond delay="5250"/>
                            </p:stCondLst>
                            <p:childTnLst>
                              <p:par>
                                <p:cTn id="43" presetID="2" presetClass="entr" presetSubtype="8" fill="hold" nodeType="afterEffect">
                                  <p:stCondLst>
                                    <p:cond delay="0"/>
                                  </p:stCondLst>
                                  <p:childTnLst>
                                    <p:set>
                                      <p:cBhvr>
                                        <p:cTn id="44" dur="1" fill="hold">
                                          <p:stCondLst>
                                            <p:cond delay="0"/>
                                          </p:stCondLst>
                                        </p:cTn>
                                        <p:tgtEl>
                                          <p:spTgt spid="4"/>
                                        </p:tgtEl>
                                        <p:attrNameLst>
                                          <p:attrName>style.visibility</p:attrName>
                                        </p:attrNameLst>
                                      </p:cBhvr>
                                      <p:to>
                                        <p:strVal val="visible"/>
                                      </p:to>
                                    </p:set>
                                    <p:anim calcmode="lin" valueType="num">
                                      <p:cBhvr additive="base">
                                        <p:cTn id="45" dur="750" fill="hold"/>
                                        <p:tgtEl>
                                          <p:spTgt spid="4"/>
                                        </p:tgtEl>
                                        <p:attrNameLst>
                                          <p:attrName>ppt_x</p:attrName>
                                        </p:attrNameLst>
                                      </p:cBhvr>
                                      <p:tavLst>
                                        <p:tav tm="0">
                                          <p:val>
                                            <p:strVal val="0-#ppt_w/2"/>
                                          </p:val>
                                        </p:tav>
                                        <p:tav tm="100000">
                                          <p:val>
                                            <p:strVal val="#ppt_x"/>
                                          </p:val>
                                        </p:tav>
                                      </p:tavLst>
                                    </p:anim>
                                    <p:anim calcmode="lin" valueType="num">
                                      <p:cBhvr additive="base">
                                        <p:cTn id="46" dur="750" fill="hold"/>
                                        <p:tgtEl>
                                          <p:spTgt spid="4"/>
                                        </p:tgtEl>
                                        <p:attrNameLst>
                                          <p:attrName>ppt_y</p:attrName>
                                        </p:attrNameLst>
                                      </p:cBhvr>
                                      <p:tavLst>
                                        <p:tav tm="0">
                                          <p:val>
                                            <p:strVal val="#ppt_y"/>
                                          </p:val>
                                        </p:tav>
                                        <p:tav tm="100000">
                                          <p:val>
                                            <p:strVal val="#ppt_y"/>
                                          </p:val>
                                        </p:tav>
                                      </p:tavLst>
                                    </p:anim>
                                  </p:childTnLst>
                                </p:cTn>
                              </p:par>
                            </p:childTnLst>
                          </p:cTn>
                        </p:par>
                        <p:par>
                          <p:cTn id="47" fill="hold">
                            <p:stCondLst>
                              <p:cond delay="6000"/>
                            </p:stCondLst>
                            <p:childTnLst>
                              <p:par>
                                <p:cTn id="48" presetID="53" presetClass="entr" presetSubtype="16" fill="hold" grpId="0" nodeType="afterEffect">
                                  <p:stCondLst>
                                    <p:cond delay="0"/>
                                  </p:stCondLst>
                                  <p:childTnLst>
                                    <p:set>
                                      <p:cBhvr>
                                        <p:cTn id="49" dur="1" fill="hold">
                                          <p:stCondLst>
                                            <p:cond delay="0"/>
                                          </p:stCondLst>
                                        </p:cTn>
                                        <p:tgtEl>
                                          <p:spTgt spid="91"/>
                                        </p:tgtEl>
                                        <p:attrNameLst>
                                          <p:attrName>style.visibility</p:attrName>
                                        </p:attrNameLst>
                                      </p:cBhvr>
                                      <p:to>
                                        <p:strVal val="visible"/>
                                      </p:to>
                                    </p:set>
                                    <p:anim calcmode="lin" valueType="num">
                                      <p:cBhvr>
                                        <p:cTn id="50" dur="500" fill="hold"/>
                                        <p:tgtEl>
                                          <p:spTgt spid="91"/>
                                        </p:tgtEl>
                                        <p:attrNameLst>
                                          <p:attrName>ppt_w</p:attrName>
                                        </p:attrNameLst>
                                      </p:cBhvr>
                                      <p:tavLst>
                                        <p:tav tm="0">
                                          <p:val>
                                            <p:fltVal val="0"/>
                                          </p:val>
                                        </p:tav>
                                        <p:tav tm="100000">
                                          <p:val>
                                            <p:strVal val="#ppt_w"/>
                                          </p:val>
                                        </p:tav>
                                      </p:tavLst>
                                    </p:anim>
                                    <p:anim calcmode="lin" valueType="num">
                                      <p:cBhvr>
                                        <p:cTn id="51" dur="500" fill="hold"/>
                                        <p:tgtEl>
                                          <p:spTgt spid="91"/>
                                        </p:tgtEl>
                                        <p:attrNameLst>
                                          <p:attrName>ppt_h</p:attrName>
                                        </p:attrNameLst>
                                      </p:cBhvr>
                                      <p:tavLst>
                                        <p:tav tm="0">
                                          <p:val>
                                            <p:fltVal val="0"/>
                                          </p:val>
                                        </p:tav>
                                        <p:tav tm="100000">
                                          <p:val>
                                            <p:strVal val="#ppt_h"/>
                                          </p:val>
                                        </p:tav>
                                      </p:tavLst>
                                    </p:anim>
                                    <p:animEffect transition="in" filter="fade">
                                      <p:cBhvr>
                                        <p:cTn id="52" dur="500"/>
                                        <p:tgtEl>
                                          <p:spTgt spid="91"/>
                                        </p:tgtEl>
                                      </p:cBhvr>
                                    </p:animEffect>
                                  </p:childTnLst>
                                </p:cTn>
                              </p:par>
                            </p:childTnLst>
                          </p:cTn>
                        </p:par>
                        <p:par>
                          <p:cTn id="53" fill="hold">
                            <p:stCondLst>
                              <p:cond delay="6500"/>
                            </p:stCondLst>
                            <p:childTnLst>
                              <p:par>
                                <p:cTn id="54" presetID="42" presetClass="entr" presetSubtype="0" fill="hold" grpId="0" nodeType="afterEffect">
                                  <p:stCondLst>
                                    <p:cond delay="0"/>
                                  </p:stCondLst>
                                  <p:childTnLst>
                                    <p:set>
                                      <p:cBhvr>
                                        <p:cTn id="55" dur="1" fill="hold">
                                          <p:stCondLst>
                                            <p:cond delay="0"/>
                                          </p:stCondLst>
                                        </p:cTn>
                                        <p:tgtEl>
                                          <p:spTgt spid="95"/>
                                        </p:tgtEl>
                                        <p:attrNameLst>
                                          <p:attrName>style.visibility</p:attrName>
                                        </p:attrNameLst>
                                      </p:cBhvr>
                                      <p:to>
                                        <p:strVal val="visible"/>
                                      </p:to>
                                    </p:set>
                                    <p:animEffect transition="in" filter="fade">
                                      <p:cBhvr>
                                        <p:cTn id="56" dur="1000"/>
                                        <p:tgtEl>
                                          <p:spTgt spid="95"/>
                                        </p:tgtEl>
                                      </p:cBhvr>
                                    </p:animEffect>
                                    <p:anim calcmode="lin" valueType="num">
                                      <p:cBhvr>
                                        <p:cTn id="57" dur="1000" fill="hold"/>
                                        <p:tgtEl>
                                          <p:spTgt spid="95"/>
                                        </p:tgtEl>
                                        <p:attrNameLst>
                                          <p:attrName>ppt_x</p:attrName>
                                        </p:attrNameLst>
                                      </p:cBhvr>
                                      <p:tavLst>
                                        <p:tav tm="0">
                                          <p:val>
                                            <p:strVal val="#ppt_x"/>
                                          </p:val>
                                        </p:tav>
                                        <p:tav tm="100000">
                                          <p:val>
                                            <p:strVal val="#ppt_x"/>
                                          </p:val>
                                        </p:tav>
                                      </p:tavLst>
                                    </p:anim>
                                    <p:anim calcmode="lin" valueType="num">
                                      <p:cBhvr>
                                        <p:cTn id="58" dur="1000" fill="hold"/>
                                        <p:tgtEl>
                                          <p:spTgt spid="95"/>
                                        </p:tgtEl>
                                        <p:attrNameLst>
                                          <p:attrName>ppt_y</p:attrName>
                                        </p:attrNameLst>
                                      </p:cBhvr>
                                      <p:tavLst>
                                        <p:tav tm="0">
                                          <p:val>
                                            <p:strVal val="#ppt_y+.1"/>
                                          </p:val>
                                        </p:tav>
                                        <p:tav tm="100000">
                                          <p:val>
                                            <p:strVal val="#ppt_y"/>
                                          </p:val>
                                        </p:tav>
                                      </p:tavLst>
                                    </p:anim>
                                  </p:childTnLst>
                                </p:cTn>
                              </p:par>
                            </p:childTnLst>
                          </p:cTn>
                        </p:par>
                        <p:par>
                          <p:cTn id="59" fill="hold">
                            <p:stCondLst>
                              <p:cond delay="7500"/>
                            </p:stCondLst>
                            <p:childTnLst>
                              <p:par>
                                <p:cTn id="60" presetID="2" presetClass="entr" presetSubtype="8" fill="hold" nodeType="afterEffect">
                                  <p:stCondLst>
                                    <p:cond delay="0"/>
                                  </p:stCondLst>
                                  <p:childTnLst>
                                    <p:set>
                                      <p:cBhvr>
                                        <p:cTn id="61" dur="1" fill="hold">
                                          <p:stCondLst>
                                            <p:cond delay="0"/>
                                          </p:stCondLst>
                                        </p:cTn>
                                        <p:tgtEl>
                                          <p:spTgt spid="5"/>
                                        </p:tgtEl>
                                        <p:attrNameLst>
                                          <p:attrName>style.visibility</p:attrName>
                                        </p:attrNameLst>
                                      </p:cBhvr>
                                      <p:to>
                                        <p:strVal val="visible"/>
                                      </p:to>
                                    </p:set>
                                    <p:anim calcmode="lin" valueType="num">
                                      <p:cBhvr additive="base">
                                        <p:cTn id="62" dur="750" fill="hold"/>
                                        <p:tgtEl>
                                          <p:spTgt spid="5"/>
                                        </p:tgtEl>
                                        <p:attrNameLst>
                                          <p:attrName>ppt_x</p:attrName>
                                        </p:attrNameLst>
                                      </p:cBhvr>
                                      <p:tavLst>
                                        <p:tav tm="0">
                                          <p:val>
                                            <p:strVal val="0-#ppt_w/2"/>
                                          </p:val>
                                        </p:tav>
                                        <p:tav tm="100000">
                                          <p:val>
                                            <p:strVal val="#ppt_x"/>
                                          </p:val>
                                        </p:tav>
                                      </p:tavLst>
                                    </p:anim>
                                    <p:anim calcmode="lin" valueType="num">
                                      <p:cBhvr additive="base">
                                        <p:cTn id="63" dur="750" fill="hold"/>
                                        <p:tgtEl>
                                          <p:spTgt spid="5"/>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53" presetClass="entr" presetSubtype="16" fill="hold" grpId="0" nodeType="afterEffect">
                                  <p:stCondLst>
                                    <p:cond delay="0"/>
                                  </p:stCondLst>
                                  <p:childTnLst>
                                    <p:set>
                                      <p:cBhvr>
                                        <p:cTn id="66" dur="1" fill="hold">
                                          <p:stCondLst>
                                            <p:cond delay="0"/>
                                          </p:stCondLst>
                                        </p:cTn>
                                        <p:tgtEl>
                                          <p:spTgt spid="92"/>
                                        </p:tgtEl>
                                        <p:attrNameLst>
                                          <p:attrName>style.visibility</p:attrName>
                                        </p:attrNameLst>
                                      </p:cBhvr>
                                      <p:to>
                                        <p:strVal val="visible"/>
                                      </p:to>
                                    </p:set>
                                    <p:anim calcmode="lin" valueType="num">
                                      <p:cBhvr>
                                        <p:cTn id="67" dur="500" fill="hold"/>
                                        <p:tgtEl>
                                          <p:spTgt spid="92"/>
                                        </p:tgtEl>
                                        <p:attrNameLst>
                                          <p:attrName>ppt_w</p:attrName>
                                        </p:attrNameLst>
                                      </p:cBhvr>
                                      <p:tavLst>
                                        <p:tav tm="0">
                                          <p:val>
                                            <p:fltVal val="0"/>
                                          </p:val>
                                        </p:tav>
                                        <p:tav tm="100000">
                                          <p:val>
                                            <p:strVal val="#ppt_w"/>
                                          </p:val>
                                        </p:tav>
                                      </p:tavLst>
                                    </p:anim>
                                    <p:anim calcmode="lin" valueType="num">
                                      <p:cBhvr>
                                        <p:cTn id="68" dur="500" fill="hold"/>
                                        <p:tgtEl>
                                          <p:spTgt spid="92"/>
                                        </p:tgtEl>
                                        <p:attrNameLst>
                                          <p:attrName>ppt_h</p:attrName>
                                        </p:attrNameLst>
                                      </p:cBhvr>
                                      <p:tavLst>
                                        <p:tav tm="0">
                                          <p:val>
                                            <p:fltVal val="0"/>
                                          </p:val>
                                        </p:tav>
                                        <p:tav tm="100000">
                                          <p:val>
                                            <p:strVal val="#ppt_h"/>
                                          </p:val>
                                        </p:tav>
                                      </p:tavLst>
                                    </p:anim>
                                    <p:animEffect transition="in" filter="fade">
                                      <p:cBhvr>
                                        <p:cTn id="69" dur="500"/>
                                        <p:tgtEl>
                                          <p:spTgt spid="92"/>
                                        </p:tgtEl>
                                      </p:cBhvr>
                                    </p:animEffect>
                                  </p:childTnLst>
                                </p:cTn>
                              </p:par>
                            </p:childTnLst>
                          </p:cTn>
                        </p:par>
                        <p:par>
                          <p:cTn id="70" fill="hold">
                            <p:stCondLst>
                              <p:cond delay="8750"/>
                            </p:stCondLst>
                            <p:childTnLst>
                              <p:par>
                                <p:cTn id="71" presetID="42" presetClass="entr" presetSubtype="0" fill="hold" grpId="0" nodeType="afterEffect">
                                  <p:stCondLst>
                                    <p:cond delay="0"/>
                                  </p:stCondLst>
                                  <p:childTnLst>
                                    <p:set>
                                      <p:cBhvr>
                                        <p:cTn id="72" dur="1" fill="hold">
                                          <p:stCondLst>
                                            <p:cond delay="0"/>
                                          </p:stCondLst>
                                        </p:cTn>
                                        <p:tgtEl>
                                          <p:spTgt spid="96"/>
                                        </p:tgtEl>
                                        <p:attrNameLst>
                                          <p:attrName>style.visibility</p:attrName>
                                        </p:attrNameLst>
                                      </p:cBhvr>
                                      <p:to>
                                        <p:strVal val="visible"/>
                                      </p:to>
                                    </p:set>
                                    <p:animEffect transition="in" filter="fade">
                                      <p:cBhvr>
                                        <p:cTn id="73" dur="1000"/>
                                        <p:tgtEl>
                                          <p:spTgt spid="96"/>
                                        </p:tgtEl>
                                      </p:cBhvr>
                                    </p:animEffect>
                                    <p:anim calcmode="lin" valueType="num">
                                      <p:cBhvr>
                                        <p:cTn id="74" dur="1000" fill="hold"/>
                                        <p:tgtEl>
                                          <p:spTgt spid="96"/>
                                        </p:tgtEl>
                                        <p:attrNameLst>
                                          <p:attrName>ppt_x</p:attrName>
                                        </p:attrNameLst>
                                      </p:cBhvr>
                                      <p:tavLst>
                                        <p:tav tm="0">
                                          <p:val>
                                            <p:strVal val="#ppt_x"/>
                                          </p:val>
                                        </p:tav>
                                        <p:tav tm="100000">
                                          <p:val>
                                            <p:strVal val="#ppt_x"/>
                                          </p:val>
                                        </p:tav>
                                      </p:tavLst>
                                    </p:anim>
                                    <p:anim calcmode="lin" valueType="num">
                                      <p:cBhvr>
                                        <p:cTn id="75" dur="1000" fill="hold"/>
                                        <p:tgtEl>
                                          <p:spTgt spid="9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89" grpId="0"/>
      <p:bldP spid="90" grpId="0"/>
      <p:bldP spid="91" grpId="0"/>
      <p:bldP spid="92" grpId="0"/>
      <p:bldP spid="93" grpId="0"/>
      <p:bldP spid="94" grpId="0"/>
      <p:bldP spid="95"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1338</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2018-12-12T17:42:44Z</dcterms:modified>
</cp:coreProperties>
</file>