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103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6B8E3"/>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239BD3"/>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157EBF"/>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0967B9"/>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E116CF73-DEB5-4EF7-9AF9-5C127C4FF8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2018-12-12T17:37:53Z</dcterms:modified>
</cp:coreProperties>
</file>