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734"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102" y="42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12/12/2018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2571222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12/12/2018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12/12/2018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12/12/2018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12/12/2018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12/12/2018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image" Target="../media/image1.jpg"/><Relationship Id="rId1" Type="http://schemas.openxmlformats.org/officeDocument/2006/relationships/slideLayout" Target="../slideLayouts/slideLayout13.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Oval 8">
            <a:extLst>
              <a:ext uri="{FF2B5EF4-FFF2-40B4-BE49-F238E27FC236}">
                <a16:creationId xmlns:a16="http://schemas.microsoft.com/office/drawing/2014/main" id="{76D504E8-2BA7-4C84-87BD-6531B6FA6A1F}"/>
              </a:ext>
            </a:extLst>
          </p:cNvPr>
          <p:cNvSpPr>
            <a:spLocks noChangeAspect="1"/>
          </p:cNvSpPr>
          <p:nvPr/>
        </p:nvSpPr>
        <p:spPr>
          <a:xfrm>
            <a:off x="9907469" y="1988450"/>
            <a:ext cx="914370" cy="914400"/>
          </a:xfrm>
          <a:prstGeom prst="ellipse">
            <a:avLst/>
          </a:prstGeom>
          <a:gradFill flip="none" rotWithShape="1">
            <a:gsLst>
              <a:gs pos="0">
                <a:schemeClr val="accent3">
                  <a:lumMod val="89000"/>
                </a:schemeClr>
              </a:gs>
              <a:gs pos="23000">
                <a:schemeClr val="accent3">
                  <a:lumMod val="89000"/>
                </a:schemeClr>
              </a:gs>
              <a:gs pos="69000">
                <a:schemeClr val="accent3">
                  <a:lumMod val="75000"/>
                </a:schemeClr>
              </a:gs>
              <a:gs pos="97000">
                <a:schemeClr val="accent3">
                  <a:lumMod val="70000"/>
                </a:schemeClr>
              </a:gs>
            </a:gsLst>
            <a:path path="circle">
              <a:fillToRect l="50000" t="50000" r="50000" b="50000"/>
            </a:path>
            <a:tileRect/>
          </a:gradFill>
          <a:ln>
            <a:noFill/>
          </a:ln>
          <a:effectLst>
            <a:outerShdw blurRad="44450" dist="27940" dir="5400000" algn="ctr">
              <a:srgbClr val="000000">
                <a:alpha val="32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solidFill>
                <a:latin typeface="Lato"/>
              </a:rPr>
              <a:t>84%</a:t>
            </a:r>
          </a:p>
        </p:txBody>
      </p:sp>
      <p:sp>
        <p:nvSpPr>
          <p:cNvPr id="2" name="Rectangle 1">
            <a:extLst>
              <a:ext uri="{FF2B5EF4-FFF2-40B4-BE49-F238E27FC236}">
                <a16:creationId xmlns:a16="http://schemas.microsoft.com/office/drawing/2014/main" id="{3DC7627B-2E65-4E12-8873-77B76473DCAE}"/>
              </a:ext>
            </a:extLst>
          </p:cNvPr>
          <p:cNvSpPr/>
          <p:nvPr/>
        </p:nvSpPr>
        <p:spPr>
          <a:xfrm>
            <a:off x="970414" y="1779363"/>
            <a:ext cx="5105400" cy="4129046"/>
          </a:xfrm>
          <a:prstGeom prst="rect">
            <a:avLst/>
          </a:prstGeom>
          <a:blipFill>
            <a:blip r:embed="rId2"/>
            <a:stretch>
              <a:fillRect l="-3000" t="-3000" r="-3000" b="-3000"/>
            </a:stretch>
          </a:blipFill>
          <a:ln>
            <a:solidFill>
              <a:schemeClr val="bg1">
                <a:alpha val="50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a:extLst>
              <a:ext uri="{FF2B5EF4-FFF2-40B4-BE49-F238E27FC236}">
                <a16:creationId xmlns:a16="http://schemas.microsoft.com/office/drawing/2014/main" id="{585F8729-11C5-445D-84A8-27E011E0B7CC}"/>
              </a:ext>
            </a:extLst>
          </p:cNvPr>
          <p:cNvSpPr txBox="1"/>
          <p:nvPr/>
        </p:nvSpPr>
        <p:spPr>
          <a:xfrm>
            <a:off x="370046" y="304456"/>
            <a:ext cx="5943600" cy="1046440"/>
          </a:xfrm>
          <a:prstGeom prst="rect">
            <a:avLst/>
          </a:prstGeom>
          <a:noFill/>
        </p:spPr>
        <p:txBody>
          <a:bodyPr wrap="square" rtlCol="0">
            <a:spAutoFit/>
          </a:bodyPr>
          <a:lstStyle/>
          <a:p>
            <a:r>
              <a:rPr lang="en-US" sz="4400" dirty="0">
                <a:solidFill>
                  <a:srgbClr val="56595E"/>
                </a:solidFill>
                <a:latin typeface="Bernard MT Condensed" panose="02050806060905020404" pitchFamily="18" charset="0"/>
              </a:rPr>
              <a:t>TITLE GOES HERE</a:t>
            </a:r>
          </a:p>
          <a:p>
            <a:r>
              <a:rPr lang="en-US" dirty="0">
                <a:solidFill>
                  <a:srgbClr val="56595E"/>
                </a:solidFill>
                <a:latin typeface="Candara" panose="020E0502030303020204" pitchFamily="34" charset="0"/>
              </a:rPr>
              <a:t>Your Subtitle</a:t>
            </a:r>
          </a:p>
        </p:txBody>
      </p:sp>
      <p:sp>
        <p:nvSpPr>
          <p:cNvPr id="13" name="Rectangle 12">
            <a:extLst>
              <a:ext uri="{FF2B5EF4-FFF2-40B4-BE49-F238E27FC236}">
                <a16:creationId xmlns:a16="http://schemas.microsoft.com/office/drawing/2014/main" id="{EABA0A73-22A1-46EC-A0D1-BBACFF7F41CB}"/>
              </a:ext>
            </a:extLst>
          </p:cNvPr>
          <p:cNvSpPr/>
          <p:nvPr/>
        </p:nvSpPr>
        <p:spPr>
          <a:xfrm>
            <a:off x="970414" y="4870828"/>
            <a:ext cx="5105400" cy="1046441"/>
          </a:xfrm>
          <a:prstGeom prst="rect">
            <a:avLst/>
          </a:prstGeom>
          <a:solidFill>
            <a:schemeClr val="tx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a:extLst>
              <a:ext uri="{FF2B5EF4-FFF2-40B4-BE49-F238E27FC236}">
                <a16:creationId xmlns:a16="http://schemas.microsoft.com/office/drawing/2014/main" id="{99AE597E-8F44-4DA2-B774-45D590ABAA9C}"/>
              </a:ext>
            </a:extLst>
          </p:cNvPr>
          <p:cNvSpPr txBox="1"/>
          <p:nvPr/>
        </p:nvSpPr>
        <p:spPr>
          <a:xfrm>
            <a:off x="1122814" y="4936848"/>
            <a:ext cx="4800600" cy="914400"/>
          </a:xfrm>
          <a:prstGeom prst="rect">
            <a:avLst/>
          </a:prstGeom>
          <a:noFill/>
        </p:spPr>
        <p:txBody>
          <a:bodyPr wrap="square" rtlCol="0">
            <a:spAutoFit/>
          </a:bodyPr>
          <a:lstStyle/>
          <a:p>
            <a:pPr algn="ctr" defTabSz="1219170">
              <a:spcBef>
                <a:spcPct val="20000"/>
              </a:spcBef>
              <a:defRPr/>
            </a:pPr>
            <a:r>
              <a:rPr lang="en-US" sz="1600" dirty="0">
                <a:solidFill>
                  <a:schemeClr val="bg1"/>
                </a:solidFill>
                <a:latin typeface="Bernard MT Condensed" panose="02050806060905020404" pitchFamily="18" charset="0"/>
              </a:rPr>
              <a:t>LOREM IPSUM DOLOR</a:t>
            </a:r>
          </a:p>
          <a:p>
            <a:pPr algn="ctr" defTabSz="1219170">
              <a:spcBef>
                <a:spcPct val="20000"/>
              </a:spcBef>
              <a:defRPr/>
            </a:pPr>
            <a:endParaRPr lang="en-US" sz="200" b="1" dirty="0">
              <a:solidFill>
                <a:schemeClr val="bg1"/>
              </a:solidFill>
              <a:latin typeface="Candara" panose="020E0502030303020204" pitchFamily="34" charset="0"/>
            </a:endParaRPr>
          </a:p>
          <a:p>
            <a:pPr algn="ctr" defTabSz="1219170">
              <a:spcBef>
                <a:spcPct val="20000"/>
              </a:spcBef>
              <a:defRPr/>
            </a:pPr>
            <a:endParaRPr lang="en-US" sz="100" b="1" dirty="0">
              <a:solidFill>
                <a:schemeClr val="bg1"/>
              </a:solidFill>
              <a:latin typeface="Candara" panose="020E0502030303020204" pitchFamily="34" charset="0"/>
            </a:endParaRPr>
          </a:p>
          <a:p>
            <a:pPr algn="ctr"/>
            <a:r>
              <a:rPr lang="en-US" sz="12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sz="500" b="1" dirty="0">
              <a:solidFill>
                <a:schemeClr val="bg1"/>
              </a:solidFill>
              <a:latin typeface="Candara" panose="020E0502030303020204" pitchFamily="34" charset="0"/>
            </a:endParaRPr>
          </a:p>
          <a:p>
            <a:endParaRPr lang="en-US" sz="400" dirty="0">
              <a:solidFill>
                <a:schemeClr val="bg1"/>
              </a:solidFill>
              <a:latin typeface="Candara" panose="020E0502030303020204" pitchFamily="34" charset="0"/>
            </a:endParaRPr>
          </a:p>
          <a:p>
            <a:endParaRPr lang="en-US" sz="1000" dirty="0">
              <a:solidFill>
                <a:schemeClr val="bg1"/>
              </a:solidFill>
              <a:latin typeface="Candara" panose="020E0502030303020204" pitchFamily="34" charset="0"/>
            </a:endParaRPr>
          </a:p>
        </p:txBody>
      </p:sp>
      <p:sp>
        <p:nvSpPr>
          <p:cNvPr id="15" name="TextBox 14">
            <a:extLst>
              <a:ext uri="{FF2B5EF4-FFF2-40B4-BE49-F238E27FC236}">
                <a16:creationId xmlns:a16="http://schemas.microsoft.com/office/drawing/2014/main" id="{CFAEBC7A-CA2C-4DC2-9786-50D136721C8F}"/>
              </a:ext>
            </a:extLst>
          </p:cNvPr>
          <p:cNvSpPr txBox="1"/>
          <p:nvPr/>
        </p:nvSpPr>
        <p:spPr>
          <a:xfrm>
            <a:off x="9161428" y="3791198"/>
            <a:ext cx="2406452" cy="2603790"/>
          </a:xfrm>
          <a:prstGeom prst="rect">
            <a:avLst/>
          </a:prstGeom>
          <a:noFill/>
        </p:spPr>
        <p:txBody>
          <a:bodyPr wrap="square" rtlCol="0">
            <a:spAutoFit/>
          </a:bodyPr>
          <a:lstStyle/>
          <a:p>
            <a:pPr defTabSz="1219170">
              <a:spcBef>
                <a:spcPct val="20000"/>
              </a:spcBef>
              <a:defRPr/>
            </a:pPr>
            <a:r>
              <a:rPr lang="en-US" dirty="0">
                <a:solidFill>
                  <a:srgbClr val="157EBF"/>
                </a:solidFill>
                <a:latin typeface="Bernard MT Condensed" panose="02050806060905020404" pitchFamily="18" charset="0"/>
              </a:rPr>
              <a:t>LOREM IPSUM DOLOR</a:t>
            </a:r>
          </a:p>
          <a:p>
            <a:pPr defTabSz="1219170">
              <a:spcBef>
                <a:spcPct val="20000"/>
              </a:spcBef>
              <a:defRPr/>
            </a:pPr>
            <a:endParaRPr lang="en-US" sz="200" b="1" dirty="0">
              <a:solidFill>
                <a:schemeClr val="bg1"/>
              </a:solidFill>
              <a:latin typeface="Candara" panose="020E0502030303020204" pitchFamily="34" charset="0"/>
            </a:endParaRPr>
          </a:p>
          <a:p>
            <a:pPr defTabSz="1219170">
              <a:spcBef>
                <a:spcPct val="20000"/>
              </a:spcBef>
              <a:defRPr/>
            </a:pPr>
            <a:endParaRPr lang="en-US" sz="400" b="1" dirty="0">
              <a:solidFill>
                <a:schemeClr val="bg1"/>
              </a:solidFill>
              <a:latin typeface="Candara" panose="020E0502030303020204" pitchFamily="34" charset="0"/>
            </a:endParaRPr>
          </a:p>
          <a:p>
            <a:r>
              <a:rPr lang="en-US" sz="1300" dirty="0">
                <a:solidFill>
                  <a:srgbClr val="56595E"/>
                </a:solidFill>
                <a:latin typeface="Candara" panose="020E0502030303020204" pitchFamily="34" charset="0"/>
              </a:rPr>
              <a:t>Lorem ipsum dolor sit amet, consectetur adipiscing elit, sed do eiusmod tempor incididunt ut labore. </a:t>
            </a:r>
          </a:p>
          <a:p>
            <a:endParaRPr lang="en-US" sz="400" dirty="0">
              <a:solidFill>
                <a:srgbClr val="56595E"/>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56595E"/>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rgbClr val="56595E"/>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rgbClr val="56595E"/>
                </a:solidFill>
                <a:latin typeface="Candara" panose="020E0502030303020204" pitchFamily="34" charset="0"/>
              </a:rPr>
              <a:t>Lorem ipsum dolor sit amet, consectetur adipiscing</a:t>
            </a:r>
          </a:p>
          <a:p>
            <a:endParaRPr lang="en-US" sz="1000" dirty="0">
              <a:solidFill>
                <a:schemeClr val="bg1"/>
              </a:solidFill>
              <a:latin typeface="Candara" panose="020E0502030303020204" pitchFamily="34" charset="0"/>
            </a:endParaRPr>
          </a:p>
        </p:txBody>
      </p:sp>
      <p:sp>
        <p:nvSpPr>
          <p:cNvPr id="16" name="Block Arc 15">
            <a:extLst>
              <a:ext uri="{FF2B5EF4-FFF2-40B4-BE49-F238E27FC236}">
                <a16:creationId xmlns:a16="http://schemas.microsoft.com/office/drawing/2014/main" id="{D9F64CC0-9DFB-49D1-91BC-DB9525D4FA94}"/>
              </a:ext>
            </a:extLst>
          </p:cNvPr>
          <p:cNvSpPr>
            <a:spLocks noChangeAspect="1"/>
          </p:cNvSpPr>
          <p:nvPr/>
        </p:nvSpPr>
        <p:spPr>
          <a:xfrm rot="16200000" flipH="1">
            <a:off x="6697967" y="1348407"/>
            <a:ext cx="2194560" cy="2194489"/>
          </a:xfrm>
          <a:prstGeom prst="blockArc">
            <a:avLst>
              <a:gd name="adj1" fmla="val 17257438"/>
              <a:gd name="adj2" fmla="val 10822413"/>
              <a:gd name="adj3" fmla="val 14427"/>
            </a:avLst>
          </a:prstGeom>
          <a:solidFill>
            <a:srgbClr val="36B8E3"/>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accent4"/>
              </a:solidFill>
            </a:endParaRPr>
          </a:p>
        </p:txBody>
      </p:sp>
      <p:sp>
        <p:nvSpPr>
          <p:cNvPr id="17" name="Oval 16">
            <a:extLst>
              <a:ext uri="{FF2B5EF4-FFF2-40B4-BE49-F238E27FC236}">
                <a16:creationId xmlns:a16="http://schemas.microsoft.com/office/drawing/2014/main" id="{21985190-4A9F-4D90-A084-38EB694CF1FD}"/>
              </a:ext>
            </a:extLst>
          </p:cNvPr>
          <p:cNvSpPr>
            <a:spLocks noChangeAspect="1"/>
          </p:cNvSpPr>
          <p:nvPr/>
        </p:nvSpPr>
        <p:spPr>
          <a:xfrm>
            <a:off x="7338062" y="1988451"/>
            <a:ext cx="914370" cy="914400"/>
          </a:xfrm>
          <a:prstGeom prst="ellipse">
            <a:avLst/>
          </a:prstGeom>
          <a:gradFill flip="none" rotWithShape="1">
            <a:gsLst>
              <a:gs pos="0">
                <a:schemeClr val="accent3">
                  <a:lumMod val="89000"/>
                </a:schemeClr>
              </a:gs>
              <a:gs pos="23000">
                <a:schemeClr val="accent3">
                  <a:lumMod val="89000"/>
                </a:schemeClr>
              </a:gs>
              <a:gs pos="69000">
                <a:schemeClr val="accent3">
                  <a:lumMod val="75000"/>
                </a:schemeClr>
              </a:gs>
              <a:gs pos="97000">
                <a:schemeClr val="accent3">
                  <a:lumMod val="70000"/>
                </a:schemeClr>
              </a:gs>
            </a:gsLst>
            <a:path path="circle">
              <a:fillToRect l="50000" t="50000" r="50000" b="50000"/>
            </a:path>
            <a:tileRect/>
          </a:gradFill>
          <a:ln>
            <a:noFill/>
          </a:ln>
          <a:effectLst>
            <a:outerShdw blurRad="44450" dist="27940" dir="5400000" algn="ctr">
              <a:srgbClr val="000000">
                <a:alpha val="32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solidFill>
                <a:latin typeface="Lato"/>
              </a:rPr>
              <a:t>77%</a:t>
            </a:r>
          </a:p>
        </p:txBody>
      </p:sp>
      <p:sp>
        <p:nvSpPr>
          <p:cNvPr id="18" name="Oval 17">
            <a:extLst>
              <a:ext uri="{FF2B5EF4-FFF2-40B4-BE49-F238E27FC236}">
                <a16:creationId xmlns:a16="http://schemas.microsoft.com/office/drawing/2014/main" id="{CD5794DD-FB3F-40B4-9DE0-539E862534C7}"/>
              </a:ext>
            </a:extLst>
          </p:cNvPr>
          <p:cNvSpPr>
            <a:spLocks noChangeAspect="1"/>
          </p:cNvSpPr>
          <p:nvPr/>
        </p:nvSpPr>
        <p:spPr>
          <a:xfrm>
            <a:off x="7033493" y="1003297"/>
            <a:ext cx="822960" cy="822987"/>
          </a:xfrm>
          <a:prstGeom prst="ellipse">
            <a:avLst/>
          </a:prstGeom>
          <a:solidFill>
            <a:srgbClr val="36B8E3"/>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solidFill>
                  <a:schemeClr val="bg1"/>
                </a:solidFill>
                <a:latin typeface="Bernard MT Condensed" panose="02050806060905020404" pitchFamily="18" charset="0"/>
              </a:rPr>
              <a:t>01</a:t>
            </a:r>
          </a:p>
        </p:txBody>
      </p:sp>
      <p:sp>
        <p:nvSpPr>
          <p:cNvPr id="19" name="TextBox 18">
            <a:extLst>
              <a:ext uri="{FF2B5EF4-FFF2-40B4-BE49-F238E27FC236}">
                <a16:creationId xmlns:a16="http://schemas.microsoft.com/office/drawing/2014/main" id="{9B053A39-58A8-4D74-B952-324429CECA94}"/>
              </a:ext>
            </a:extLst>
          </p:cNvPr>
          <p:cNvSpPr txBox="1"/>
          <p:nvPr/>
        </p:nvSpPr>
        <p:spPr>
          <a:xfrm>
            <a:off x="6592021" y="3791199"/>
            <a:ext cx="2406452" cy="2603790"/>
          </a:xfrm>
          <a:prstGeom prst="rect">
            <a:avLst/>
          </a:prstGeom>
          <a:noFill/>
        </p:spPr>
        <p:txBody>
          <a:bodyPr wrap="square" rtlCol="0">
            <a:spAutoFit/>
          </a:bodyPr>
          <a:lstStyle/>
          <a:p>
            <a:pPr defTabSz="1219170">
              <a:spcBef>
                <a:spcPct val="20000"/>
              </a:spcBef>
              <a:defRPr/>
            </a:pPr>
            <a:r>
              <a:rPr lang="en-US" dirty="0">
                <a:solidFill>
                  <a:srgbClr val="239BD3"/>
                </a:solidFill>
                <a:latin typeface="Bernard MT Condensed" panose="02050806060905020404" pitchFamily="18" charset="0"/>
              </a:rPr>
              <a:t>LOREM IPSUM DOLOR</a:t>
            </a:r>
          </a:p>
          <a:p>
            <a:pPr defTabSz="1219170">
              <a:spcBef>
                <a:spcPct val="20000"/>
              </a:spcBef>
              <a:defRPr/>
            </a:pPr>
            <a:endParaRPr lang="en-US" sz="200" b="1" dirty="0">
              <a:solidFill>
                <a:schemeClr val="bg1"/>
              </a:solidFill>
              <a:latin typeface="Candara" panose="020E0502030303020204" pitchFamily="34" charset="0"/>
            </a:endParaRPr>
          </a:p>
          <a:p>
            <a:pPr defTabSz="1219170">
              <a:spcBef>
                <a:spcPct val="20000"/>
              </a:spcBef>
              <a:defRPr/>
            </a:pPr>
            <a:endParaRPr lang="en-US" sz="400" b="1" dirty="0">
              <a:solidFill>
                <a:schemeClr val="bg1"/>
              </a:solidFill>
              <a:latin typeface="Candara" panose="020E0502030303020204" pitchFamily="34" charset="0"/>
            </a:endParaRPr>
          </a:p>
          <a:p>
            <a:r>
              <a:rPr lang="en-US" sz="1300" dirty="0">
                <a:solidFill>
                  <a:srgbClr val="56595E"/>
                </a:solidFill>
                <a:latin typeface="Candara" panose="020E0502030303020204" pitchFamily="34" charset="0"/>
              </a:rPr>
              <a:t>Lorem ipsum dolor sit amet, consectetur adipiscing elit, sed do eiusmod tempor incididunt ut labore. </a:t>
            </a:r>
          </a:p>
          <a:p>
            <a:endParaRPr lang="en-US" sz="400" dirty="0">
              <a:solidFill>
                <a:srgbClr val="56595E"/>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56595E"/>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rgbClr val="56595E"/>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rgbClr val="56595E"/>
                </a:solidFill>
                <a:latin typeface="Candara" panose="020E0502030303020204" pitchFamily="34" charset="0"/>
              </a:rPr>
              <a:t>Lorem ipsum dolor sit amet, consectetur adipiscing</a:t>
            </a:r>
          </a:p>
          <a:p>
            <a:endParaRPr lang="en-US" sz="1000" dirty="0">
              <a:solidFill>
                <a:schemeClr val="bg1"/>
              </a:solidFill>
              <a:latin typeface="Candara" panose="020E0502030303020204" pitchFamily="34" charset="0"/>
            </a:endParaRPr>
          </a:p>
        </p:txBody>
      </p:sp>
      <p:sp>
        <p:nvSpPr>
          <p:cNvPr id="20" name="Block Arc 19">
            <a:extLst>
              <a:ext uri="{FF2B5EF4-FFF2-40B4-BE49-F238E27FC236}">
                <a16:creationId xmlns:a16="http://schemas.microsoft.com/office/drawing/2014/main" id="{D3E7D151-B67E-415C-AE05-407385112D21}"/>
              </a:ext>
            </a:extLst>
          </p:cNvPr>
          <p:cNvSpPr>
            <a:spLocks noChangeAspect="1"/>
          </p:cNvSpPr>
          <p:nvPr/>
        </p:nvSpPr>
        <p:spPr>
          <a:xfrm rot="16200000" flipH="1">
            <a:off x="9267374" y="1348405"/>
            <a:ext cx="2194560" cy="2194489"/>
          </a:xfrm>
          <a:prstGeom prst="blockArc">
            <a:avLst>
              <a:gd name="adj1" fmla="val 15168802"/>
              <a:gd name="adj2" fmla="val 10822413"/>
              <a:gd name="adj3" fmla="val 14427"/>
            </a:avLst>
          </a:prstGeom>
          <a:solidFill>
            <a:srgbClr val="157EBF"/>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accent4"/>
              </a:solidFill>
            </a:endParaRPr>
          </a:p>
        </p:txBody>
      </p:sp>
      <p:sp>
        <p:nvSpPr>
          <p:cNvPr id="10" name="Oval 9">
            <a:extLst>
              <a:ext uri="{FF2B5EF4-FFF2-40B4-BE49-F238E27FC236}">
                <a16:creationId xmlns:a16="http://schemas.microsoft.com/office/drawing/2014/main" id="{C744E1D0-3722-4346-991F-0C5D45833E77}"/>
              </a:ext>
            </a:extLst>
          </p:cNvPr>
          <p:cNvSpPr>
            <a:spLocks noChangeAspect="1"/>
          </p:cNvSpPr>
          <p:nvPr/>
        </p:nvSpPr>
        <p:spPr>
          <a:xfrm>
            <a:off x="9606648" y="1003298"/>
            <a:ext cx="822960" cy="822987"/>
          </a:xfrm>
          <a:prstGeom prst="ellipse">
            <a:avLst/>
          </a:prstGeom>
          <a:solidFill>
            <a:srgbClr val="157EBF"/>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solidFill>
                  <a:schemeClr val="bg1"/>
                </a:solidFill>
                <a:latin typeface="Bernard MT Condensed" panose="02050806060905020404" pitchFamily="18" charset="0"/>
              </a:rPr>
              <a:t>02</a:t>
            </a:r>
          </a:p>
        </p:txBody>
      </p:sp>
      <p:pic>
        <p:nvPicPr>
          <p:cNvPr id="21" name="Picture 20">
            <a:hlinkClick r:id="rId3"/>
            <a:extLst>
              <a:ext uri="{FF2B5EF4-FFF2-40B4-BE49-F238E27FC236}">
                <a16:creationId xmlns:a16="http://schemas.microsoft.com/office/drawing/2014/main" id="{B76FBDAE-3848-4A27-9802-395EA43C84B1}"/>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0607368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left)">
                                      <p:cBhvr>
                                        <p:cTn id="7" dur="750"/>
                                        <p:tgtEl>
                                          <p:spTgt spid="12"/>
                                        </p:tgtEl>
                                      </p:cBhvr>
                                    </p:animEffect>
                                  </p:childTnLst>
                                </p:cTn>
                              </p:par>
                            </p:childTnLst>
                          </p:cTn>
                        </p:par>
                        <p:par>
                          <p:cTn id="8" fill="hold">
                            <p:stCondLst>
                              <p:cond delay="750"/>
                            </p:stCondLst>
                            <p:childTnLst>
                              <p:par>
                                <p:cTn id="9" presetID="53" presetClass="entr" presetSubtype="16"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p:cTn id="11" dur="500" fill="hold"/>
                                        <p:tgtEl>
                                          <p:spTgt spid="2"/>
                                        </p:tgtEl>
                                        <p:attrNameLst>
                                          <p:attrName>ppt_w</p:attrName>
                                        </p:attrNameLst>
                                      </p:cBhvr>
                                      <p:tavLst>
                                        <p:tav tm="0">
                                          <p:val>
                                            <p:fltVal val="0"/>
                                          </p:val>
                                        </p:tav>
                                        <p:tav tm="100000">
                                          <p:val>
                                            <p:strVal val="#ppt_w"/>
                                          </p:val>
                                        </p:tav>
                                      </p:tavLst>
                                    </p:anim>
                                    <p:anim calcmode="lin" valueType="num">
                                      <p:cBhvr>
                                        <p:cTn id="12" dur="500" fill="hold"/>
                                        <p:tgtEl>
                                          <p:spTgt spid="2"/>
                                        </p:tgtEl>
                                        <p:attrNameLst>
                                          <p:attrName>ppt_h</p:attrName>
                                        </p:attrNameLst>
                                      </p:cBhvr>
                                      <p:tavLst>
                                        <p:tav tm="0">
                                          <p:val>
                                            <p:fltVal val="0"/>
                                          </p:val>
                                        </p:tav>
                                        <p:tav tm="100000">
                                          <p:val>
                                            <p:strVal val="#ppt_h"/>
                                          </p:val>
                                        </p:tav>
                                      </p:tavLst>
                                    </p:anim>
                                    <p:animEffect transition="in" filter="fade">
                                      <p:cBhvr>
                                        <p:cTn id="13" dur="500"/>
                                        <p:tgtEl>
                                          <p:spTgt spid="2"/>
                                        </p:tgtEl>
                                      </p:cBhvr>
                                    </p:animEffect>
                                  </p:childTnLst>
                                </p:cTn>
                              </p:par>
                            </p:childTnLst>
                          </p:cTn>
                        </p:par>
                        <p:par>
                          <p:cTn id="14" fill="hold">
                            <p:stCondLst>
                              <p:cond delay="1250"/>
                            </p:stCondLst>
                            <p:childTnLst>
                              <p:par>
                                <p:cTn id="15" presetID="22" presetClass="entr" presetSubtype="4" fill="hold" grpId="0" nodeType="after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wipe(down)">
                                      <p:cBhvr>
                                        <p:cTn id="17" dur="750"/>
                                        <p:tgtEl>
                                          <p:spTgt spid="13"/>
                                        </p:tgtEl>
                                      </p:cBhvr>
                                    </p:animEffect>
                                  </p:childTnLst>
                                </p:cTn>
                              </p:par>
                              <p:par>
                                <p:cTn id="18" presetID="22" presetClass="entr" presetSubtype="4" fill="hold" grpId="0" nodeType="withEffect">
                                  <p:stCondLst>
                                    <p:cond delay="0"/>
                                  </p:stCondLst>
                                  <p:childTnLst>
                                    <p:set>
                                      <p:cBhvr>
                                        <p:cTn id="19" dur="1" fill="hold">
                                          <p:stCondLst>
                                            <p:cond delay="0"/>
                                          </p:stCondLst>
                                        </p:cTn>
                                        <p:tgtEl>
                                          <p:spTgt spid="14"/>
                                        </p:tgtEl>
                                        <p:attrNameLst>
                                          <p:attrName>style.visibility</p:attrName>
                                        </p:attrNameLst>
                                      </p:cBhvr>
                                      <p:to>
                                        <p:strVal val="visible"/>
                                      </p:to>
                                    </p:set>
                                    <p:animEffect transition="in" filter="wipe(down)">
                                      <p:cBhvr>
                                        <p:cTn id="20" dur="750"/>
                                        <p:tgtEl>
                                          <p:spTgt spid="14"/>
                                        </p:tgtEl>
                                      </p:cBhvr>
                                    </p:animEffect>
                                  </p:childTnLst>
                                </p:cTn>
                              </p:par>
                            </p:childTnLst>
                          </p:cTn>
                        </p:par>
                        <p:par>
                          <p:cTn id="21" fill="hold">
                            <p:stCondLst>
                              <p:cond delay="2000"/>
                            </p:stCondLst>
                            <p:childTnLst>
                              <p:par>
                                <p:cTn id="22" presetID="53" presetClass="entr" presetSubtype="16" fill="hold" grpId="0" nodeType="afterEffect">
                                  <p:stCondLst>
                                    <p:cond delay="0"/>
                                  </p:stCondLst>
                                  <p:childTnLst>
                                    <p:set>
                                      <p:cBhvr>
                                        <p:cTn id="23" dur="1" fill="hold">
                                          <p:stCondLst>
                                            <p:cond delay="0"/>
                                          </p:stCondLst>
                                        </p:cTn>
                                        <p:tgtEl>
                                          <p:spTgt spid="18"/>
                                        </p:tgtEl>
                                        <p:attrNameLst>
                                          <p:attrName>style.visibility</p:attrName>
                                        </p:attrNameLst>
                                      </p:cBhvr>
                                      <p:to>
                                        <p:strVal val="visible"/>
                                      </p:to>
                                    </p:set>
                                    <p:anim calcmode="lin" valueType="num">
                                      <p:cBhvr>
                                        <p:cTn id="24" dur="500" fill="hold"/>
                                        <p:tgtEl>
                                          <p:spTgt spid="18"/>
                                        </p:tgtEl>
                                        <p:attrNameLst>
                                          <p:attrName>ppt_w</p:attrName>
                                        </p:attrNameLst>
                                      </p:cBhvr>
                                      <p:tavLst>
                                        <p:tav tm="0">
                                          <p:val>
                                            <p:fltVal val="0"/>
                                          </p:val>
                                        </p:tav>
                                        <p:tav tm="100000">
                                          <p:val>
                                            <p:strVal val="#ppt_w"/>
                                          </p:val>
                                        </p:tav>
                                      </p:tavLst>
                                    </p:anim>
                                    <p:anim calcmode="lin" valueType="num">
                                      <p:cBhvr>
                                        <p:cTn id="25" dur="500" fill="hold"/>
                                        <p:tgtEl>
                                          <p:spTgt spid="18"/>
                                        </p:tgtEl>
                                        <p:attrNameLst>
                                          <p:attrName>ppt_h</p:attrName>
                                        </p:attrNameLst>
                                      </p:cBhvr>
                                      <p:tavLst>
                                        <p:tav tm="0">
                                          <p:val>
                                            <p:fltVal val="0"/>
                                          </p:val>
                                        </p:tav>
                                        <p:tav tm="100000">
                                          <p:val>
                                            <p:strVal val="#ppt_h"/>
                                          </p:val>
                                        </p:tav>
                                      </p:tavLst>
                                    </p:anim>
                                    <p:animEffect transition="in" filter="fade">
                                      <p:cBhvr>
                                        <p:cTn id="26" dur="500"/>
                                        <p:tgtEl>
                                          <p:spTgt spid="18"/>
                                        </p:tgtEl>
                                      </p:cBhvr>
                                    </p:animEffect>
                                  </p:childTnLst>
                                </p:cTn>
                              </p:par>
                            </p:childTnLst>
                          </p:cTn>
                        </p:par>
                        <p:par>
                          <p:cTn id="27" fill="hold">
                            <p:stCondLst>
                              <p:cond delay="2500"/>
                            </p:stCondLst>
                            <p:childTnLst>
                              <p:par>
                                <p:cTn id="28" presetID="21" presetClass="entr" presetSubtype="1" fill="hold" grpId="0" nodeType="afterEffect">
                                  <p:stCondLst>
                                    <p:cond delay="0"/>
                                  </p:stCondLst>
                                  <p:childTnLst>
                                    <p:set>
                                      <p:cBhvr>
                                        <p:cTn id="29" dur="1" fill="hold">
                                          <p:stCondLst>
                                            <p:cond delay="0"/>
                                          </p:stCondLst>
                                        </p:cTn>
                                        <p:tgtEl>
                                          <p:spTgt spid="16"/>
                                        </p:tgtEl>
                                        <p:attrNameLst>
                                          <p:attrName>style.visibility</p:attrName>
                                        </p:attrNameLst>
                                      </p:cBhvr>
                                      <p:to>
                                        <p:strVal val="visible"/>
                                      </p:to>
                                    </p:set>
                                    <p:animEffect transition="in" filter="wheel(1)">
                                      <p:cBhvr>
                                        <p:cTn id="30" dur="2000"/>
                                        <p:tgtEl>
                                          <p:spTgt spid="16"/>
                                        </p:tgtEl>
                                      </p:cBhvr>
                                    </p:animEffect>
                                  </p:childTnLst>
                                </p:cTn>
                              </p:par>
                            </p:childTnLst>
                          </p:cTn>
                        </p:par>
                        <p:par>
                          <p:cTn id="31" fill="hold">
                            <p:stCondLst>
                              <p:cond delay="4500"/>
                            </p:stCondLst>
                            <p:childTnLst>
                              <p:par>
                                <p:cTn id="32" presetID="53" presetClass="entr" presetSubtype="16" fill="hold" grpId="0" nodeType="afterEffect">
                                  <p:stCondLst>
                                    <p:cond delay="0"/>
                                  </p:stCondLst>
                                  <p:childTnLst>
                                    <p:set>
                                      <p:cBhvr>
                                        <p:cTn id="33" dur="1" fill="hold">
                                          <p:stCondLst>
                                            <p:cond delay="0"/>
                                          </p:stCondLst>
                                        </p:cTn>
                                        <p:tgtEl>
                                          <p:spTgt spid="17"/>
                                        </p:tgtEl>
                                        <p:attrNameLst>
                                          <p:attrName>style.visibility</p:attrName>
                                        </p:attrNameLst>
                                      </p:cBhvr>
                                      <p:to>
                                        <p:strVal val="visible"/>
                                      </p:to>
                                    </p:set>
                                    <p:anim calcmode="lin" valueType="num">
                                      <p:cBhvr>
                                        <p:cTn id="34" dur="500" fill="hold"/>
                                        <p:tgtEl>
                                          <p:spTgt spid="17"/>
                                        </p:tgtEl>
                                        <p:attrNameLst>
                                          <p:attrName>ppt_w</p:attrName>
                                        </p:attrNameLst>
                                      </p:cBhvr>
                                      <p:tavLst>
                                        <p:tav tm="0">
                                          <p:val>
                                            <p:fltVal val="0"/>
                                          </p:val>
                                        </p:tav>
                                        <p:tav tm="100000">
                                          <p:val>
                                            <p:strVal val="#ppt_w"/>
                                          </p:val>
                                        </p:tav>
                                      </p:tavLst>
                                    </p:anim>
                                    <p:anim calcmode="lin" valueType="num">
                                      <p:cBhvr>
                                        <p:cTn id="35" dur="500" fill="hold"/>
                                        <p:tgtEl>
                                          <p:spTgt spid="17"/>
                                        </p:tgtEl>
                                        <p:attrNameLst>
                                          <p:attrName>ppt_h</p:attrName>
                                        </p:attrNameLst>
                                      </p:cBhvr>
                                      <p:tavLst>
                                        <p:tav tm="0">
                                          <p:val>
                                            <p:fltVal val="0"/>
                                          </p:val>
                                        </p:tav>
                                        <p:tav tm="100000">
                                          <p:val>
                                            <p:strVal val="#ppt_h"/>
                                          </p:val>
                                        </p:tav>
                                      </p:tavLst>
                                    </p:anim>
                                    <p:animEffect transition="in" filter="fade">
                                      <p:cBhvr>
                                        <p:cTn id="36" dur="500"/>
                                        <p:tgtEl>
                                          <p:spTgt spid="17"/>
                                        </p:tgtEl>
                                      </p:cBhvr>
                                    </p:animEffect>
                                  </p:childTnLst>
                                </p:cTn>
                              </p:par>
                            </p:childTnLst>
                          </p:cTn>
                        </p:par>
                        <p:par>
                          <p:cTn id="37" fill="hold">
                            <p:stCondLst>
                              <p:cond delay="5000"/>
                            </p:stCondLst>
                            <p:childTnLst>
                              <p:par>
                                <p:cTn id="38" presetID="42" presetClass="entr" presetSubtype="0" fill="hold" grpId="0" nodeType="afterEffect">
                                  <p:stCondLst>
                                    <p:cond delay="0"/>
                                  </p:stCondLst>
                                  <p:childTnLst>
                                    <p:set>
                                      <p:cBhvr>
                                        <p:cTn id="39" dur="1" fill="hold">
                                          <p:stCondLst>
                                            <p:cond delay="0"/>
                                          </p:stCondLst>
                                        </p:cTn>
                                        <p:tgtEl>
                                          <p:spTgt spid="19"/>
                                        </p:tgtEl>
                                        <p:attrNameLst>
                                          <p:attrName>style.visibility</p:attrName>
                                        </p:attrNameLst>
                                      </p:cBhvr>
                                      <p:to>
                                        <p:strVal val="visible"/>
                                      </p:to>
                                    </p:set>
                                    <p:animEffect transition="in" filter="fade">
                                      <p:cBhvr>
                                        <p:cTn id="40" dur="1000"/>
                                        <p:tgtEl>
                                          <p:spTgt spid="19"/>
                                        </p:tgtEl>
                                      </p:cBhvr>
                                    </p:animEffect>
                                    <p:anim calcmode="lin" valueType="num">
                                      <p:cBhvr>
                                        <p:cTn id="41" dur="1000" fill="hold"/>
                                        <p:tgtEl>
                                          <p:spTgt spid="19"/>
                                        </p:tgtEl>
                                        <p:attrNameLst>
                                          <p:attrName>ppt_x</p:attrName>
                                        </p:attrNameLst>
                                      </p:cBhvr>
                                      <p:tavLst>
                                        <p:tav tm="0">
                                          <p:val>
                                            <p:strVal val="#ppt_x"/>
                                          </p:val>
                                        </p:tav>
                                        <p:tav tm="100000">
                                          <p:val>
                                            <p:strVal val="#ppt_x"/>
                                          </p:val>
                                        </p:tav>
                                      </p:tavLst>
                                    </p:anim>
                                    <p:anim calcmode="lin" valueType="num">
                                      <p:cBhvr>
                                        <p:cTn id="42" dur="1000" fill="hold"/>
                                        <p:tgtEl>
                                          <p:spTgt spid="19"/>
                                        </p:tgtEl>
                                        <p:attrNameLst>
                                          <p:attrName>ppt_y</p:attrName>
                                        </p:attrNameLst>
                                      </p:cBhvr>
                                      <p:tavLst>
                                        <p:tav tm="0">
                                          <p:val>
                                            <p:strVal val="#ppt_y+.1"/>
                                          </p:val>
                                        </p:tav>
                                        <p:tav tm="100000">
                                          <p:val>
                                            <p:strVal val="#ppt_y"/>
                                          </p:val>
                                        </p:tav>
                                      </p:tavLst>
                                    </p:anim>
                                  </p:childTnLst>
                                </p:cTn>
                              </p:par>
                            </p:childTnLst>
                          </p:cTn>
                        </p:par>
                        <p:par>
                          <p:cTn id="43" fill="hold">
                            <p:stCondLst>
                              <p:cond delay="6000"/>
                            </p:stCondLst>
                            <p:childTnLst>
                              <p:par>
                                <p:cTn id="44" presetID="53" presetClass="entr" presetSubtype="16" fill="hold" grpId="0" nodeType="afterEffect">
                                  <p:stCondLst>
                                    <p:cond delay="0"/>
                                  </p:stCondLst>
                                  <p:childTnLst>
                                    <p:set>
                                      <p:cBhvr>
                                        <p:cTn id="45" dur="1" fill="hold">
                                          <p:stCondLst>
                                            <p:cond delay="0"/>
                                          </p:stCondLst>
                                        </p:cTn>
                                        <p:tgtEl>
                                          <p:spTgt spid="10"/>
                                        </p:tgtEl>
                                        <p:attrNameLst>
                                          <p:attrName>style.visibility</p:attrName>
                                        </p:attrNameLst>
                                      </p:cBhvr>
                                      <p:to>
                                        <p:strVal val="visible"/>
                                      </p:to>
                                    </p:set>
                                    <p:anim calcmode="lin" valueType="num">
                                      <p:cBhvr>
                                        <p:cTn id="46" dur="500" fill="hold"/>
                                        <p:tgtEl>
                                          <p:spTgt spid="10"/>
                                        </p:tgtEl>
                                        <p:attrNameLst>
                                          <p:attrName>ppt_w</p:attrName>
                                        </p:attrNameLst>
                                      </p:cBhvr>
                                      <p:tavLst>
                                        <p:tav tm="0">
                                          <p:val>
                                            <p:fltVal val="0"/>
                                          </p:val>
                                        </p:tav>
                                        <p:tav tm="100000">
                                          <p:val>
                                            <p:strVal val="#ppt_w"/>
                                          </p:val>
                                        </p:tav>
                                      </p:tavLst>
                                    </p:anim>
                                    <p:anim calcmode="lin" valueType="num">
                                      <p:cBhvr>
                                        <p:cTn id="47" dur="500" fill="hold"/>
                                        <p:tgtEl>
                                          <p:spTgt spid="10"/>
                                        </p:tgtEl>
                                        <p:attrNameLst>
                                          <p:attrName>ppt_h</p:attrName>
                                        </p:attrNameLst>
                                      </p:cBhvr>
                                      <p:tavLst>
                                        <p:tav tm="0">
                                          <p:val>
                                            <p:fltVal val="0"/>
                                          </p:val>
                                        </p:tav>
                                        <p:tav tm="100000">
                                          <p:val>
                                            <p:strVal val="#ppt_h"/>
                                          </p:val>
                                        </p:tav>
                                      </p:tavLst>
                                    </p:anim>
                                    <p:animEffect transition="in" filter="fade">
                                      <p:cBhvr>
                                        <p:cTn id="48" dur="500"/>
                                        <p:tgtEl>
                                          <p:spTgt spid="10"/>
                                        </p:tgtEl>
                                      </p:cBhvr>
                                    </p:animEffect>
                                  </p:childTnLst>
                                </p:cTn>
                              </p:par>
                            </p:childTnLst>
                          </p:cTn>
                        </p:par>
                        <p:par>
                          <p:cTn id="49" fill="hold">
                            <p:stCondLst>
                              <p:cond delay="6500"/>
                            </p:stCondLst>
                            <p:childTnLst>
                              <p:par>
                                <p:cTn id="50" presetID="21" presetClass="entr" presetSubtype="1" fill="hold" grpId="0" nodeType="afterEffect">
                                  <p:stCondLst>
                                    <p:cond delay="0"/>
                                  </p:stCondLst>
                                  <p:childTnLst>
                                    <p:set>
                                      <p:cBhvr>
                                        <p:cTn id="51" dur="1" fill="hold">
                                          <p:stCondLst>
                                            <p:cond delay="0"/>
                                          </p:stCondLst>
                                        </p:cTn>
                                        <p:tgtEl>
                                          <p:spTgt spid="20"/>
                                        </p:tgtEl>
                                        <p:attrNameLst>
                                          <p:attrName>style.visibility</p:attrName>
                                        </p:attrNameLst>
                                      </p:cBhvr>
                                      <p:to>
                                        <p:strVal val="visible"/>
                                      </p:to>
                                    </p:set>
                                    <p:animEffect transition="in" filter="wheel(1)">
                                      <p:cBhvr>
                                        <p:cTn id="52" dur="2000"/>
                                        <p:tgtEl>
                                          <p:spTgt spid="20"/>
                                        </p:tgtEl>
                                      </p:cBhvr>
                                    </p:animEffect>
                                  </p:childTnLst>
                                </p:cTn>
                              </p:par>
                            </p:childTnLst>
                          </p:cTn>
                        </p:par>
                        <p:par>
                          <p:cTn id="53" fill="hold">
                            <p:stCondLst>
                              <p:cond delay="8500"/>
                            </p:stCondLst>
                            <p:childTnLst>
                              <p:par>
                                <p:cTn id="54" presetID="53" presetClass="entr" presetSubtype="16" fill="hold" grpId="0" nodeType="afterEffect">
                                  <p:stCondLst>
                                    <p:cond delay="0"/>
                                  </p:stCondLst>
                                  <p:childTnLst>
                                    <p:set>
                                      <p:cBhvr>
                                        <p:cTn id="55" dur="1" fill="hold">
                                          <p:stCondLst>
                                            <p:cond delay="0"/>
                                          </p:stCondLst>
                                        </p:cTn>
                                        <p:tgtEl>
                                          <p:spTgt spid="9"/>
                                        </p:tgtEl>
                                        <p:attrNameLst>
                                          <p:attrName>style.visibility</p:attrName>
                                        </p:attrNameLst>
                                      </p:cBhvr>
                                      <p:to>
                                        <p:strVal val="visible"/>
                                      </p:to>
                                    </p:set>
                                    <p:anim calcmode="lin" valueType="num">
                                      <p:cBhvr>
                                        <p:cTn id="56" dur="500" fill="hold"/>
                                        <p:tgtEl>
                                          <p:spTgt spid="9"/>
                                        </p:tgtEl>
                                        <p:attrNameLst>
                                          <p:attrName>ppt_w</p:attrName>
                                        </p:attrNameLst>
                                      </p:cBhvr>
                                      <p:tavLst>
                                        <p:tav tm="0">
                                          <p:val>
                                            <p:fltVal val="0"/>
                                          </p:val>
                                        </p:tav>
                                        <p:tav tm="100000">
                                          <p:val>
                                            <p:strVal val="#ppt_w"/>
                                          </p:val>
                                        </p:tav>
                                      </p:tavLst>
                                    </p:anim>
                                    <p:anim calcmode="lin" valueType="num">
                                      <p:cBhvr>
                                        <p:cTn id="57" dur="500" fill="hold"/>
                                        <p:tgtEl>
                                          <p:spTgt spid="9"/>
                                        </p:tgtEl>
                                        <p:attrNameLst>
                                          <p:attrName>ppt_h</p:attrName>
                                        </p:attrNameLst>
                                      </p:cBhvr>
                                      <p:tavLst>
                                        <p:tav tm="0">
                                          <p:val>
                                            <p:fltVal val="0"/>
                                          </p:val>
                                        </p:tav>
                                        <p:tav tm="100000">
                                          <p:val>
                                            <p:strVal val="#ppt_h"/>
                                          </p:val>
                                        </p:tav>
                                      </p:tavLst>
                                    </p:anim>
                                    <p:animEffect transition="in" filter="fade">
                                      <p:cBhvr>
                                        <p:cTn id="58" dur="500"/>
                                        <p:tgtEl>
                                          <p:spTgt spid="9"/>
                                        </p:tgtEl>
                                      </p:cBhvr>
                                    </p:animEffect>
                                  </p:childTnLst>
                                </p:cTn>
                              </p:par>
                            </p:childTnLst>
                          </p:cTn>
                        </p:par>
                        <p:par>
                          <p:cTn id="59" fill="hold">
                            <p:stCondLst>
                              <p:cond delay="9000"/>
                            </p:stCondLst>
                            <p:childTnLst>
                              <p:par>
                                <p:cTn id="60" presetID="42" presetClass="entr" presetSubtype="0" fill="hold" grpId="0" nodeType="afterEffect">
                                  <p:stCondLst>
                                    <p:cond delay="0"/>
                                  </p:stCondLst>
                                  <p:childTnLst>
                                    <p:set>
                                      <p:cBhvr>
                                        <p:cTn id="61" dur="1" fill="hold">
                                          <p:stCondLst>
                                            <p:cond delay="0"/>
                                          </p:stCondLst>
                                        </p:cTn>
                                        <p:tgtEl>
                                          <p:spTgt spid="15"/>
                                        </p:tgtEl>
                                        <p:attrNameLst>
                                          <p:attrName>style.visibility</p:attrName>
                                        </p:attrNameLst>
                                      </p:cBhvr>
                                      <p:to>
                                        <p:strVal val="visible"/>
                                      </p:to>
                                    </p:set>
                                    <p:animEffect transition="in" filter="fade">
                                      <p:cBhvr>
                                        <p:cTn id="62" dur="1000"/>
                                        <p:tgtEl>
                                          <p:spTgt spid="15"/>
                                        </p:tgtEl>
                                      </p:cBhvr>
                                    </p:animEffect>
                                    <p:anim calcmode="lin" valueType="num">
                                      <p:cBhvr>
                                        <p:cTn id="63" dur="1000" fill="hold"/>
                                        <p:tgtEl>
                                          <p:spTgt spid="15"/>
                                        </p:tgtEl>
                                        <p:attrNameLst>
                                          <p:attrName>ppt_x</p:attrName>
                                        </p:attrNameLst>
                                      </p:cBhvr>
                                      <p:tavLst>
                                        <p:tav tm="0">
                                          <p:val>
                                            <p:strVal val="#ppt_x"/>
                                          </p:val>
                                        </p:tav>
                                        <p:tav tm="100000">
                                          <p:val>
                                            <p:strVal val="#ppt_x"/>
                                          </p:val>
                                        </p:tav>
                                      </p:tavLst>
                                    </p:anim>
                                    <p:anim calcmode="lin" valueType="num">
                                      <p:cBhvr>
                                        <p:cTn id="64" dur="1000" fill="hold"/>
                                        <p:tgtEl>
                                          <p:spTgt spid="1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2" grpId="0" animBg="1"/>
      <p:bldP spid="12" grpId="0"/>
      <p:bldP spid="13" grpId="0" animBg="1"/>
      <p:bldP spid="14" grpId="0"/>
      <p:bldP spid="15" grpId="0"/>
      <p:bldP spid="16" grpId="0" animBg="1"/>
      <p:bldP spid="17" grpId="0" animBg="1"/>
      <p:bldP spid="18" grpId="0" animBg="1"/>
      <p:bldP spid="19" grpId="0"/>
      <p:bldP spid="20" grpId="0" animBg="1"/>
      <p:bldP spid="10"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39</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32" name="Group 31"/>
          <p:cNvGrpSpPr/>
          <p:nvPr/>
        </p:nvGrpSpPr>
        <p:grpSpPr>
          <a:xfrm>
            <a:off x="4907280" y="1989350"/>
            <a:ext cx="2377440" cy="464414"/>
            <a:chOff x="2696381" y="6137360"/>
            <a:chExt cx="2705384" cy="471956"/>
          </a:xfrm>
        </p:grpSpPr>
        <p:sp>
          <p:nvSpPr>
            <p:cNvPr id="33" name="Rectangle 32"/>
            <p:cNvSpPr/>
            <p:nvPr userDrawn="1"/>
          </p:nvSpPr>
          <p:spPr>
            <a:xfrm>
              <a:off x="2696381" y="6137360"/>
              <a:ext cx="2705384"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33"/>
            <p:cNvGrpSpPr/>
            <p:nvPr/>
          </p:nvGrpSpPr>
          <p:grpSpPr>
            <a:xfrm>
              <a:off x="2709060" y="6150579"/>
              <a:ext cx="1659866" cy="426275"/>
              <a:chOff x="2709060" y="6150579"/>
              <a:chExt cx="1659866" cy="426275"/>
            </a:xfrm>
          </p:grpSpPr>
          <p:sp>
            <p:nvSpPr>
              <p:cNvPr id="36" name="Rounded Rectangle 35"/>
              <p:cNvSpPr/>
              <p:nvPr/>
            </p:nvSpPr>
            <p:spPr>
              <a:xfrm>
                <a:off x="2709060" y="6158691"/>
                <a:ext cx="260133" cy="418162"/>
              </a:xfrm>
              <a:prstGeom prst="roundRect">
                <a:avLst/>
              </a:prstGeom>
              <a:solidFill>
                <a:srgbClr val="44D7F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7" name="Rounded Rectangle 36"/>
              <p:cNvSpPr/>
              <p:nvPr/>
            </p:nvSpPr>
            <p:spPr>
              <a:xfrm>
                <a:off x="2986715" y="6158633"/>
                <a:ext cx="260133" cy="418162"/>
              </a:xfrm>
              <a:prstGeom prst="roundRect">
                <a:avLst/>
              </a:prstGeom>
              <a:solidFill>
                <a:srgbClr val="36B8E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8" name="Rounded Rectangle 37"/>
              <p:cNvSpPr/>
              <p:nvPr/>
            </p:nvSpPr>
            <p:spPr>
              <a:xfrm>
                <a:off x="3262407" y="6158692"/>
                <a:ext cx="260133" cy="418162"/>
              </a:xfrm>
              <a:prstGeom prst="roundRect">
                <a:avLst/>
              </a:prstGeom>
              <a:solidFill>
                <a:srgbClr val="239BD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9" name="Rounded Rectangle 38"/>
              <p:cNvSpPr/>
              <p:nvPr/>
            </p:nvSpPr>
            <p:spPr>
              <a:xfrm>
                <a:off x="3540086" y="6158633"/>
                <a:ext cx="260133" cy="418162"/>
              </a:xfrm>
              <a:prstGeom prst="roundRect">
                <a:avLst/>
              </a:prstGeom>
              <a:solidFill>
                <a:srgbClr val="157EBF"/>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0" name="Rounded Rectangle 39"/>
              <p:cNvSpPr/>
              <p:nvPr/>
            </p:nvSpPr>
            <p:spPr>
              <a:xfrm>
                <a:off x="3818574" y="6150639"/>
                <a:ext cx="260133" cy="418162"/>
              </a:xfrm>
              <a:prstGeom prst="roundRect">
                <a:avLst/>
              </a:prstGeom>
              <a:solidFill>
                <a:srgbClr val="0967B9"/>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1" name="Rounded Rectangle 40"/>
              <p:cNvSpPr/>
              <p:nvPr/>
            </p:nvSpPr>
            <p:spPr>
              <a:xfrm>
                <a:off x="4108793" y="6150579"/>
                <a:ext cx="260133" cy="418162"/>
              </a:xfrm>
              <a:prstGeom prst="roundRect">
                <a:avLst/>
              </a:prstGeom>
              <a:solidFill>
                <a:srgbClr val="0050A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35" name="TextBox 34"/>
            <p:cNvSpPr txBox="1">
              <a:spLocks/>
            </p:cNvSpPr>
            <p:nvPr/>
          </p:nvSpPr>
          <p:spPr>
            <a:xfrm>
              <a:off x="4280176" y="6150579"/>
              <a:ext cx="1066580" cy="45873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39</a:t>
              </a:r>
            </a:p>
          </p:txBody>
        </p:sp>
      </p:gr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2015-2019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1586</TotalTime>
  <Words>1317</Words>
  <Application>Microsoft Office PowerPoint</Application>
  <PresentationFormat>Widescreen</PresentationFormat>
  <Paragraphs>72</Paragraphs>
  <Slides>6</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6</vt:i4>
      </vt:variant>
    </vt:vector>
  </HeadingPairs>
  <TitlesOfParts>
    <vt:vector size="14" baseType="lpstr">
      <vt:lpstr>Arial</vt:lpstr>
      <vt:lpstr>Bernard MT Condensed</vt:lpstr>
      <vt:lpstr>Calibri</vt:lpstr>
      <vt:lpstr>Calibri Light</vt:lpstr>
      <vt:lpstr>Candara</vt:lpstr>
      <vt:lpstr>Lato</vt:lpstr>
      <vt:lpstr>Wingdings</vt:lpstr>
      <vt:lpstr>Office Theme</vt:lpstr>
      <vt:lpstr>PowerPoint Presentation</vt:lpstr>
      <vt:lpstr>COLOR SET 39</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337</cp:revision>
  <dcterms:created xsi:type="dcterms:W3CDTF">2016-09-28T22:08:47Z</dcterms:created>
  <dcterms:modified xsi:type="dcterms:W3CDTF">2018-12-12T17:36:55Z</dcterms:modified>
</cp:coreProperties>
</file>