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3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57122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76D504E8-2BA7-4C84-87BD-6531B6FA6A1F}"/>
              </a:ext>
            </a:extLst>
          </p:cNvPr>
          <p:cNvSpPr>
            <a:spLocks noChangeAspect="1"/>
          </p:cNvSpPr>
          <p:nvPr/>
        </p:nvSpPr>
        <p:spPr>
          <a:xfrm>
            <a:off x="9907469" y="1988450"/>
            <a:ext cx="914370" cy="914400"/>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Lato"/>
              </a:rPr>
              <a:t>84%</a:t>
            </a:r>
          </a:p>
        </p:txBody>
      </p:sp>
      <p:sp>
        <p:nvSpPr>
          <p:cNvPr id="2" name="Rectangle 1">
            <a:extLst>
              <a:ext uri="{FF2B5EF4-FFF2-40B4-BE49-F238E27FC236}">
                <a16:creationId xmlns:a16="http://schemas.microsoft.com/office/drawing/2014/main" id="{3DC7627B-2E65-4E12-8873-77B76473DCAE}"/>
              </a:ext>
            </a:extLst>
          </p:cNvPr>
          <p:cNvSpPr/>
          <p:nvPr/>
        </p:nvSpPr>
        <p:spPr>
          <a:xfrm>
            <a:off x="970414" y="1779363"/>
            <a:ext cx="5105400" cy="4129046"/>
          </a:xfrm>
          <a:prstGeom prst="rect">
            <a:avLst/>
          </a:prstGeom>
          <a:blipFill>
            <a:blip r:embed="rId2"/>
            <a:stretch>
              <a:fillRect l="-3000" t="-3000" r="-3000" b="-3000"/>
            </a:stretch>
          </a:blip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585F8729-11C5-445D-84A8-27E011E0B7CC}"/>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13" name="Rectangle 12">
            <a:extLst>
              <a:ext uri="{FF2B5EF4-FFF2-40B4-BE49-F238E27FC236}">
                <a16:creationId xmlns:a16="http://schemas.microsoft.com/office/drawing/2014/main" id="{EABA0A73-22A1-46EC-A0D1-BBACFF7F41CB}"/>
              </a:ext>
            </a:extLst>
          </p:cNvPr>
          <p:cNvSpPr/>
          <p:nvPr/>
        </p:nvSpPr>
        <p:spPr>
          <a:xfrm>
            <a:off x="970414" y="4870828"/>
            <a:ext cx="5105400" cy="1046441"/>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99AE597E-8F44-4DA2-B774-45D590ABAA9C}"/>
              </a:ext>
            </a:extLst>
          </p:cNvPr>
          <p:cNvSpPr txBox="1"/>
          <p:nvPr/>
        </p:nvSpPr>
        <p:spPr>
          <a:xfrm>
            <a:off x="1122814" y="4936848"/>
            <a:ext cx="4800600" cy="914400"/>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chemeClr val="bg1"/>
              </a:solidFill>
              <a:latin typeface="Candara" panose="020E0502030303020204" pitchFamily="34" charset="0"/>
            </a:endParaRPr>
          </a:p>
          <a:p>
            <a:endParaRPr lang="en-US" sz="400" dirty="0">
              <a:solidFill>
                <a:schemeClr val="bg1"/>
              </a:solidFill>
              <a:latin typeface="Candara" panose="020E0502030303020204" pitchFamily="34" charset="0"/>
            </a:endParaRPr>
          </a:p>
          <a:p>
            <a:endParaRPr lang="en-US" sz="1000" dirty="0">
              <a:solidFill>
                <a:schemeClr val="bg1"/>
              </a:solidFill>
              <a:latin typeface="Candara" panose="020E0502030303020204" pitchFamily="34" charset="0"/>
            </a:endParaRPr>
          </a:p>
        </p:txBody>
      </p:sp>
      <p:sp>
        <p:nvSpPr>
          <p:cNvPr id="15" name="TextBox 14">
            <a:extLst>
              <a:ext uri="{FF2B5EF4-FFF2-40B4-BE49-F238E27FC236}">
                <a16:creationId xmlns:a16="http://schemas.microsoft.com/office/drawing/2014/main" id="{CFAEBC7A-CA2C-4DC2-9786-50D136721C8F}"/>
              </a:ext>
            </a:extLst>
          </p:cNvPr>
          <p:cNvSpPr txBox="1"/>
          <p:nvPr/>
        </p:nvSpPr>
        <p:spPr>
          <a:xfrm>
            <a:off x="9161428" y="3791198"/>
            <a:ext cx="2406452" cy="2603790"/>
          </a:xfrm>
          <a:prstGeom prst="rect">
            <a:avLst/>
          </a:prstGeom>
          <a:noFill/>
        </p:spPr>
        <p:txBody>
          <a:bodyPr wrap="square" rtlCol="0">
            <a:spAutoFit/>
          </a:bodyPr>
          <a:lstStyle/>
          <a:p>
            <a:pPr defTabSz="1219170">
              <a:spcBef>
                <a:spcPct val="20000"/>
              </a:spcBef>
              <a:defRPr/>
            </a:pPr>
            <a:r>
              <a:rPr lang="en-US" dirty="0">
                <a:solidFill>
                  <a:srgbClr val="157EBF"/>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4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endParaRPr lang="en-US" sz="1000" dirty="0">
              <a:solidFill>
                <a:schemeClr val="bg1"/>
              </a:solidFill>
              <a:latin typeface="Candara" panose="020E0502030303020204" pitchFamily="34" charset="0"/>
            </a:endParaRPr>
          </a:p>
        </p:txBody>
      </p:sp>
      <p:sp>
        <p:nvSpPr>
          <p:cNvPr id="16" name="Block Arc 15">
            <a:extLst>
              <a:ext uri="{FF2B5EF4-FFF2-40B4-BE49-F238E27FC236}">
                <a16:creationId xmlns:a16="http://schemas.microsoft.com/office/drawing/2014/main" id="{D9F64CC0-9DFB-49D1-91BC-DB9525D4FA94}"/>
              </a:ext>
            </a:extLst>
          </p:cNvPr>
          <p:cNvSpPr>
            <a:spLocks noChangeAspect="1"/>
          </p:cNvSpPr>
          <p:nvPr/>
        </p:nvSpPr>
        <p:spPr>
          <a:xfrm rot="16200000" flipH="1">
            <a:off x="6697967" y="1348407"/>
            <a:ext cx="2194560" cy="2194489"/>
          </a:xfrm>
          <a:prstGeom prst="blockArc">
            <a:avLst>
              <a:gd name="adj1" fmla="val 17257438"/>
              <a:gd name="adj2" fmla="val 10822413"/>
              <a:gd name="adj3" fmla="val 14427"/>
            </a:avLst>
          </a:prstGeom>
          <a:solidFill>
            <a:srgbClr val="36B8E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7" name="Oval 16">
            <a:extLst>
              <a:ext uri="{FF2B5EF4-FFF2-40B4-BE49-F238E27FC236}">
                <a16:creationId xmlns:a16="http://schemas.microsoft.com/office/drawing/2014/main" id="{21985190-4A9F-4D90-A084-38EB694CF1FD}"/>
              </a:ext>
            </a:extLst>
          </p:cNvPr>
          <p:cNvSpPr>
            <a:spLocks noChangeAspect="1"/>
          </p:cNvSpPr>
          <p:nvPr/>
        </p:nvSpPr>
        <p:spPr>
          <a:xfrm>
            <a:off x="7338062" y="1988451"/>
            <a:ext cx="914370" cy="914400"/>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Lato"/>
              </a:rPr>
              <a:t>77%</a:t>
            </a:r>
          </a:p>
        </p:txBody>
      </p:sp>
      <p:sp>
        <p:nvSpPr>
          <p:cNvPr id="18" name="Oval 17">
            <a:extLst>
              <a:ext uri="{FF2B5EF4-FFF2-40B4-BE49-F238E27FC236}">
                <a16:creationId xmlns:a16="http://schemas.microsoft.com/office/drawing/2014/main" id="{CD5794DD-FB3F-40B4-9DE0-539E862534C7}"/>
              </a:ext>
            </a:extLst>
          </p:cNvPr>
          <p:cNvSpPr>
            <a:spLocks noChangeAspect="1"/>
          </p:cNvSpPr>
          <p:nvPr/>
        </p:nvSpPr>
        <p:spPr>
          <a:xfrm>
            <a:off x="7033493" y="1003297"/>
            <a:ext cx="822960" cy="822987"/>
          </a:xfrm>
          <a:prstGeom prst="ellipse">
            <a:avLst/>
          </a:prstGeom>
          <a:solidFill>
            <a:srgbClr val="36B8E3"/>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latin typeface="Bernard MT Condensed" panose="02050806060905020404" pitchFamily="18" charset="0"/>
              </a:rPr>
              <a:t>01</a:t>
            </a:r>
          </a:p>
        </p:txBody>
      </p:sp>
      <p:sp>
        <p:nvSpPr>
          <p:cNvPr id="19" name="TextBox 18">
            <a:extLst>
              <a:ext uri="{FF2B5EF4-FFF2-40B4-BE49-F238E27FC236}">
                <a16:creationId xmlns:a16="http://schemas.microsoft.com/office/drawing/2014/main" id="{9B053A39-58A8-4D74-B952-324429CECA94}"/>
              </a:ext>
            </a:extLst>
          </p:cNvPr>
          <p:cNvSpPr txBox="1"/>
          <p:nvPr/>
        </p:nvSpPr>
        <p:spPr>
          <a:xfrm>
            <a:off x="6592021" y="3791199"/>
            <a:ext cx="2406452" cy="2603790"/>
          </a:xfrm>
          <a:prstGeom prst="rect">
            <a:avLst/>
          </a:prstGeom>
          <a:noFill/>
        </p:spPr>
        <p:txBody>
          <a:bodyPr wrap="square" rtlCol="0">
            <a:spAutoFit/>
          </a:bodyPr>
          <a:lstStyle/>
          <a:p>
            <a:pPr defTabSz="1219170">
              <a:spcBef>
                <a:spcPct val="20000"/>
              </a:spcBef>
              <a:defRPr/>
            </a:pPr>
            <a:r>
              <a:rPr lang="en-US" dirty="0">
                <a:solidFill>
                  <a:srgbClr val="239BD3"/>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4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endParaRPr lang="en-US" sz="1000" dirty="0">
              <a:solidFill>
                <a:schemeClr val="bg1"/>
              </a:solidFill>
              <a:latin typeface="Candara" panose="020E0502030303020204" pitchFamily="34" charset="0"/>
            </a:endParaRPr>
          </a:p>
        </p:txBody>
      </p:sp>
      <p:sp>
        <p:nvSpPr>
          <p:cNvPr id="20" name="Block Arc 19">
            <a:extLst>
              <a:ext uri="{FF2B5EF4-FFF2-40B4-BE49-F238E27FC236}">
                <a16:creationId xmlns:a16="http://schemas.microsoft.com/office/drawing/2014/main" id="{D3E7D151-B67E-415C-AE05-407385112D21}"/>
              </a:ext>
            </a:extLst>
          </p:cNvPr>
          <p:cNvSpPr>
            <a:spLocks noChangeAspect="1"/>
          </p:cNvSpPr>
          <p:nvPr/>
        </p:nvSpPr>
        <p:spPr>
          <a:xfrm rot="16200000" flipH="1">
            <a:off x="9267374" y="1348405"/>
            <a:ext cx="2194560" cy="2194489"/>
          </a:xfrm>
          <a:prstGeom prst="blockArc">
            <a:avLst>
              <a:gd name="adj1" fmla="val 15168802"/>
              <a:gd name="adj2" fmla="val 10822413"/>
              <a:gd name="adj3" fmla="val 14427"/>
            </a:avLst>
          </a:prstGeom>
          <a:solidFill>
            <a:srgbClr val="157EB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0" name="Oval 9">
            <a:extLst>
              <a:ext uri="{FF2B5EF4-FFF2-40B4-BE49-F238E27FC236}">
                <a16:creationId xmlns:a16="http://schemas.microsoft.com/office/drawing/2014/main" id="{C744E1D0-3722-4346-991F-0C5D45833E77}"/>
              </a:ext>
            </a:extLst>
          </p:cNvPr>
          <p:cNvSpPr>
            <a:spLocks noChangeAspect="1"/>
          </p:cNvSpPr>
          <p:nvPr/>
        </p:nvSpPr>
        <p:spPr>
          <a:xfrm>
            <a:off x="9606648" y="1003298"/>
            <a:ext cx="822960" cy="822987"/>
          </a:xfrm>
          <a:prstGeom prst="ellipse">
            <a:avLst/>
          </a:prstGeom>
          <a:solidFill>
            <a:srgbClr val="157EBF"/>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latin typeface="Bernard MT Condensed" panose="02050806060905020404" pitchFamily="18" charset="0"/>
              </a:rPr>
              <a:t>02</a:t>
            </a:r>
          </a:p>
        </p:txBody>
      </p:sp>
      <p:pic>
        <p:nvPicPr>
          <p:cNvPr id="21" name="Picture 20">
            <a:hlinkClick r:id="rId3"/>
            <a:extLst>
              <a:ext uri="{FF2B5EF4-FFF2-40B4-BE49-F238E27FC236}">
                <a16:creationId xmlns:a16="http://schemas.microsoft.com/office/drawing/2014/main" id="{B76FBDAE-3848-4A27-9802-395EA43C84B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60736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750"/>
                                        <p:tgtEl>
                                          <p:spTgt spid="12"/>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250"/>
                            </p:stCondLst>
                            <p:childTnLst>
                              <p:par>
                                <p:cTn id="15" presetID="22" presetClass="entr" presetSubtype="4"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down)">
                                      <p:cBhvr>
                                        <p:cTn id="17" dur="750"/>
                                        <p:tgtEl>
                                          <p:spTgt spid="13"/>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wipe(down)">
                                      <p:cBhvr>
                                        <p:cTn id="20" dur="750"/>
                                        <p:tgtEl>
                                          <p:spTgt spid="14"/>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18"/>
                                        </p:tgtEl>
                                        <p:attrNameLst>
                                          <p:attrName>style.visibility</p:attrName>
                                        </p:attrNameLst>
                                      </p:cBhvr>
                                      <p:to>
                                        <p:strVal val="visible"/>
                                      </p:to>
                                    </p:set>
                                    <p:anim calcmode="lin" valueType="num">
                                      <p:cBhvr>
                                        <p:cTn id="24" dur="500" fill="hold"/>
                                        <p:tgtEl>
                                          <p:spTgt spid="18"/>
                                        </p:tgtEl>
                                        <p:attrNameLst>
                                          <p:attrName>ppt_w</p:attrName>
                                        </p:attrNameLst>
                                      </p:cBhvr>
                                      <p:tavLst>
                                        <p:tav tm="0">
                                          <p:val>
                                            <p:fltVal val="0"/>
                                          </p:val>
                                        </p:tav>
                                        <p:tav tm="100000">
                                          <p:val>
                                            <p:strVal val="#ppt_w"/>
                                          </p:val>
                                        </p:tav>
                                      </p:tavLst>
                                    </p:anim>
                                    <p:anim calcmode="lin" valueType="num">
                                      <p:cBhvr>
                                        <p:cTn id="25" dur="500" fill="hold"/>
                                        <p:tgtEl>
                                          <p:spTgt spid="18"/>
                                        </p:tgtEl>
                                        <p:attrNameLst>
                                          <p:attrName>ppt_h</p:attrName>
                                        </p:attrNameLst>
                                      </p:cBhvr>
                                      <p:tavLst>
                                        <p:tav tm="0">
                                          <p:val>
                                            <p:fltVal val="0"/>
                                          </p:val>
                                        </p:tav>
                                        <p:tav tm="100000">
                                          <p:val>
                                            <p:strVal val="#ppt_h"/>
                                          </p:val>
                                        </p:tav>
                                      </p:tavLst>
                                    </p:anim>
                                    <p:animEffect transition="in" filter="fade">
                                      <p:cBhvr>
                                        <p:cTn id="26" dur="500"/>
                                        <p:tgtEl>
                                          <p:spTgt spid="18"/>
                                        </p:tgtEl>
                                      </p:cBhvr>
                                    </p:animEffect>
                                  </p:childTnLst>
                                </p:cTn>
                              </p:par>
                            </p:childTnLst>
                          </p:cTn>
                        </p:par>
                        <p:par>
                          <p:cTn id="27" fill="hold">
                            <p:stCondLst>
                              <p:cond delay="2500"/>
                            </p:stCondLst>
                            <p:childTnLst>
                              <p:par>
                                <p:cTn id="28" presetID="21" presetClass="entr" presetSubtype="1" fill="hold" grpId="0"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wheel(1)">
                                      <p:cBhvr>
                                        <p:cTn id="30" dur="2000"/>
                                        <p:tgtEl>
                                          <p:spTgt spid="16"/>
                                        </p:tgtEl>
                                      </p:cBhvr>
                                    </p:animEffect>
                                  </p:childTnLst>
                                </p:cTn>
                              </p:par>
                            </p:childTnLst>
                          </p:cTn>
                        </p:par>
                        <p:par>
                          <p:cTn id="31" fill="hold">
                            <p:stCondLst>
                              <p:cond delay="4500"/>
                            </p:stCondLst>
                            <p:childTnLst>
                              <p:par>
                                <p:cTn id="32" presetID="53" presetClass="entr" presetSubtype="16" fill="hold" grpId="0" nodeType="afterEffect">
                                  <p:stCondLst>
                                    <p:cond delay="0"/>
                                  </p:stCondLst>
                                  <p:childTnLst>
                                    <p:set>
                                      <p:cBhvr>
                                        <p:cTn id="33" dur="1" fill="hold">
                                          <p:stCondLst>
                                            <p:cond delay="0"/>
                                          </p:stCondLst>
                                        </p:cTn>
                                        <p:tgtEl>
                                          <p:spTgt spid="17"/>
                                        </p:tgtEl>
                                        <p:attrNameLst>
                                          <p:attrName>style.visibility</p:attrName>
                                        </p:attrNameLst>
                                      </p:cBhvr>
                                      <p:to>
                                        <p:strVal val="visible"/>
                                      </p:to>
                                    </p:set>
                                    <p:anim calcmode="lin" valueType="num">
                                      <p:cBhvr>
                                        <p:cTn id="34" dur="500" fill="hold"/>
                                        <p:tgtEl>
                                          <p:spTgt spid="17"/>
                                        </p:tgtEl>
                                        <p:attrNameLst>
                                          <p:attrName>ppt_w</p:attrName>
                                        </p:attrNameLst>
                                      </p:cBhvr>
                                      <p:tavLst>
                                        <p:tav tm="0">
                                          <p:val>
                                            <p:fltVal val="0"/>
                                          </p:val>
                                        </p:tav>
                                        <p:tav tm="100000">
                                          <p:val>
                                            <p:strVal val="#ppt_w"/>
                                          </p:val>
                                        </p:tav>
                                      </p:tavLst>
                                    </p:anim>
                                    <p:anim calcmode="lin" valueType="num">
                                      <p:cBhvr>
                                        <p:cTn id="35" dur="500" fill="hold"/>
                                        <p:tgtEl>
                                          <p:spTgt spid="17"/>
                                        </p:tgtEl>
                                        <p:attrNameLst>
                                          <p:attrName>ppt_h</p:attrName>
                                        </p:attrNameLst>
                                      </p:cBhvr>
                                      <p:tavLst>
                                        <p:tav tm="0">
                                          <p:val>
                                            <p:fltVal val="0"/>
                                          </p:val>
                                        </p:tav>
                                        <p:tav tm="100000">
                                          <p:val>
                                            <p:strVal val="#ppt_h"/>
                                          </p:val>
                                        </p:tav>
                                      </p:tavLst>
                                    </p:anim>
                                    <p:animEffect transition="in" filter="fade">
                                      <p:cBhvr>
                                        <p:cTn id="36" dur="500"/>
                                        <p:tgtEl>
                                          <p:spTgt spid="17"/>
                                        </p:tgtEl>
                                      </p:cBhvr>
                                    </p:animEffect>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fade">
                                      <p:cBhvr>
                                        <p:cTn id="40" dur="1000"/>
                                        <p:tgtEl>
                                          <p:spTgt spid="19"/>
                                        </p:tgtEl>
                                      </p:cBhvr>
                                    </p:animEffect>
                                    <p:anim calcmode="lin" valueType="num">
                                      <p:cBhvr>
                                        <p:cTn id="41" dur="1000" fill="hold"/>
                                        <p:tgtEl>
                                          <p:spTgt spid="19"/>
                                        </p:tgtEl>
                                        <p:attrNameLst>
                                          <p:attrName>ppt_x</p:attrName>
                                        </p:attrNameLst>
                                      </p:cBhvr>
                                      <p:tavLst>
                                        <p:tav tm="0">
                                          <p:val>
                                            <p:strVal val="#ppt_x"/>
                                          </p:val>
                                        </p:tav>
                                        <p:tav tm="100000">
                                          <p:val>
                                            <p:strVal val="#ppt_x"/>
                                          </p:val>
                                        </p:tav>
                                      </p:tavLst>
                                    </p:anim>
                                    <p:anim calcmode="lin" valueType="num">
                                      <p:cBhvr>
                                        <p:cTn id="42" dur="1000" fill="hold"/>
                                        <p:tgtEl>
                                          <p:spTgt spid="19"/>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53" presetClass="entr" presetSubtype="16" fill="hold" grpId="0" nodeType="afterEffect">
                                  <p:stCondLst>
                                    <p:cond delay="0"/>
                                  </p:stCondLst>
                                  <p:childTnLst>
                                    <p:set>
                                      <p:cBhvr>
                                        <p:cTn id="45" dur="1" fill="hold">
                                          <p:stCondLst>
                                            <p:cond delay="0"/>
                                          </p:stCondLst>
                                        </p:cTn>
                                        <p:tgtEl>
                                          <p:spTgt spid="10"/>
                                        </p:tgtEl>
                                        <p:attrNameLst>
                                          <p:attrName>style.visibility</p:attrName>
                                        </p:attrNameLst>
                                      </p:cBhvr>
                                      <p:to>
                                        <p:strVal val="visible"/>
                                      </p:to>
                                    </p:set>
                                    <p:anim calcmode="lin" valueType="num">
                                      <p:cBhvr>
                                        <p:cTn id="46" dur="500" fill="hold"/>
                                        <p:tgtEl>
                                          <p:spTgt spid="10"/>
                                        </p:tgtEl>
                                        <p:attrNameLst>
                                          <p:attrName>ppt_w</p:attrName>
                                        </p:attrNameLst>
                                      </p:cBhvr>
                                      <p:tavLst>
                                        <p:tav tm="0">
                                          <p:val>
                                            <p:fltVal val="0"/>
                                          </p:val>
                                        </p:tav>
                                        <p:tav tm="100000">
                                          <p:val>
                                            <p:strVal val="#ppt_w"/>
                                          </p:val>
                                        </p:tav>
                                      </p:tavLst>
                                    </p:anim>
                                    <p:anim calcmode="lin" valueType="num">
                                      <p:cBhvr>
                                        <p:cTn id="47" dur="500" fill="hold"/>
                                        <p:tgtEl>
                                          <p:spTgt spid="10"/>
                                        </p:tgtEl>
                                        <p:attrNameLst>
                                          <p:attrName>ppt_h</p:attrName>
                                        </p:attrNameLst>
                                      </p:cBhvr>
                                      <p:tavLst>
                                        <p:tav tm="0">
                                          <p:val>
                                            <p:fltVal val="0"/>
                                          </p:val>
                                        </p:tav>
                                        <p:tav tm="100000">
                                          <p:val>
                                            <p:strVal val="#ppt_h"/>
                                          </p:val>
                                        </p:tav>
                                      </p:tavLst>
                                    </p:anim>
                                    <p:animEffect transition="in" filter="fade">
                                      <p:cBhvr>
                                        <p:cTn id="48" dur="500"/>
                                        <p:tgtEl>
                                          <p:spTgt spid="10"/>
                                        </p:tgtEl>
                                      </p:cBhvr>
                                    </p:animEffect>
                                  </p:childTnLst>
                                </p:cTn>
                              </p:par>
                            </p:childTnLst>
                          </p:cTn>
                        </p:par>
                        <p:par>
                          <p:cTn id="49" fill="hold">
                            <p:stCondLst>
                              <p:cond delay="6500"/>
                            </p:stCondLst>
                            <p:childTnLst>
                              <p:par>
                                <p:cTn id="50" presetID="21" presetClass="entr" presetSubtype="1" fill="hold" grpId="0" nodeType="after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wheel(1)">
                                      <p:cBhvr>
                                        <p:cTn id="52" dur="2000"/>
                                        <p:tgtEl>
                                          <p:spTgt spid="20"/>
                                        </p:tgtEl>
                                      </p:cBhvr>
                                    </p:animEffect>
                                  </p:childTnLst>
                                </p:cTn>
                              </p:par>
                            </p:childTnLst>
                          </p:cTn>
                        </p:par>
                        <p:par>
                          <p:cTn id="53" fill="hold">
                            <p:stCondLst>
                              <p:cond delay="8500"/>
                            </p:stCondLst>
                            <p:childTnLst>
                              <p:par>
                                <p:cTn id="54" presetID="53" presetClass="entr" presetSubtype="16" fill="hold" grpId="0" nodeType="afterEffect">
                                  <p:stCondLst>
                                    <p:cond delay="0"/>
                                  </p:stCondLst>
                                  <p:childTnLst>
                                    <p:set>
                                      <p:cBhvr>
                                        <p:cTn id="55" dur="1" fill="hold">
                                          <p:stCondLst>
                                            <p:cond delay="0"/>
                                          </p:stCondLst>
                                        </p:cTn>
                                        <p:tgtEl>
                                          <p:spTgt spid="9"/>
                                        </p:tgtEl>
                                        <p:attrNameLst>
                                          <p:attrName>style.visibility</p:attrName>
                                        </p:attrNameLst>
                                      </p:cBhvr>
                                      <p:to>
                                        <p:strVal val="visible"/>
                                      </p:to>
                                    </p:set>
                                    <p:anim calcmode="lin" valueType="num">
                                      <p:cBhvr>
                                        <p:cTn id="56" dur="500" fill="hold"/>
                                        <p:tgtEl>
                                          <p:spTgt spid="9"/>
                                        </p:tgtEl>
                                        <p:attrNameLst>
                                          <p:attrName>ppt_w</p:attrName>
                                        </p:attrNameLst>
                                      </p:cBhvr>
                                      <p:tavLst>
                                        <p:tav tm="0">
                                          <p:val>
                                            <p:fltVal val="0"/>
                                          </p:val>
                                        </p:tav>
                                        <p:tav tm="100000">
                                          <p:val>
                                            <p:strVal val="#ppt_w"/>
                                          </p:val>
                                        </p:tav>
                                      </p:tavLst>
                                    </p:anim>
                                    <p:anim calcmode="lin" valueType="num">
                                      <p:cBhvr>
                                        <p:cTn id="57" dur="500" fill="hold"/>
                                        <p:tgtEl>
                                          <p:spTgt spid="9"/>
                                        </p:tgtEl>
                                        <p:attrNameLst>
                                          <p:attrName>ppt_h</p:attrName>
                                        </p:attrNameLst>
                                      </p:cBhvr>
                                      <p:tavLst>
                                        <p:tav tm="0">
                                          <p:val>
                                            <p:fltVal val="0"/>
                                          </p:val>
                                        </p:tav>
                                        <p:tav tm="100000">
                                          <p:val>
                                            <p:strVal val="#ppt_h"/>
                                          </p:val>
                                        </p:tav>
                                      </p:tavLst>
                                    </p:anim>
                                    <p:animEffect transition="in" filter="fade">
                                      <p:cBhvr>
                                        <p:cTn id="58" dur="500"/>
                                        <p:tgtEl>
                                          <p:spTgt spid="9"/>
                                        </p:tgtEl>
                                      </p:cBhvr>
                                    </p:animEffect>
                                  </p:childTnLst>
                                </p:cTn>
                              </p:par>
                            </p:childTnLst>
                          </p:cTn>
                        </p:par>
                        <p:par>
                          <p:cTn id="59" fill="hold">
                            <p:stCondLst>
                              <p:cond delay="9000"/>
                            </p:stCondLst>
                            <p:childTnLst>
                              <p:par>
                                <p:cTn id="60" presetID="42" presetClass="entr" presetSubtype="0" fill="hold" grpId="0" nodeType="after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fade">
                                      <p:cBhvr>
                                        <p:cTn id="62" dur="1000"/>
                                        <p:tgtEl>
                                          <p:spTgt spid="15"/>
                                        </p:tgtEl>
                                      </p:cBhvr>
                                    </p:animEffect>
                                    <p:anim calcmode="lin" valueType="num">
                                      <p:cBhvr>
                                        <p:cTn id="63" dur="1000" fill="hold"/>
                                        <p:tgtEl>
                                          <p:spTgt spid="15"/>
                                        </p:tgtEl>
                                        <p:attrNameLst>
                                          <p:attrName>ppt_x</p:attrName>
                                        </p:attrNameLst>
                                      </p:cBhvr>
                                      <p:tavLst>
                                        <p:tav tm="0">
                                          <p:val>
                                            <p:strVal val="#ppt_x"/>
                                          </p:val>
                                        </p:tav>
                                        <p:tav tm="100000">
                                          <p:val>
                                            <p:strVal val="#ppt_x"/>
                                          </p:val>
                                        </p:tav>
                                      </p:tavLst>
                                    </p:anim>
                                    <p:anim calcmode="lin" valueType="num">
                                      <p:cBhvr>
                                        <p:cTn id="64"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 grpId="0" animBg="1"/>
      <p:bldP spid="12" grpId="0"/>
      <p:bldP spid="13" grpId="0" animBg="1"/>
      <p:bldP spid="14" grpId="0"/>
      <p:bldP spid="15" grpId="0"/>
      <p:bldP spid="16" grpId="0" animBg="1"/>
      <p:bldP spid="17" grpId="0" animBg="1"/>
      <p:bldP spid="18" grpId="0" animBg="1"/>
      <p:bldP spid="19" grpId="0"/>
      <p:bldP spid="20"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1586</TotalTime>
  <Words>1317</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Lato</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337</cp:revision>
  <dcterms:created xsi:type="dcterms:W3CDTF">2016-09-28T22:08:47Z</dcterms:created>
  <dcterms:modified xsi:type="dcterms:W3CDTF">2018-12-12T17:36:55Z</dcterms:modified>
</cp:coreProperties>
</file>