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1227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a:p>
            <a:pPr marL="285750" indent="-285750">
              <a:lnSpc>
                <a:spcPct val="150000"/>
              </a:lnSpc>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a:t>
            </a:r>
            <a:endParaRPr lang="en-US" sz="1300" dirty="0"/>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15FD12E3-19C2-4B1F-9D9A-42B490B0E6B4}"/>
              </a:ext>
            </a:extLst>
          </p:cNvPr>
          <p:cNvSpPr>
            <a:spLocks noChangeAspect="1"/>
          </p:cNvSpPr>
          <p:nvPr/>
        </p:nvSpPr>
        <p:spPr>
          <a:xfrm>
            <a:off x="5450538" y="3318746"/>
            <a:ext cx="1097280" cy="1097279"/>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Lato" panose="020F0502020204030203"/>
              </a:rPr>
              <a:t>VS</a:t>
            </a:r>
          </a:p>
        </p:txBody>
      </p: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FE4A1E"/>
                </a:solidFill>
                <a:latin typeface="Candara" panose="020E0502030303020204" pitchFamily="34" charset="0"/>
              </a:rPr>
              <a:t>Package #1</a:t>
            </a:r>
          </a:p>
          <a:p>
            <a:pPr algn="ctr"/>
            <a:r>
              <a:rPr lang="en-US" sz="3200" dirty="0">
                <a:solidFill>
                  <a:srgbClr val="FE4A1E"/>
                </a:solidFill>
                <a:latin typeface="Candara" panose="020E0502030303020204" pitchFamily="34" charset="0"/>
              </a:rPr>
              <a:t>$241</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5C9AD3"/>
                </a:solidFill>
                <a:latin typeface="Candara" panose="020E0502030303020204" pitchFamily="34" charset="0"/>
              </a:rPr>
              <a:t>Package #2</a:t>
            </a:r>
          </a:p>
          <a:p>
            <a:pPr algn="ctr"/>
            <a:r>
              <a:rPr lang="en-US" sz="3200" dirty="0">
                <a:solidFill>
                  <a:srgbClr val="5C9AD3"/>
                </a:solidFill>
                <a:latin typeface="Candara" panose="020E0502030303020204" pitchFamily="34" charset="0"/>
              </a:rPr>
              <a:t>$196</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73152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20" name="Picture 19">
            <a:hlinkClick r:id="rId2"/>
            <a:extLst>
              <a:ext uri="{FF2B5EF4-FFF2-40B4-BE49-F238E27FC236}">
                <a16:creationId xmlns:a16="http://schemas.microsoft.com/office/drawing/2014/main" id="{A6D9B792-A9BE-4C57-B833-103EF5C8F2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202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1000"/>
                                        <p:tgtEl>
                                          <p:spTgt spid="2"/>
                                        </p:tgtEl>
                                      </p:cBhvr>
                                    </p:animEffect>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1000"/>
                                        <p:tgtEl>
                                          <p:spTgt spid="9"/>
                                        </p:tgtEl>
                                      </p:cBhvr>
                                    </p:animEffect>
                                  </p:childTnLst>
                                </p:cTn>
                              </p:par>
                            </p:childTnLst>
                          </p:cTn>
                        </p:par>
                        <p:par>
                          <p:cTn id="47" fill="hold">
                            <p:stCondLst>
                              <p:cond delay="6000"/>
                            </p:stCondLst>
                            <p:childTnLst>
                              <p:par>
                                <p:cTn id="48" presetID="22" presetClass="entr" presetSubtype="1"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up)">
                                      <p:cBhvr>
                                        <p:cTn id="50" dur="500"/>
                                        <p:tgtEl>
                                          <p:spTgt spid="18"/>
                                        </p:tgtEl>
                                      </p:cBhvr>
                                    </p:animEffect>
                                  </p:childTnLst>
                                </p:cTn>
                              </p:par>
                            </p:childTnLst>
                          </p:cTn>
                        </p:par>
                        <p:par>
                          <p:cTn id="51" fill="hold">
                            <p:stCondLst>
                              <p:cond delay="6500"/>
                            </p:stCondLst>
                            <p:childTnLst>
                              <p:par>
                                <p:cTn id="52" presetID="47"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p:bldP spid="9" grpId="0"/>
      <p:bldP spid="8" grpId="0" animBg="1"/>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1312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2018-02-04T19:59:14Z</dcterms:modified>
</cp:coreProperties>
</file>