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723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A4DF8C33-73FB-4889-9BF8-D85B6B12C9CE}"/>
              </a:ext>
            </a:extLst>
          </p:cNvPr>
          <p:cNvGrpSpPr/>
          <p:nvPr/>
        </p:nvGrpSpPr>
        <p:grpSpPr>
          <a:xfrm>
            <a:off x="3474720" y="2973288"/>
            <a:ext cx="2913527" cy="892552"/>
            <a:chOff x="908198" y="5027711"/>
            <a:chExt cx="2913527" cy="892552"/>
          </a:xfrm>
        </p:grpSpPr>
        <p:sp>
          <p:nvSpPr>
            <p:cNvPr id="16" name="TextBox 15">
              <a:extLst>
                <a:ext uri="{FF2B5EF4-FFF2-40B4-BE49-F238E27FC236}">
                  <a16:creationId xmlns:a16="http://schemas.microsoft.com/office/drawing/2014/main" id="{F25CD2E4-67EF-4037-9C76-CD20C26A45FA}"/>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239BD3"/>
                  </a:solidFill>
                  <a:latin typeface="Bernard MT Condensed" panose="02050806060905020404" pitchFamily="18" charset="0"/>
                </a:rPr>
                <a:t>02</a:t>
              </a:r>
            </a:p>
          </p:txBody>
        </p:sp>
        <p:sp>
          <p:nvSpPr>
            <p:cNvPr id="17" name="TextBox 16">
              <a:extLst>
                <a:ext uri="{FF2B5EF4-FFF2-40B4-BE49-F238E27FC236}">
                  <a16:creationId xmlns:a16="http://schemas.microsoft.com/office/drawing/2014/main" id="{ED7F5AC5-2D77-47C5-B051-2E0DA47CAFB6}"/>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a:t>
              </a:r>
            </a:p>
          </p:txBody>
        </p:sp>
        <p:cxnSp>
          <p:nvCxnSpPr>
            <p:cNvPr id="18" name="Straight Connector 17">
              <a:extLst>
                <a:ext uri="{FF2B5EF4-FFF2-40B4-BE49-F238E27FC236}">
                  <a16:creationId xmlns:a16="http://schemas.microsoft.com/office/drawing/2014/main" id="{DAE1873D-98FF-43F2-982C-D6AA6AB92F5B}"/>
                </a:ext>
              </a:extLst>
            </p:cNvPr>
            <p:cNvCxnSpPr/>
            <p:nvPr/>
          </p:nvCxnSpPr>
          <p:spPr>
            <a:xfrm>
              <a:off x="1533038" y="5153947"/>
              <a:ext cx="0" cy="64008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59308400-2713-48D5-A22B-1C3D7486C707}"/>
              </a:ext>
            </a:extLst>
          </p:cNvPr>
          <p:cNvGrpSpPr/>
          <p:nvPr/>
        </p:nvGrpSpPr>
        <p:grpSpPr>
          <a:xfrm>
            <a:off x="731520" y="5279647"/>
            <a:ext cx="2913527" cy="892552"/>
            <a:chOff x="908198" y="5027711"/>
            <a:chExt cx="2913527" cy="892552"/>
          </a:xfrm>
        </p:grpSpPr>
        <p:sp>
          <p:nvSpPr>
            <p:cNvPr id="20" name="TextBox 19">
              <a:extLst>
                <a:ext uri="{FF2B5EF4-FFF2-40B4-BE49-F238E27FC236}">
                  <a16:creationId xmlns:a16="http://schemas.microsoft.com/office/drawing/2014/main" id="{7D501812-318F-4117-AEBB-B7952BAA1749}"/>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36B8E3"/>
                  </a:solidFill>
                  <a:latin typeface="Bernard MT Condensed" panose="02050806060905020404" pitchFamily="18" charset="0"/>
                </a:rPr>
                <a:t>01</a:t>
              </a:r>
            </a:p>
          </p:txBody>
        </p:sp>
        <p:sp>
          <p:nvSpPr>
            <p:cNvPr id="21" name="TextBox 20">
              <a:extLst>
                <a:ext uri="{FF2B5EF4-FFF2-40B4-BE49-F238E27FC236}">
                  <a16:creationId xmlns:a16="http://schemas.microsoft.com/office/drawing/2014/main" id="{42DEF0F6-FDB8-474F-9665-FEEDF14EA1C8}"/>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a:t>
              </a:r>
            </a:p>
          </p:txBody>
        </p:sp>
        <p:cxnSp>
          <p:nvCxnSpPr>
            <p:cNvPr id="22" name="Straight Connector 21">
              <a:extLst>
                <a:ext uri="{FF2B5EF4-FFF2-40B4-BE49-F238E27FC236}">
                  <a16:creationId xmlns:a16="http://schemas.microsoft.com/office/drawing/2014/main" id="{16D91AB0-089D-4D0D-9C62-FEB4775D48C2}"/>
                </a:ext>
              </a:extLst>
            </p:cNvPr>
            <p:cNvCxnSpPr/>
            <p:nvPr/>
          </p:nvCxnSpPr>
          <p:spPr>
            <a:xfrm>
              <a:off x="1533038" y="5153947"/>
              <a:ext cx="0" cy="64008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4A3C734B-241C-4E2D-A89E-F94AE7FCEAB6}"/>
              </a:ext>
            </a:extLst>
          </p:cNvPr>
          <p:cNvGrpSpPr/>
          <p:nvPr/>
        </p:nvGrpSpPr>
        <p:grpSpPr>
          <a:xfrm>
            <a:off x="6217920" y="5279647"/>
            <a:ext cx="2913527" cy="892552"/>
            <a:chOff x="908198" y="5027711"/>
            <a:chExt cx="2913527" cy="892552"/>
          </a:xfrm>
        </p:grpSpPr>
        <p:sp>
          <p:nvSpPr>
            <p:cNvPr id="24" name="TextBox 23">
              <a:extLst>
                <a:ext uri="{FF2B5EF4-FFF2-40B4-BE49-F238E27FC236}">
                  <a16:creationId xmlns:a16="http://schemas.microsoft.com/office/drawing/2014/main" id="{B138F71D-DB37-4B3A-BC6F-E7F97CD0951E}"/>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157EBF"/>
                  </a:solidFill>
                  <a:latin typeface="Bernard MT Condensed" panose="02050806060905020404" pitchFamily="18" charset="0"/>
                </a:rPr>
                <a:t>03</a:t>
              </a:r>
            </a:p>
          </p:txBody>
        </p:sp>
        <p:sp>
          <p:nvSpPr>
            <p:cNvPr id="25" name="TextBox 24">
              <a:extLst>
                <a:ext uri="{FF2B5EF4-FFF2-40B4-BE49-F238E27FC236}">
                  <a16:creationId xmlns:a16="http://schemas.microsoft.com/office/drawing/2014/main" id="{D7DCAC3D-F35A-4B80-A2D5-F852BC3CC740}"/>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a:t>
              </a:r>
            </a:p>
          </p:txBody>
        </p:sp>
        <p:cxnSp>
          <p:nvCxnSpPr>
            <p:cNvPr id="26" name="Straight Connector 25">
              <a:extLst>
                <a:ext uri="{FF2B5EF4-FFF2-40B4-BE49-F238E27FC236}">
                  <a16:creationId xmlns:a16="http://schemas.microsoft.com/office/drawing/2014/main" id="{96F1B951-AC96-4A36-845A-0E1D0FE54A42}"/>
                </a:ext>
              </a:extLst>
            </p:cNvPr>
            <p:cNvCxnSpPr/>
            <p:nvPr/>
          </p:nvCxnSpPr>
          <p:spPr>
            <a:xfrm>
              <a:off x="1533038" y="5153947"/>
              <a:ext cx="0" cy="64008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A489D28D-8012-4D3D-B4D3-F8ADFD4BAD3A}"/>
              </a:ext>
            </a:extLst>
          </p:cNvPr>
          <p:cNvGrpSpPr/>
          <p:nvPr/>
        </p:nvGrpSpPr>
        <p:grpSpPr>
          <a:xfrm>
            <a:off x="8961120" y="2973288"/>
            <a:ext cx="2913527" cy="892552"/>
            <a:chOff x="908198" y="5027711"/>
            <a:chExt cx="2913527" cy="892552"/>
          </a:xfrm>
        </p:grpSpPr>
        <p:sp>
          <p:nvSpPr>
            <p:cNvPr id="28" name="TextBox 27">
              <a:extLst>
                <a:ext uri="{FF2B5EF4-FFF2-40B4-BE49-F238E27FC236}">
                  <a16:creationId xmlns:a16="http://schemas.microsoft.com/office/drawing/2014/main" id="{289EB8D9-E49A-438B-967A-64536FB2472C}"/>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0967B9"/>
                  </a:solidFill>
                  <a:latin typeface="Bernard MT Condensed" panose="02050806060905020404" pitchFamily="18" charset="0"/>
                </a:rPr>
                <a:t>04</a:t>
              </a:r>
            </a:p>
          </p:txBody>
        </p:sp>
        <p:sp>
          <p:nvSpPr>
            <p:cNvPr id="29" name="TextBox 28">
              <a:extLst>
                <a:ext uri="{FF2B5EF4-FFF2-40B4-BE49-F238E27FC236}">
                  <a16:creationId xmlns:a16="http://schemas.microsoft.com/office/drawing/2014/main" id="{69549F1C-F404-476D-854D-4AB93454F39D}"/>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a:t>
              </a:r>
            </a:p>
          </p:txBody>
        </p:sp>
        <p:cxnSp>
          <p:nvCxnSpPr>
            <p:cNvPr id="30" name="Straight Connector 29">
              <a:extLst>
                <a:ext uri="{FF2B5EF4-FFF2-40B4-BE49-F238E27FC236}">
                  <a16:creationId xmlns:a16="http://schemas.microsoft.com/office/drawing/2014/main" id="{C6F87394-AC8B-4B81-840C-2666EF7585C0}"/>
                </a:ext>
              </a:extLst>
            </p:cNvPr>
            <p:cNvCxnSpPr/>
            <p:nvPr/>
          </p:nvCxnSpPr>
          <p:spPr>
            <a:xfrm>
              <a:off x="1533038" y="5153947"/>
              <a:ext cx="0" cy="64008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FD9CE9CF-FCF0-4D19-AE3F-5EF11F0BCBC5}"/>
              </a:ext>
            </a:extLst>
          </p:cNvPr>
          <p:cNvSpPr txBox="1"/>
          <p:nvPr/>
        </p:nvSpPr>
        <p:spPr>
          <a:xfrm>
            <a:off x="371226" y="1479206"/>
            <a:ext cx="11493646" cy="1061829"/>
          </a:xfrm>
          <a:prstGeom prst="rect">
            <a:avLst/>
          </a:prstGeom>
          <a:noFill/>
        </p:spPr>
        <p:txBody>
          <a:bodyPr wrap="square" rtlCol="0">
            <a:spAutoFit/>
          </a:bodyPr>
          <a:lstStyle/>
          <a:p>
            <a:r>
              <a:rPr lang="en-US" dirty="0">
                <a:solidFill>
                  <a:srgbClr val="56595E"/>
                </a:solidFill>
                <a:latin typeface="Bernard MT Condensed" panose="02050806060905020404" pitchFamily="18" charset="0"/>
              </a:rPr>
              <a:t>LOREM IPSUM DOLOR</a:t>
            </a:r>
          </a:p>
          <a:p>
            <a:endParaRPr lang="en-US" sz="3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42" name="TextBox 41">
            <a:extLst>
              <a:ext uri="{FF2B5EF4-FFF2-40B4-BE49-F238E27FC236}">
                <a16:creationId xmlns:a16="http://schemas.microsoft.com/office/drawing/2014/main" id="{416B1791-DF93-4D9A-9FC4-066B9249F24B}"/>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E911BEA8-2C34-4811-A435-1381D3E5A0F8}"/>
              </a:ext>
            </a:extLst>
          </p:cNvPr>
          <p:cNvGrpSpPr/>
          <p:nvPr/>
        </p:nvGrpSpPr>
        <p:grpSpPr>
          <a:xfrm>
            <a:off x="822960" y="3124199"/>
            <a:ext cx="2819400" cy="1981200"/>
            <a:chOff x="822960" y="3124199"/>
            <a:chExt cx="2819400" cy="1981200"/>
          </a:xfrm>
        </p:grpSpPr>
        <p:sp>
          <p:nvSpPr>
            <p:cNvPr id="10" name="Freeform: Shape 9">
              <a:extLst>
                <a:ext uri="{FF2B5EF4-FFF2-40B4-BE49-F238E27FC236}">
                  <a16:creationId xmlns:a16="http://schemas.microsoft.com/office/drawing/2014/main" id="{3B148EA9-94AA-4AA9-8B4C-DD114601F042}"/>
                </a:ext>
              </a:extLst>
            </p:cNvPr>
            <p:cNvSpPr/>
            <p:nvPr/>
          </p:nvSpPr>
          <p:spPr>
            <a:xfrm>
              <a:off x="2848462" y="3124199"/>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1" name="Hexagon 10">
              <a:extLst>
                <a:ext uri="{FF2B5EF4-FFF2-40B4-BE49-F238E27FC236}">
                  <a16:creationId xmlns:a16="http://schemas.microsoft.com/office/drawing/2014/main" id="{39065A8C-6B3E-46F7-B62E-B6A551D33AF2}"/>
                </a:ext>
              </a:extLst>
            </p:cNvPr>
            <p:cNvSpPr/>
            <p:nvPr/>
          </p:nvSpPr>
          <p:spPr>
            <a:xfrm>
              <a:off x="822960" y="3124199"/>
              <a:ext cx="2520802" cy="1981200"/>
            </a:xfrm>
            <a:prstGeom prst="hexagon">
              <a:avLst/>
            </a:prstGeom>
            <a:solidFill>
              <a:srgbClr val="36B8E3"/>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Hexagon 47">
              <a:extLst>
                <a:ext uri="{FF2B5EF4-FFF2-40B4-BE49-F238E27FC236}">
                  <a16:creationId xmlns:a16="http://schemas.microsoft.com/office/drawing/2014/main" id="{A7AE7C1A-0644-43BE-8A2A-2F175DEE6CCE}"/>
                </a:ext>
              </a:extLst>
            </p:cNvPr>
            <p:cNvSpPr>
              <a:spLocks/>
            </p:cNvSpPr>
            <p:nvPr/>
          </p:nvSpPr>
          <p:spPr>
            <a:xfrm>
              <a:off x="923544" y="3216469"/>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9EA02E57-6B96-4013-A9A8-30366C0AE7B0}"/>
              </a:ext>
            </a:extLst>
          </p:cNvPr>
          <p:cNvGrpSpPr/>
          <p:nvPr/>
        </p:nvGrpSpPr>
        <p:grpSpPr>
          <a:xfrm>
            <a:off x="3566160" y="4142452"/>
            <a:ext cx="2819400" cy="1981200"/>
            <a:chOff x="3566160" y="4142452"/>
            <a:chExt cx="2819400" cy="1981200"/>
          </a:xfrm>
        </p:grpSpPr>
        <p:sp>
          <p:nvSpPr>
            <p:cNvPr id="33" name="Freeform: Shape 32">
              <a:extLst>
                <a:ext uri="{FF2B5EF4-FFF2-40B4-BE49-F238E27FC236}">
                  <a16:creationId xmlns:a16="http://schemas.microsoft.com/office/drawing/2014/main" id="{3986C0B2-F726-403E-9D2C-C9742FDA7111}"/>
                </a:ext>
              </a:extLst>
            </p:cNvPr>
            <p:cNvSpPr/>
            <p:nvPr/>
          </p:nvSpPr>
          <p:spPr>
            <a:xfrm>
              <a:off x="5591662" y="4142452"/>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Hexagon 33">
              <a:extLst>
                <a:ext uri="{FF2B5EF4-FFF2-40B4-BE49-F238E27FC236}">
                  <a16:creationId xmlns:a16="http://schemas.microsoft.com/office/drawing/2014/main" id="{8A017A7B-D15B-4615-BA49-DD76247DA0F0}"/>
                </a:ext>
              </a:extLst>
            </p:cNvPr>
            <p:cNvSpPr/>
            <p:nvPr/>
          </p:nvSpPr>
          <p:spPr>
            <a:xfrm>
              <a:off x="3566160" y="4142452"/>
              <a:ext cx="2520802" cy="1981200"/>
            </a:xfrm>
            <a:prstGeom prst="hexagon">
              <a:avLst/>
            </a:prstGeom>
            <a:solidFill>
              <a:srgbClr val="239BD3"/>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Hexagon 48">
              <a:extLst>
                <a:ext uri="{FF2B5EF4-FFF2-40B4-BE49-F238E27FC236}">
                  <a16:creationId xmlns:a16="http://schemas.microsoft.com/office/drawing/2014/main" id="{CDFC6BF6-C8C6-4E9A-B822-E35A80BCDF81}"/>
                </a:ext>
              </a:extLst>
            </p:cNvPr>
            <p:cNvSpPr>
              <a:spLocks/>
            </p:cNvSpPr>
            <p:nvPr/>
          </p:nvSpPr>
          <p:spPr>
            <a:xfrm>
              <a:off x="3665273" y="4231343"/>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99ED7BA8-0375-4DB8-A5D5-D9698844FAB7}"/>
              </a:ext>
            </a:extLst>
          </p:cNvPr>
          <p:cNvGrpSpPr/>
          <p:nvPr/>
        </p:nvGrpSpPr>
        <p:grpSpPr>
          <a:xfrm>
            <a:off x="6309360" y="3085776"/>
            <a:ext cx="2819400" cy="1981200"/>
            <a:chOff x="6309360" y="3085776"/>
            <a:chExt cx="2819400" cy="1981200"/>
          </a:xfrm>
        </p:grpSpPr>
        <p:sp>
          <p:nvSpPr>
            <p:cNvPr id="36" name="Freeform: Shape 35">
              <a:extLst>
                <a:ext uri="{FF2B5EF4-FFF2-40B4-BE49-F238E27FC236}">
                  <a16:creationId xmlns:a16="http://schemas.microsoft.com/office/drawing/2014/main" id="{70AA184D-FF68-4829-8AF2-103E91D0ED7F}"/>
                </a:ext>
              </a:extLst>
            </p:cNvPr>
            <p:cNvSpPr/>
            <p:nvPr/>
          </p:nvSpPr>
          <p:spPr>
            <a:xfrm>
              <a:off x="8334862" y="30857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Hexagon 36">
              <a:extLst>
                <a:ext uri="{FF2B5EF4-FFF2-40B4-BE49-F238E27FC236}">
                  <a16:creationId xmlns:a16="http://schemas.microsoft.com/office/drawing/2014/main" id="{AE075D47-3332-498D-BFB4-73485B70CC13}"/>
                </a:ext>
              </a:extLst>
            </p:cNvPr>
            <p:cNvSpPr/>
            <p:nvPr/>
          </p:nvSpPr>
          <p:spPr>
            <a:xfrm>
              <a:off x="6309360" y="3085776"/>
              <a:ext cx="2520802" cy="1981200"/>
            </a:xfrm>
            <a:prstGeom prst="hexagon">
              <a:avLst/>
            </a:prstGeom>
            <a:solidFill>
              <a:srgbClr val="157EBF"/>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Hexagon 49">
              <a:extLst>
                <a:ext uri="{FF2B5EF4-FFF2-40B4-BE49-F238E27FC236}">
                  <a16:creationId xmlns:a16="http://schemas.microsoft.com/office/drawing/2014/main" id="{86DCD483-3D10-4E4A-9913-BF5127C13324}"/>
                </a:ext>
              </a:extLst>
            </p:cNvPr>
            <p:cNvSpPr>
              <a:spLocks/>
            </p:cNvSpPr>
            <p:nvPr/>
          </p:nvSpPr>
          <p:spPr>
            <a:xfrm>
              <a:off x="6409235" y="3178046"/>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CF4D3C4E-9A45-4724-8A95-73311A0FBA7F}"/>
              </a:ext>
            </a:extLst>
          </p:cNvPr>
          <p:cNvGrpSpPr/>
          <p:nvPr/>
        </p:nvGrpSpPr>
        <p:grpSpPr>
          <a:xfrm>
            <a:off x="9052560" y="4076376"/>
            <a:ext cx="2819400" cy="1981200"/>
            <a:chOff x="9052560" y="4076376"/>
            <a:chExt cx="2819400" cy="1981200"/>
          </a:xfrm>
        </p:grpSpPr>
        <p:sp>
          <p:nvSpPr>
            <p:cNvPr id="39" name="Freeform: Shape 38">
              <a:extLst>
                <a:ext uri="{FF2B5EF4-FFF2-40B4-BE49-F238E27FC236}">
                  <a16:creationId xmlns:a16="http://schemas.microsoft.com/office/drawing/2014/main" id="{A67CB7D0-87BC-4345-9383-EC4AC19E9E35}"/>
                </a:ext>
              </a:extLst>
            </p:cNvPr>
            <p:cNvSpPr/>
            <p:nvPr/>
          </p:nvSpPr>
          <p:spPr>
            <a:xfrm>
              <a:off x="11078062" y="40763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Hexagon 39">
              <a:extLst>
                <a:ext uri="{FF2B5EF4-FFF2-40B4-BE49-F238E27FC236}">
                  <a16:creationId xmlns:a16="http://schemas.microsoft.com/office/drawing/2014/main" id="{1F6F369B-6F91-4153-BF35-751C186D3FEA}"/>
                </a:ext>
              </a:extLst>
            </p:cNvPr>
            <p:cNvSpPr/>
            <p:nvPr/>
          </p:nvSpPr>
          <p:spPr>
            <a:xfrm>
              <a:off x="9052560" y="4076376"/>
              <a:ext cx="2520802" cy="1981200"/>
            </a:xfrm>
            <a:prstGeom prst="hexagon">
              <a:avLst/>
            </a:prstGeom>
            <a:solidFill>
              <a:srgbClr val="0967B9"/>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a:extLst>
                <a:ext uri="{FF2B5EF4-FFF2-40B4-BE49-F238E27FC236}">
                  <a16:creationId xmlns:a16="http://schemas.microsoft.com/office/drawing/2014/main" id="{F8586748-CECD-4BCA-8A23-E6C5BD29AD61}"/>
                </a:ext>
              </a:extLst>
            </p:cNvPr>
            <p:cNvSpPr>
              <a:spLocks/>
            </p:cNvSpPr>
            <p:nvPr/>
          </p:nvSpPr>
          <p:spPr>
            <a:xfrm>
              <a:off x="9152435" y="4168646"/>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8" name="Picture 37">
            <a:hlinkClick r:id="rId3"/>
            <a:extLst>
              <a:ext uri="{FF2B5EF4-FFF2-40B4-BE49-F238E27FC236}">
                <a16:creationId xmlns:a16="http://schemas.microsoft.com/office/drawing/2014/main" id="{057250F5-2D20-44C4-95DF-BE574EAF072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6890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right)">
                                      <p:cBhvr>
                                        <p:cTn id="7" dur="500"/>
                                        <p:tgtEl>
                                          <p:spTgt spid="4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1">
                                            <p:txEl>
                                              <p:pRg st="0" end="0"/>
                                            </p:txEl>
                                          </p:spTgt>
                                        </p:tgtEl>
                                        <p:attrNameLst>
                                          <p:attrName>style.visibility</p:attrName>
                                        </p:attrNameLst>
                                      </p:cBhvr>
                                      <p:to>
                                        <p:strVal val="visible"/>
                                      </p:to>
                                    </p:set>
                                    <p:animEffect transition="in" filter="fade">
                                      <p:cBhvr>
                                        <p:cTn id="11" dur="500"/>
                                        <p:tgtEl>
                                          <p:spTgt spid="41">
                                            <p:txEl>
                                              <p:pRg st="0" end="0"/>
                                            </p:txEl>
                                          </p:spTgt>
                                        </p:tgtEl>
                                      </p:cBhvr>
                                    </p:animEffect>
                                    <p:anim calcmode="lin" valueType="num">
                                      <p:cBhvr>
                                        <p:cTn id="12"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1">
                                            <p:txEl>
                                              <p:pRg st="2" end="2"/>
                                            </p:txEl>
                                          </p:spTgt>
                                        </p:tgtEl>
                                        <p:attrNameLst>
                                          <p:attrName>style.visibility</p:attrName>
                                        </p:attrNameLst>
                                      </p:cBhvr>
                                      <p:to>
                                        <p:strVal val="visible"/>
                                      </p:to>
                                    </p:set>
                                    <p:animEffect transition="in" filter="fade">
                                      <p:cBhvr>
                                        <p:cTn id="17" dur="500"/>
                                        <p:tgtEl>
                                          <p:spTgt spid="41">
                                            <p:txEl>
                                              <p:pRg st="2" end="2"/>
                                            </p:txEl>
                                          </p:spTgt>
                                        </p:tgtEl>
                                      </p:cBhvr>
                                    </p:animEffect>
                                    <p:anim calcmode="lin" valueType="num">
                                      <p:cBhvr>
                                        <p:cTn id="18"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fade">
                                      <p:cBhvr>
                                        <p:cTn id="23" dur="1000"/>
                                        <p:tgtEl>
                                          <p:spTgt spid="52"/>
                                        </p:tgtEl>
                                      </p:cBhvr>
                                    </p:animEffect>
                                    <p:anim calcmode="lin" valueType="num">
                                      <p:cBhvr>
                                        <p:cTn id="24" dur="1000" fill="hold"/>
                                        <p:tgtEl>
                                          <p:spTgt spid="52"/>
                                        </p:tgtEl>
                                        <p:attrNameLst>
                                          <p:attrName>ppt_x</p:attrName>
                                        </p:attrNameLst>
                                      </p:cBhvr>
                                      <p:tavLst>
                                        <p:tav tm="0">
                                          <p:val>
                                            <p:strVal val="#ppt_x"/>
                                          </p:val>
                                        </p:tav>
                                        <p:tav tm="100000">
                                          <p:val>
                                            <p:strVal val="#ppt_x"/>
                                          </p:val>
                                        </p:tav>
                                      </p:tavLst>
                                    </p:anim>
                                    <p:anim calcmode="lin" valueType="num">
                                      <p:cBhvr>
                                        <p:cTn id="25" dur="1000" fill="hold"/>
                                        <p:tgtEl>
                                          <p:spTgt spid="52"/>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750"/>
                                        <p:tgtEl>
                                          <p:spTgt spid="19"/>
                                        </p:tgtEl>
                                      </p:cBhvr>
                                    </p:animEffect>
                                  </p:childTnLst>
                                </p:cTn>
                              </p:par>
                            </p:childTnLst>
                          </p:cTn>
                        </p:par>
                        <p:par>
                          <p:cTn id="30" fill="hold">
                            <p:stCondLst>
                              <p:cond delay="32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22" presetClass="entr" presetSubtype="8"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750"/>
                                        <p:tgtEl>
                                          <p:spTgt spid="15"/>
                                        </p:tgtEl>
                                      </p:cBhvr>
                                    </p:animEffect>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750"/>
                                        <p:tgtEl>
                                          <p:spTgt spid="23"/>
                                        </p:tgtEl>
                                      </p:cBhvr>
                                    </p:animEffect>
                                  </p:childTnLst>
                                </p:cTn>
                              </p:par>
                            </p:childTnLst>
                          </p:cTn>
                        </p:par>
                        <p:par>
                          <p:cTn id="50" fill="hold">
                            <p:stCondLst>
                              <p:cond delay="6750"/>
                            </p:stCondLst>
                            <p:childTnLst>
                              <p:par>
                                <p:cTn id="51" presetID="42" presetClass="entr" presetSubtype="0" fill="hold" nodeType="after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fade">
                                      <p:cBhvr>
                                        <p:cTn id="53" dur="1000"/>
                                        <p:tgtEl>
                                          <p:spTgt spid="55"/>
                                        </p:tgtEl>
                                      </p:cBhvr>
                                    </p:animEffect>
                                    <p:anim calcmode="lin" valueType="num">
                                      <p:cBhvr>
                                        <p:cTn id="54" dur="1000" fill="hold"/>
                                        <p:tgtEl>
                                          <p:spTgt spid="55"/>
                                        </p:tgtEl>
                                        <p:attrNameLst>
                                          <p:attrName>ppt_x</p:attrName>
                                        </p:attrNameLst>
                                      </p:cBhvr>
                                      <p:tavLst>
                                        <p:tav tm="0">
                                          <p:val>
                                            <p:strVal val="#ppt_x"/>
                                          </p:val>
                                        </p:tav>
                                        <p:tav tm="100000">
                                          <p:val>
                                            <p:strVal val="#ppt_x"/>
                                          </p:val>
                                        </p:tav>
                                      </p:tavLst>
                                    </p:anim>
                                    <p:anim calcmode="lin" valueType="num">
                                      <p:cBhvr>
                                        <p:cTn id="55" dur="1000" fill="hold"/>
                                        <p:tgtEl>
                                          <p:spTgt spid="55"/>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8" fill="hold" nodeType="after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wipe(left)">
                                      <p:cBhvr>
                                        <p:cTn id="59" dur="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1329</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2018-12-12T17:35:01Z</dcterms:modified>
</cp:coreProperties>
</file>