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67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36B8E3"/>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239BD3"/>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157EBF"/>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0967B9"/>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9196EAD8-5406-4E0C-B2EB-333DAFCFB2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32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1326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2018-12-12T17:33:20Z</dcterms:modified>
</cp:coreProperties>
</file>