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940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292001CF-EB8B-4A2C-A6F8-0009182C7C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1418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2018-12-12T17:30:35Z</dcterms:modified>
</cp:coreProperties>
</file>