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738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16D14287-AF7A-4F82-860D-9B2C955AD4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1587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1410</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2018-12-12T17:28:09Z</dcterms:modified>
</cp:coreProperties>
</file>