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381139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928478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Freeform 5">
            <a:extLst>
              <a:ext uri="{FF2B5EF4-FFF2-40B4-BE49-F238E27FC236}">
                <a16:creationId xmlns:a16="http://schemas.microsoft.com/office/drawing/2014/main" id="{44670ADC-CD75-49C1-8853-0DB11932DED6}"/>
              </a:ext>
            </a:extLst>
          </p:cNvPr>
          <p:cNvSpPr>
            <a:spLocks noEditPoints="1"/>
          </p:cNvSpPr>
          <p:nvPr/>
        </p:nvSpPr>
        <p:spPr bwMode="auto">
          <a:xfrm>
            <a:off x="5447115" y="3275039"/>
            <a:ext cx="841728" cy="594328"/>
          </a:xfrm>
          <a:custGeom>
            <a:avLst/>
            <a:gdLst/>
            <a:ahLst/>
            <a:cxnLst>
              <a:cxn ang="0">
                <a:pos x="216" y="185"/>
              </a:cxn>
              <a:cxn ang="0">
                <a:pos x="226" y="166"/>
              </a:cxn>
              <a:cxn ang="0">
                <a:pos x="225" y="137"/>
              </a:cxn>
              <a:cxn ang="0">
                <a:pos x="231" y="88"/>
              </a:cxn>
              <a:cxn ang="0">
                <a:pos x="227" y="64"/>
              </a:cxn>
              <a:cxn ang="0">
                <a:pos x="207" y="62"/>
              </a:cxn>
              <a:cxn ang="0">
                <a:pos x="196" y="49"/>
              </a:cxn>
              <a:cxn ang="0">
                <a:pos x="200" y="36"/>
              </a:cxn>
              <a:cxn ang="0">
                <a:pos x="208" y="10"/>
              </a:cxn>
              <a:cxn ang="0">
                <a:pos x="168" y="0"/>
              </a:cxn>
              <a:cxn ang="0">
                <a:pos x="123" y="15"/>
              </a:cxn>
              <a:cxn ang="0">
                <a:pos x="102" y="12"/>
              </a:cxn>
              <a:cxn ang="0">
                <a:pos x="93" y="44"/>
              </a:cxn>
              <a:cxn ang="0">
                <a:pos x="73" y="64"/>
              </a:cxn>
              <a:cxn ang="0">
                <a:pos x="60" y="91"/>
              </a:cxn>
              <a:cxn ang="0">
                <a:pos x="55" y="80"/>
              </a:cxn>
              <a:cxn ang="0">
                <a:pos x="40" y="81"/>
              </a:cxn>
              <a:cxn ang="0">
                <a:pos x="24" y="97"/>
              </a:cxn>
              <a:cxn ang="0">
                <a:pos x="19" y="131"/>
              </a:cxn>
              <a:cxn ang="0">
                <a:pos x="6" y="147"/>
              </a:cxn>
              <a:cxn ang="0">
                <a:pos x="1" y="167"/>
              </a:cxn>
              <a:cxn ang="0">
                <a:pos x="18" y="198"/>
              </a:cxn>
              <a:cxn ang="0">
                <a:pos x="2" y="218"/>
              </a:cxn>
              <a:cxn ang="0">
                <a:pos x="37" y="223"/>
              </a:cxn>
              <a:cxn ang="0">
                <a:pos x="71" y="245"/>
              </a:cxn>
              <a:cxn ang="0">
                <a:pos x="112" y="245"/>
              </a:cxn>
              <a:cxn ang="0">
                <a:pos x="142" y="241"/>
              </a:cxn>
              <a:cxn ang="0">
                <a:pos x="170" y="245"/>
              </a:cxn>
              <a:cxn ang="0">
                <a:pos x="210" y="240"/>
              </a:cxn>
              <a:cxn ang="0">
                <a:pos x="234" y="223"/>
              </a:cxn>
              <a:cxn ang="0">
                <a:pos x="251" y="213"/>
              </a:cxn>
              <a:cxn ang="0">
                <a:pos x="347" y="138"/>
              </a:cxn>
              <a:cxn ang="0">
                <a:pos x="358" y="143"/>
              </a:cxn>
              <a:cxn ang="0">
                <a:pos x="346" y="159"/>
              </a:cxn>
              <a:cxn ang="0">
                <a:pos x="332" y="184"/>
              </a:cxn>
              <a:cxn ang="0">
                <a:pos x="339" y="193"/>
              </a:cxn>
              <a:cxn ang="0">
                <a:pos x="333" y="200"/>
              </a:cxn>
              <a:cxn ang="0">
                <a:pos x="326" y="203"/>
              </a:cxn>
              <a:cxn ang="0">
                <a:pos x="340" y="214"/>
              </a:cxn>
              <a:cxn ang="0">
                <a:pos x="350" y="226"/>
              </a:cxn>
              <a:cxn ang="0">
                <a:pos x="340" y="240"/>
              </a:cxn>
              <a:cxn ang="0">
                <a:pos x="330" y="235"/>
              </a:cxn>
              <a:cxn ang="0">
                <a:pos x="315" y="236"/>
              </a:cxn>
              <a:cxn ang="0">
                <a:pos x="281" y="238"/>
              </a:cxn>
              <a:cxn ang="0">
                <a:pos x="287" y="222"/>
              </a:cxn>
              <a:cxn ang="0">
                <a:pos x="289" y="213"/>
              </a:cxn>
              <a:cxn ang="0">
                <a:pos x="279" y="206"/>
              </a:cxn>
              <a:cxn ang="0">
                <a:pos x="266" y="190"/>
              </a:cxn>
              <a:cxn ang="0">
                <a:pos x="257" y="173"/>
              </a:cxn>
              <a:cxn ang="0">
                <a:pos x="253" y="144"/>
              </a:cxn>
              <a:cxn ang="0">
                <a:pos x="255" y="127"/>
              </a:cxn>
              <a:cxn ang="0">
                <a:pos x="266" y="131"/>
              </a:cxn>
              <a:cxn ang="0">
                <a:pos x="262" y="136"/>
              </a:cxn>
              <a:cxn ang="0">
                <a:pos x="269" y="142"/>
              </a:cxn>
              <a:cxn ang="0">
                <a:pos x="282" y="137"/>
              </a:cxn>
              <a:cxn ang="0">
                <a:pos x="299" y="140"/>
              </a:cxn>
            </a:cxnLst>
            <a:rect l="0" t="0" r="r" b="b"/>
            <a:pathLst>
              <a:path w="361" h="256">
                <a:moveTo>
                  <a:pt x="251" y="213"/>
                </a:moveTo>
                <a:cubicBezTo>
                  <a:pt x="251" y="213"/>
                  <a:pt x="218" y="196"/>
                  <a:pt x="216" y="185"/>
                </a:cubicBezTo>
                <a:cubicBezTo>
                  <a:pt x="216" y="183"/>
                  <a:pt x="220" y="180"/>
                  <a:pt x="221" y="178"/>
                </a:cubicBezTo>
                <a:cubicBezTo>
                  <a:pt x="222" y="175"/>
                  <a:pt x="225" y="169"/>
                  <a:pt x="226" y="166"/>
                </a:cubicBezTo>
                <a:cubicBezTo>
                  <a:pt x="226" y="163"/>
                  <a:pt x="225" y="156"/>
                  <a:pt x="225" y="153"/>
                </a:cubicBezTo>
                <a:cubicBezTo>
                  <a:pt x="224" y="149"/>
                  <a:pt x="224" y="141"/>
                  <a:pt x="225" y="137"/>
                </a:cubicBezTo>
                <a:cubicBezTo>
                  <a:pt x="225" y="129"/>
                  <a:pt x="228" y="115"/>
                  <a:pt x="228" y="108"/>
                </a:cubicBezTo>
                <a:cubicBezTo>
                  <a:pt x="229" y="103"/>
                  <a:pt x="230" y="93"/>
                  <a:pt x="231" y="88"/>
                </a:cubicBezTo>
                <a:cubicBezTo>
                  <a:pt x="232" y="83"/>
                  <a:pt x="238" y="70"/>
                  <a:pt x="235" y="65"/>
                </a:cubicBezTo>
                <a:cubicBezTo>
                  <a:pt x="234" y="63"/>
                  <a:pt x="229" y="63"/>
                  <a:pt x="227" y="64"/>
                </a:cubicBezTo>
                <a:cubicBezTo>
                  <a:pt x="225" y="64"/>
                  <a:pt x="220" y="67"/>
                  <a:pt x="218" y="67"/>
                </a:cubicBezTo>
                <a:cubicBezTo>
                  <a:pt x="215" y="67"/>
                  <a:pt x="209" y="63"/>
                  <a:pt x="207" y="62"/>
                </a:cubicBezTo>
                <a:cubicBezTo>
                  <a:pt x="205" y="61"/>
                  <a:pt x="201" y="60"/>
                  <a:pt x="200" y="59"/>
                </a:cubicBezTo>
                <a:cubicBezTo>
                  <a:pt x="198" y="57"/>
                  <a:pt x="197" y="52"/>
                  <a:pt x="196" y="49"/>
                </a:cubicBezTo>
                <a:cubicBezTo>
                  <a:pt x="196" y="48"/>
                  <a:pt x="195" y="45"/>
                  <a:pt x="195" y="44"/>
                </a:cubicBezTo>
                <a:cubicBezTo>
                  <a:pt x="196" y="41"/>
                  <a:pt x="199" y="38"/>
                  <a:pt x="200" y="36"/>
                </a:cubicBezTo>
                <a:cubicBezTo>
                  <a:pt x="202" y="32"/>
                  <a:pt x="208" y="23"/>
                  <a:pt x="209" y="19"/>
                </a:cubicBezTo>
                <a:cubicBezTo>
                  <a:pt x="209" y="17"/>
                  <a:pt x="209" y="12"/>
                  <a:pt x="208" y="10"/>
                </a:cubicBezTo>
                <a:cubicBezTo>
                  <a:pt x="206" y="7"/>
                  <a:pt x="197" y="6"/>
                  <a:pt x="193" y="5"/>
                </a:cubicBezTo>
                <a:cubicBezTo>
                  <a:pt x="187" y="4"/>
                  <a:pt x="175" y="0"/>
                  <a:pt x="168" y="0"/>
                </a:cubicBezTo>
                <a:cubicBezTo>
                  <a:pt x="162" y="0"/>
                  <a:pt x="144" y="8"/>
                  <a:pt x="144" y="8"/>
                </a:cubicBezTo>
                <a:cubicBezTo>
                  <a:pt x="144" y="8"/>
                  <a:pt x="129" y="16"/>
                  <a:pt x="123" y="15"/>
                </a:cubicBezTo>
                <a:cubicBezTo>
                  <a:pt x="121" y="15"/>
                  <a:pt x="119" y="11"/>
                  <a:pt x="117" y="10"/>
                </a:cubicBezTo>
                <a:cubicBezTo>
                  <a:pt x="114" y="9"/>
                  <a:pt x="106" y="10"/>
                  <a:pt x="102" y="12"/>
                </a:cubicBezTo>
                <a:cubicBezTo>
                  <a:pt x="97" y="14"/>
                  <a:pt x="86" y="21"/>
                  <a:pt x="84" y="26"/>
                </a:cubicBezTo>
                <a:cubicBezTo>
                  <a:pt x="83" y="31"/>
                  <a:pt x="94" y="39"/>
                  <a:pt x="93" y="44"/>
                </a:cubicBezTo>
                <a:cubicBezTo>
                  <a:pt x="92" y="48"/>
                  <a:pt x="84" y="51"/>
                  <a:pt x="82" y="53"/>
                </a:cubicBezTo>
                <a:cubicBezTo>
                  <a:pt x="79" y="56"/>
                  <a:pt x="75" y="61"/>
                  <a:pt x="73" y="64"/>
                </a:cubicBezTo>
                <a:cubicBezTo>
                  <a:pt x="71" y="66"/>
                  <a:pt x="69" y="73"/>
                  <a:pt x="68" y="76"/>
                </a:cubicBezTo>
                <a:cubicBezTo>
                  <a:pt x="66" y="80"/>
                  <a:pt x="64" y="89"/>
                  <a:pt x="60" y="91"/>
                </a:cubicBezTo>
                <a:cubicBezTo>
                  <a:pt x="59" y="92"/>
                  <a:pt x="55" y="91"/>
                  <a:pt x="54" y="89"/>
                </a:cubicBezTo>
                <a:cubicBezTo>
                  <a:pt x="52" y="87"/>
                  <a:pt x="56" y="82"/>
                  <a:pt x="55" y="80"/>
                </a:cubicBezTo>
                <a:cubicBezTo>
                  <a:pt x="54" y="77"/>
                  <a:pt x="48" y="73"/>
                  <a:pt x="45" y="74"/>
                </a:cubicBezTo>
                <a:cubicBezTo>
                  <a:pt x="43" y="74"/>
                  <a:pt x="41" y="79"/>
                  <a:pt x="40" y="81"/>
                </a:cubicBezTo>
                <a:cubicBezTo>
                  <a:pt x="37" y="84"/>
                  <a:pt x="32" y="90"/>
                  <a:pt x="29" y="92"/>
                </a:cubicBezTo>
                <a:cubicBezTo>
                  <a:pt x="28" y="94"/>
                  <a:pt x="24" y="96"/>
                  <a:pt x="24" y="97"/>
                </a:cubicBezTo>
                <a:cubicBezTo>
                  <a:pt x="21" y="103"/>
                  <a:pt x="23" y="116"/>
                  <a:pt x="22" y="122"/>
                </a:cubicBezTo>
                <a:cubicBezTo>
                  <a:pt x="21" y="125"/>
                  <a:pt x="20" y="129"/>
                  <a:pt x="19" y="131"/>
                </a:cubicBezTo>
                <a:cubicBezTo>
                  <a:pt x="18" y="133"/>
                  <a:pt x="16" y="139"/>
                  <a:pt x="14" y="141"/>
                </a:cubicBezTo>
                <a:cubicBezTo>
                  <a:pt x="12" y="143"/>
                  <a:pt x="7" y="145"/>
                  <a:pt x="6" y="147"/>
                </a:cubicBezTo>
                <a:cubicBezTo>
                  <a:pt x="4" y="150"/>
                  <a:pt x="2" y="155"/>
                  <a:pt x="1" y="158"/>
                </a:cubicBezTo>
                <a:cubicBezTo>
                  <a:pt x="1" y="160"/>
                  <a:pt x="0" y="165"/>
                  <a:pt x="1" y="167"/>
                </a:cubicBezTo>
                <a:cubicBezTo>
                  <a:pt x="3" y="174"/>
                  <a:pt x="14" y="185"/>
                  <a:pt x="17" y="192"/>
                </a:cubicBezTo>
                <a:cubicBezTo>
                  <a:pt x="18" y="194"/>
                  <a:pt x="19" y="197"/>
                  <a:pt x="18" y="198"/>
                </a:cubicBezTo>
                <a:cubicBezTo>
                  <a:pt x="17" y="201"/>
                  <a:pt x="10" y="205"/>
                  <a:pt x="8" y="208"/>
                </a:cubicBezTo>
                <a:cubicBezTo>
                  <a:pt x="6" y="210"/>
                  <a:pt x="2" y="218"/>
                  <a:pt x="2" y="218"/>
                </a:cubicBezTo>
                <a:cubicBezTo>
                  <a:pt x="2" y="218"/>
                  <a:pt x="8" y="219"/>
                  <a:pt x="9" y="219"/>
                </a:cubicBezTo>
                <a:cubicBezTo>
                  <a:pt x="16" y="220"/>
                  <a:pt x="30" y="221"/>
                  <a:pt x="37" y="223"/>
                </a:cubicBezTo>
                <a:cubicBezTo>
                  <a:pt x="39" y="223"/>
                  <a:pt x="44" y="224"/>
                  <a:pt x="47" y="225"/>
                </a:cubicBezTo>
                <a:cubicBezTo>
                  <a:pt x="54" y="229"/>
                  <a:pt x="64" y="241"/>
                  <a:pt x="71" y="245"/>
                </a:cubicBezTo>
                <a:cubicBezTo>
                  <a:pt x="76" y="248"/>
                  <a:pt x="87" y="253"/>
                  <a:pt x="93" y="253"/>
                </a:cubicBezTo>
                <a:cubicBezTo>
                  <a:pt x="98" y="253"/>
                  <a:pt x="107" y="246"/>
                  <a:pt x="112" y="245"/>
                </a:cubicBezTo>
                <a:cubicBezTo>
                  <a:pt x="115" y="244"/>
                  <a:pt x="120" y="242"/>
                  <a:pt x="122" y="241"/>
                </a:cubicBezTo>
                <a:cubicBezTo>
                  <a:pt x="127" y="240"/>
                  <a:pt x="137" y="241"/>
                  <a:pt x="142" y="241"/>
                </a:cubicBezTo>
                <a:cubicBezTo>
                  <a:pt x="145" y="240"/>
                  <a:pt x="151" y="238"/>
                  <a:pt x="154" y="239"/>
                </a:cubicBezTo>
                <a:cubicBezTo>
                  <a:pt x="158" y="239"/>
                  <a:pt x="167" y="243"/>
                  <a:pt x="170" y="245"/>
                </a:cubicBezTo>
                <a:cubicBezTo>
                  <a:pt x="175" y="247"/>
                  <a:pt x="182" y="256"/>
                  <a:pt x="187" y="256"/>
                </a:cubicBezTo>
                <a:cubicBezTo>
                  <a:pt x="194" y="256"/>
                  <a:pt x="204" y="244"/>
                  <a:pt x="210" y="240"/>
                </a:cubicBezTo>
                <a:cubicBezTo>
                  <a:pt x="213" y="237"/>
                  <a:pt x="218" y="231"/>
                  <a:pt x="222" y="229"/>
                </a:cubicBezTo>
                <a:cubicBezTo>
                  <a:pt x="225" y="227"/>
                  <a:pt x="231" y="225"/>
                  <a:pt x="234" y="223"/>
                </a:cubicBezTo>
                <a:cubicBezTo>
                  <a:pt x="238" y="222"/>
                  <a:pt x="245" y="220"/>
                  <a:pt x="248" y="217"/>
                </a:cubicBezTo>
                <a:cubicBezTo>
                  <a:pt x="249" y="217"/>
                  <a:pt x="251" y="213"/>
                  <a:pt x="251" y="213"/>
                </a:cubicBezTo>
                <a:close/>
                <a:moveTo>
                  <a:pt x="332" y="138"/>
                </a:moveTo>
                <a:cubicBezTo>
                  <a:pt x="332" y="138"/>
                  <a:pt x="343" y="138"/>
                  <a:pt x="347" y="138"/>
                </a:cubicBezTo>
                <a:cubicBezTo>
                  <a:pt x="348" y="139"/>
                  <a:pt x="350" y="140"/>
                  <a:pt x="351" y="140"/>
                </a:cubicBezTo>
                <a:cubicBezTo>
                  <a:pt x="353" y="141"/>
                  <a:pt x="357" y="141"/>
                  <a:pt x="358" y="143"/>
                </a:cubicBezTo>
                <a:cubicBezTo>
                  <a:pt x="360" y="144"/>
                  <a:pt x="361" y="150"/>
                  <a:pt x="360" y="152"/>
                </a:cubicBezTo>
                <a:cubicBezTo>
                  <a:pt x="358" y="155"/>
                  <a:pt x="349" y="156"/>
                  <a:pt x="346" y="159"/>
                </a:cubicBezTo>
                <a:cubicBezTo>
                  <a:pt x="344" y="161"/>
                  <a:pt x="339" y="165"/>
                  <a:pt x="337" y="168"/>
                </a:cubicBezTo>
                <a:cubicBezTo>
                  <a:pt x="335" y="172"/>
                  <a:pt x="331" y="180"/>
                  <a:pt x="332" y="184"/>
                </a:cubicBezTo>
                <a:cubicBezTo>
                  <a:pt x="332" y="185"/>
                  <a:pt x="335" y="187"/>
                  <a:pt x="336" y="188"/>
                </a:cubicBezTo>
                <a:cubicBezTo>
                  <a:pt x="337" y="189"/>
                  <a:pt x="339" y="191"/>
                  <a:pt x="339" y="193"/>
                </a:cubicBezTo>
                <a:cubicBezTo>
                  <a:pt x="339" y="194"/>
                  <a:pt x="338" y="197"/>
                  <a:pt x="337" y="198"/>
                </a:cubicBezTo>
                <a:cubicBezTo>
                  <a:pt x="337" y="199"/>
                  <a:pt x="334" y="200"/>
                  <a:pt x="333" y="200"/>
                </a:cubicBezTo>
                <a:cubicBezTo>
                  <a:pt x="332" y="200"/>
                  <a:pt x="328" y="199"/>
                  <a:pt x="327" y="200"/>
                </a:cubicBezTo>
                <a:cubicBezTo>
                  <a:pt x="326" y="200"/>
                  <a:pt x="326" y="203"/>
                  <a:pt x="326" y="203"/>
                </a:cubicBezTo>
                <a:cubicBezTo>
                  <a:pt x="329" y="206"/>
                  <a:pt x="339" y="204"/>
                  <a:pt x="341" y="207"/>
                </a:cubicBezTo>
                <a:cubicBezTo>
                  <a:pt x="342" y="208"/>
                  <a:pt x="339" y="212"/>
                  <a:pt x="340" y="214"/>
                </a:cubicBezTo>
                <a:cubicBezTo>
                  <a:pt x="340" y="215"/>
                  <a:pt x="344" y="217"/>
                  <a:pt x="345" y="218"/>
                </a:cubicBezTo>
                <a:cubicBezTo>
                  <a:pt x="347" y="220"/>
                  <a:pt x="349" y="224"/>
                  <a:pt x="350" y="226"/>
                </a:cubicBezTo>
                <a:cubicBezTo>
                  <a:pt x="350" y="227"/>
                  <a:pt x="351" y="229"/>
                  <a:pt x="351" y="230"/>
                </a:cubicBezTo>
                <a:cubicBezTo>
                  <a:pt x="350" y="233"/>
                  <a:pt x="344" y="239"/>
                  <a:pt x="340" y="240"/>
                </a:cubicBezTo>
                <a:cubicBezTo>
                  <a:pt x="339" y="240"/>
                  <a:pt x="337" y="238"/>
                  <a:pt x="336" y="237"/>
                </a:cubicBezTo>
                <a:cubicBezTo>
                  <a:pt x="335" y="236"/>
                  <a:pt x="332" y="236"/>
                  <a:pt x="330" y="235"/>
                </a:cubicBezTo>
                <a:cubicBezTo>
                  <a:pt x="329" y="235"/>
                  <a:pt x="326" y="235"/>
                  <a:pt x="325" y="235"/>
                </a:cubicBezTo>
                <a:cubicBezTo>
                  <a:pt x="322" y="235"/>
                  <a:pt x="315" y="236"/>
                  <a:pt x="315" y="236"/>
                </a:cubicBezTo>
                <a:cubicBezTo>
                  <a:pt x="315" y="236"/>
                  <a:pt x="301" y="226"/>
                  <a:pt x="295" y="226"/>
                </a:cubicBezTo>
                <a:cubicBezTo>
                  <a:pt x="291" y="227"/>
                  <a:pt x="285" y="238"/>
                  <a:pt x="281" y="238"/>
                </a:cubicBezTo>
                <a:cubicBezTo>
                  <a:pt x="279" y="237"/>
                  <a:pt x="276" y="231"/>
                  <a:pt x="276" y="231"/>
                </a:cubicBezTo>
                <a:cubicBezTo>
                  <a:pt x="276" y="231"/>
                  <a:pt x="285" y="225"/>
                  <a:pt x="287" y="222"/>
                </a:cubicBezTo>
                <a:cubicBezTo>
                  <a:pt x="288" y="221"/>
                  <a:pt x="289" y="218"/>
                  <a:pt x="289" y="217"/>
                </a:cubicBezTo>
                <a:cubicBezTo>
                  <a:pt x="289" y="216"/>
                  <a:pt x="289" y="214"/>
                  <a:pt x="289" y="213"/>
                </a:cubicBezTo>
                <a:cubicBezTo>
                  <a:pt x="288" y="211"/>
                  <a:pt x="286" y="209"/>
                  <a:pt x="285" y="208"/>
                </a:cubicBezTo>
                <a:cubicBezTo>
                  <a:pt x="284" y="207"/>
                  <a:pt x="281" y="206"/>
                  <a:pt x="279" y="206"/>
                </a:cubicBezTo>
                <a:cubicBezTo>
                  <a:pt x="277" y="204"/>
                  <a:pt x="273" y="201"/>
                  <a:pt x="271" y="199"/>
                </a:cubicBezTo>
                <a:cubicBezTo>
                  <a:pt x="269" y="197"/>
                  <a:pt x="267" y="192"/>
                  <a:pt x="266" y="190"/>
                </a:cubicBezTo>
                <a:cubicBezTo>
                  <a:pt x="265" y="188"/>
                  <a:pt x="261" y="185"/>
                  <a:pt x="260" y="182"/>
                </a:cubicBezTo>
                <a:cubicBezTo>
                  <a:pt x="259" y="180"/>
                  <a:pt x="257" y="176"/>
                  <a:pt x="257" y="173"/>
                </a:cubicBezTo>
                <a:cubicBezTo>
                  <a:pt x="256" y="170"/>
                  <a:pt x="255" y="162"/>
                  <a:pt x="254" y="158"/>
                </a:cubicBezTo>
                <a:cubicBezTo>
                  <a:pt x="254" y="155"/>
                  <a:pt x="253" y="148"/>
                  <a:pt x="253" y="144"/>
                </a:cubicBezTo>
                <a:cubicBezTo>
                  <a:pt x="253" y="141"/>
                  <a:pt x="252" y="136"/>
                  <a:pt x="252" y="133"/>
                </a:cubicBezTo>
                <a:cubicBezTo>
                  <a:pt x="253" y="131"/>
                  <a:pt x="254" y="128"/>
                  <a:pt x="255" y="127"/>
                </a:cubicBezTo>
                <a:cubicBezTo>
                  <a:pt x="257" y="126"/>
                  <a:pt x="260" y="126"/>
                  <a:pt x="261" y="127"/>
                </a:cubicBezTo>
                <a:cubicBezTo>
                  <a:pt x="263" y="127"/>
                  <a:pt x="266" y="129"/>
                  <a:pt x="266" y="131"/>
                </a:cubicBezTo>
                <a:cubicBezTo>
                  <a:pt x="267" y="132"/>
                  <a:pt x="267" y="133"/>
                  <a:pt x="267" y="134"/>
                </a:cubicBezTo>
                <a:cubicBezTo>
                  <a:pt x="266" y="135"/>
                  <a:pt x="262" y="135"/>
                  <a:pt x="262" y="136"/>
                </a:cubicBezTo>
                <a:cubicBezTo>
                  <a:pt x="261" y="137"/>
                  <a:pt x="262" y="139"/>
                  <a:pt x="262" y="140"/>
                </a:cubicBezTo>
                <a:cubicBezTo>
                  <a:pt x="263" y="141"/>
                  <a:pt x="267" y="142"/>
                  <a:pt x="269" y="142"/>
                </a:cubicBezTo>
                <a:cubicBezTo>
                  <a:pt x="270" y="142"/>
                  <a:pt x="273" y="142"/>
                  <a:pt x="274" y="141"/>
                </a:cubicBezTo>
                <a:cubicBezTo>
                  <a:pt x="276" y="140"/>
                  <a:pt x="280" y="138"/>
                  <a:pt x="282" y="137"/>
                </a:cubicBezTo>
                <a:cubicBezTo>
                  <a:pt x="284" y="135"/>
                  <a:pt x="286" y="129"/>
                  <a:pt x="288" y="129"/>
                </a:cubicBezTo>
                <a:cubicBezTo>
                  <a:pt x="292" y="129"/>
                  <a:pt x="296" y="139"/>
                  <a:pt x="299" y="140"/>
                </a:cubicBezTo>
                <a:cubicBezTo>
                  <a:pt x="307" y="143"/>
                  <a:pt x="332" y="138"/>
                  <a:pt x="332" y="13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6">
            <a:extLst>
              <a:ext uri="{FF2B5EF4-FFF2-40B4-BE49-F238E27FC236}">
                <a16:creationId xmlns:a16="http://schemas.microsoft.com/office/drawing/2014/main" id="{B3F68F92-A111-4134-BA0C-9CF82C671602}"/>
              </a:ext>
            </a:extLst>
          </p:cNvPr>
          <p:cNvSpPr>
            <a:spLocks/>
          </p:cNvSpPr>
          <p:nvPr/>
        </p:nvSpPr>
        <p:spPr bwMode="auto">
          <a:xfrm>
            <a:off x="5757075" y="3181199"/>
            <a:ext cx="679640" cy="631295"/>
          </a:xfrm>
          <a:custGeom>
            <a:avLst/>
            <a:gdLst/>
            <a:ahLst/>
            <a:cxnLst>
              <a:cxn ang="0">
                <a:pos x="198" y="155"/>
              </a:cxn>
              <a:cxn ang="0">
                <a:pos x="202" y="137"/>
              </a:cxn>
              <a:cxn ang="0">
                <a:pos x="198" y="132"/>
              </a:cxn>
              <a:cxn ang="0">
                <a:pos x="200" y="120"/>
              </a:cxn>
              <a:cxn ang="0">
                <a:pos x="222" y="111"/>
              </a:cxn>
              <a:cxn ang="0">
                <a:pos x="241" y="98"/>
              </a:cxn>
              <a:cxn ang="0">
                <a:pos x="257" y="89"/>
              </a:cxn>
              <a:cxn ang="0">
                <a:pos x="278" y="69"/>
              </a:cxn>
              <a:cxn ang="0">
                <a:pos x="281" y="54"/>
              </a:cxn>
              <a:cxn ang="0">
                <a:pos x="287" y="39"/>
              </a:cxn>
              <a:cxn ang="0">
                <a:pos x="291" y="30"/>
              </a:cxn>
              <a:cxn ang="0">
                <a:pos x="264" y="32"/>
              </a:cxn>
              <a:cxn ang="0">
                <a:pos x="205" y="26"/>
              </a:cxn>
              <a:cxn ang="0">
                <a:pos x="197" y="13"/>
              </a:cxn>
              <a:cxn ang="0">
                <a:pos x="177" y="13"/>
              </a:cxn>
              <a:cxn ang="0">
                <a:pos x="162" y="14"/>
              </a:cxn>
              <a:cxn ang="0">
                <a:pos x="139" y="16"/>
              </a:cxn>
              <a:cxn ang="0">
                <a:pos x="129" y="1"/>
              </a:cxn>
              <a:cxn ang="0">
                <a:pos x="110" y="16"/>
              </a:cxn>
              <a:cxn ang="0">
                <a:pos x="92" y="17"/>
              </a:cxn>
              <a:cxn ang="0">
                <a:pos x="81" y="15"/>
              </a:cxn>
              <a:cxn ang="0">
                <a:pos x="47" y="6"/>
              </a:cxn>
              <a:cxn ang="0">
                <a:pos x="25" y="11"/>
              </a:cxn>
              <a:cxn ang="0">
                <a:pos x="11" y="48"/>
              </a:cxn>
              <a:cxn ang="0">
                <a:pos x="60" y="45"/>
              </a:cxn>
              <a:cxn ang="0">
                <a:pos x="76" y="59"/>
              </a:cxn>
              <a:cxn ang="0">
                <a:pos x="62" y="84"/>
              </a:cxn>
              <a:cxn ang="0">
                <a:pos x="67" y="99"/>
              </a:cxn>
              <a:cxn ang="0">
                <a:pos x="85" y="107"/>
              </a:cxn>
              <a:cxn ang="0">
                <a:pos x="102" y="105"/>
              </a:cxn>
              <a:cxn ang="0">
                <a:pos x="95" y="148"/>
              </a:cxn>
              <a:cxn ang="0">
                <a:pos x="92" y="193"/>
              </a:cxn>
              <a:cxn ang="0">
                <a:pos x="88" y="218"/>
              </a:cxn>
              <a:cxn ang="0">
                <a:pos x="118" y="253"/>
              </a:cxn>
              <a:cxn ang="0">
                <a:pos x="143" y="271"/>
              </a:cxn>
              <a:cxn ang="0">
                <a:pos x="156" y="257"/>
              </a:cxn>
              <a:cxn ang="0">
                <a:pos x="152" y="248"/>
              </a:cxn>
              <a:cxn ang="0">
                <a:pos x="138" y="239"/>
              </a:cxn>
              <a:cxn ang="0">
                <a:pos x="127" y="222"/>
              </a:cxn>
              <a:cxn ang="0">
                <a:pos x="121" y="198"/>
              </a:cxn>
              <a:cxn ang="0">
                <a:pos x="119" y="173"/>
              </a:cxn>
              <a:cxn ang="0">
                <a:pos x="128" y="167"/>
              </a:cxn>
              <a:cxn ang="0">
                <a:pos x="134" y="174"/>
              </a:cxn>
              <a:cxn ang="0">
                <a:pos x="129" y="180"/>
              </a:cxn>
              <a:cxn ang="0">
                <a:pos x="141" y="181"/>
              </a:cxn>
              <a:cxn ang="0">
                <a:pos x="155" y="169"/>
              </a:cxn>
              <a:cxn ang="0">
                <a:pos x="199" y="178"/>
              </a:cxn>
            </a:cxnLst>
            <a:rect l="0" t="0" r="r" b="b"/>
            <a:pathLst>
              <a:path w="292" h="271">
                <a:moveTo>
                  <a:pt x="199" y="178"/>
                </a:moveTo>
                <a:cubicBezTo>
                  <a:pt x="199" y="178"/>
                  <a:pt x="197" y="161"/>
                  <a:pt x="198" y="155"/>
                </a:cubicBezTo>
                <a:cubicBezTo>
                  <a:pt x="199" y="151"/>
                  <a:pt x="204" y="145"/>
                  <a:pt x="204" y="141"/>
                </a:cubicBezTo>
                <a:cubicBezTo>
                  <a:pt x="204" y="140"/>
                  <a:pt x="203" y="137"/>
                  <a:pt x="202" y="137"/>
                </a:cubicBezTo>
                <a:cubicBezTo>
                  <a:pt x="201" y="136"/>
                  <a:pt x="200" y="138"/>
                  <a:pt x="199" y="137"/>
                </a:cubicBezTo>
                <a:cubicBezTo>
                  <a:pt x="198" y="137"/>
                  <a:pt x="199" y="133"/>
                  <a:pt x="198" y="132"/>
                </a:cubicBezTo>
                <a:cubicBezTo>
                  <a:pt x="197" y="131"/>
                  <a:pt x="193" y="134"/>
                  <a:pt x="192" y="133"/>
                </a:cubicBezTo>
                <a:cubicBezTo>
                  <a:pt x="190" y="129"/>
                  <a:pt x="198" y="123"/>
                  <a:pt x="200" y="120"/>
                </a:cubicBezTo>
                <a:cubicBezTo>
                  <a:pt x="202" y="119"/>
                  <a:pt x="207" y="117"/>
                  <a:pt x="209" y="116"/>
                </a:cubicBezTo>
                <a:cubicBezTo>
                  <a:pt x="212" y="115"/>
                  <a:pt x="219" y="113"/>
                  <a:pt x="222" y="111"/>
                </a:cubicBezTo>
                <a:cubicBezTo>
                  <a:pt x="225" y="110"/>
                  <a:pt x="231" y="106"/>
                  <a:pt x="233" y="104"/>
                </a:cubicBezTo>
                <a:cubicBezTo>
                  <a:pt x="236" y="103"/>
                  <a:pt x="239" y="99"/>
                  <a:pt x="241" y="98"/>
                </a:cubicBezTo>
                <a:cubicBezTo>
                  <a:pt x="242" y="97"/>
                  <a:pt x="245" y="97"/>
                  <a:pt x="246" y="96"/>
                </a:cubicBezTo>
                <a:cubicBezTo>
                  <a:pt x="249" y="95"/>
                  <a:pt x="254" y="91"/>
                  <a:pt x="257" y="89"/>
                </a:cubicBezTo>
                <a:cubicBezTo>
                  <a:pt x="259" y="87"/>
                  <a:pt x="263" y="81"/>
                  <a:pt x="265" y="78"/>
                </a:cubicBezTo>
                <a:cubicBezTo>
                  <a:pt x="268" y="76"/>
                  <a:pt x="275" y="72"/>
                  <a:pt x="278" y="69"/>
                </a:cubicBezTo>
                <a:cubicBezTo>
                  <a:pt x="279" y="68"/>
                  <a:pt x="282" y="65"/>
                  <a:pt x="282" y="64"/>
                </a:cubicBezTo>
                <a:cubicBezTo>
                  <a:pt x="283" y="61"/>
                  <a:pt x="281" y="56"/>
                  <a:pt x="281" y="54"/>
                </a:cubicBezTo>
                <a:cubicBezTo>
                  <a:pt x="281" y="52"/>
                  <a:pt x="281" y="47"/>
                  <a:pt x="282" y="45"/>
                </a:cubicBezTo>
                <a:cubicBezTo>
                  <a:pt x="283" y="43"/>
                  <a:pt x="286" y="40"/>
                  <a:pt x="287" y="39"/>
                </a:cubicBezTo>
                <a:cubicBezTo>
                  <a:pt x="288" y="37"/>
                  <a:pt x="292" y="35"/>
                  <a:pt x="292" y="34"/>
                </a:cubicBezTo>
                <a:cubicBezTo>
                  <a:pt x="292" y="33"/>
                  <a:pt x="292" y="31"/>
                  <a:pt x="291" y="30"/>
                </a:cubicBezTo>
                <a:cubicBezTo>
                  <a:pt x="291" y="28"/>
                  <a:pt x="289" y="23"/>
                  <a:pt x="289" y="23"/>
                </a:cubicBezTo>
                <a:cubicBezTo>
                  <a:pt x="289" y="23"/>
                  <a:pt x="270" y="30"/>
                  <a:pt x="264" y="32"/>
                </a:cubicBezTo>
                <a:cubicBezTo>
                  <a:pt x="257" y="34"/>
                  <a:pt x="244" y="37"/>
                  <a:pt x="237" y="36"/>
                </a:cubicBezTo>
                <a:cubicBezTo>
                  <a:pt x="229" y="36"/>
                  <a:pt x="210" y="33"/>
                  <a:pt x="205" y="26"/>
                </a:cubicBezTo>
                <a:cubicBezTo>
                  <a:pt x="203" y="25"/>
                  <a:pt x="203" y="17"/>
                  <a:pt x="203" y="17"/>
                </a:cubicBezTo>
                <a:cubicBezTo>
                  <a:pt x="203" y="17"/>
                  <a:pt x="198" y="14"/>
                  <a:pt x="197" y="13"/>
                </a:cubicBezTo>
                <a:cubicBezTo>
                  <a:pt x="194" y="11"/>
                  <a:pt x="190" y="13"/>
                  <a:pt x="188" y="13"/>
                </a:cubicBezTo>
                <a:cubicBezTo>
                  <a:pt x="184" y="13"/>
                  <a:pt x="180" y="13"/>
                  <a:pt x="177" y="13"/>
                </a:cubicBezTo>
                <a:cubicBezTo>
                  <a:pt x="175" y="13"/>
                  <a:pt x="172" y="14"/>
                  <a:pt x="170" y="14"/>
                </a:cubicBezTo>
                <a:cubicBezTo>
                  <a:pt x="167" y="14"/>
                  <a:pt x="164" y="14"/>
                  <a:pt x="162" y="14"/>
                </a:cubicBezTo>
                <a:cubicBezTo>
                  <a:pt x="159" y="14"/>
                  <a:pt x="154" y="16"/>
                  <a:pt x="151" y="16"/>
                </a:cubicBezTo>
                <a:cubicBezTo>
                  <a:pt x="148" y="16"/>
                  <a:pt x="141" y="18"/>
                  <a:pt x="139" y="16"/>
                </a:cubicBezTo>
                <a:cubicBezTo>
                  <a:pt x="136" y="13"/>
                  <a:pt x="141" y="3"/>
                  <a:pt x="138" y="1"/>
                </a:cubicBezTo>
                <a:cubicBezTo>
                  <a:pt x="136" y="0"/>
                  <a:pt x="131" y="1"/>
                  <a:pt x="129" y="1"/>
                </a:cubicBezTo>
                <a:cubicBezTo>
                  <a:pt x="127" y="2"/>
                  <a:pt x="123" y="5"/>
                  <a:pt x="121" y="6"/>
                </a:cubicBezTo>
                <a:cubicBezTo>
                  <a:pt x="118" y="8"/>
                  <a:pt x="114" y="16"/>
                  <a:pt x="110" y="16"/>
                </a:cubicBezTo>
                <a:cubicBezTo>
                  <a:pt x="107" y="17"/>
                  <a:pt x="103" y="12"/>
                  <a:pt x="100" y="12"/>
                </a:cubicBezTo>
                <a:cubicBezTo>
                  <a:pt x="98" y="13"/>
                  <a:pt x="94" y="18"/>
                  <a:pt x="92" y="17"/>
                </a:cubicBezTo>
                <a:cubicBezTo>
                  <a:pt x="91" y="17"/>
                  <a:pt x="90" y="14"/>
                  <a:pt x="89" y="14"/>
                </a:cubicBezTo>
                <a:cubicBezTo>
                  <a:pt x="87" y="13"/>
                  <a:pt x="83" y="15"/>
                  <a:pt x="81" y="15"/>
                </a:cubicBezTo>
                <a:cubicBezTo>
                  <a:pt x="78" y="15"/>
                  <a:pt x="71" y="15"/>
                  <a:pt x="67" y="14"/>
                </a:cubicBezTo>
                <a:cubicBezTo>
                  <a:pt x="62" y="13"/>
                  <a:pt x="52" y="6"/>
                  <a:pt x="47" y="6"/>
                </a:cubicBezTo>
                <a:cubicBezTo>
                  <a:pt x="44" y="7"/>
                  <a:pt x="39" y="12"/>
                  <a:pt x="36" y="12"/>
                </a:cubicBezTo>
                <a:cubicBezTo>
                  <a:pt x="33" y="13"/>
                  <a:pt x="27" y="10"/>
                  <a:pt x="25" y="11"/>
                </a:cubicBezTo>
                <a:cubicBezTo>
                  <a:pt x="19" y="11"/>
                  <a:pt x="6" y="15"/>
                  <a:pt x="3" y="21"/>
                </a:cubicBezTo>
                <a:cubicBezTo>
                  <a:pt x="0" y="27"/>
                  <a:pt x="11" y="48"/>
                  <a:pt x="11" y="48"/>
                </a:cubicBezTo>
                <a:cubicBezTo>
                  <a:pt x="11" y="48"/>
                  <a:pt x="29" y="40"/>
                  <a:pt x="35" y="40"/>
                </a:cubicBezTo>
                <a:cubicBezTo>
                  <a:pt x="42" y="40"/>
                  <a:pt x="54" y="44"/>
                  <a:pt x="60" y="45"/>
                </a:cubicBezTo>
                <a:cubicBezTo>
                  <a:pt x="64" y="46"/>
                  <a:pt x="73" y="47"/>
                  <a:pt x="75" y="50"/>
                </a:cubicBezTo>
                <a:cubicBezTo>
                  <a:pt x="76" y="52"/>
                  <a:pt x="76" y="57"/>
                  <a:pt x="76" y="59"/>
                </a:cubicBezTo>
                <a:cubicBezTo>
                  <a:pt x="75" y="63"/>
                  <a:pt x="69" y="72"/>
                  <a:pt x="67" y="76"/>
                </a:cubicBezTo>
                <a:cubicBezTo>
                  <a:pt x="66" y="78"/>
                  <a:pt x="63" y="81"/>
                  <a:pt x="62" y="84"/>
                </a:cubicBezTo>
                <a:cubicBezTo>
                  <a:pt x="62" y="85"/>
                  <a:pt x="63" y="88"/>
                  <a:pt x="63" y="89"/>
                </a:cubicBezTo>
                <a:cubicBezTo>
                  <a:pt x="64" y="92"/>
                  <a:pt x="65" y="97"/>
                  <a:pt x="67" y="99"/>
                </a:cubicBezTo>
                <a:cubicBezTo>
                  <a:pt x="68" y="100"/>
                  <a:pt x="72" y="101"/>
                  <a:pt x="74" y="102"/>
                </a:cubicBezTo>
                <a:cubicBezTo>
                  <a:pt x="76" y="103"/>
                  <a:pt x="82" y="107"/>
                  <a:pt x="85" y="107"/>
                </a:cubicBezTo>
                <a:cubicBezTo>
                  <a:pt x="87" y="107"/>
                  <a:pt x="92" y="104"/>
                  <a:pt x="94" y="104"/>
                </a:cubicBezTo>
                <a:cubicBezTo>
                  <a:pt x="96" y="103"/>
                  <a:pt x="101" y="103"/>
                  <a:pt x="102" y="105"/>
                </a:cubicBezTo>
                <a:cubicBezTo>
                  <a:pt x="105" y="110"/>
                  <a:pt x="99" y="123"/>
                  <a:pt x="98" y="128"/>
                </a:cubicBezTo>
                <a:cubicBezTo>
                  <a:pt x="97" y="133"/>
                  <a:pt x="96" y="143"/>
                  <a:pt x="95" y="148"/>
                </a:cubicBezTo>
                <a:cubicBezTo>
                  <a:pt x="95" y="155"/>
                  <a:pt x="92" y="169"/>
                  <a:pt x="92" y="177"/>
                </a:cubicBezTo>
                <a:cubicBezTo>
                  <a:pt x="91" y="181"/>
                  <a:pt x="91" y="189"/>
                  <a:pt x="92" y="193"/>
                </a:cubicBezTo>
                <a:cubicBezTo>
                  <a:pt x="92" y="196"/>
                  <a:pt x="93" y="203"/>
                  <a:pt x="93" y="206"/>
                </a:cubicBezTo>
                <a:cubicBezTo>
                  <a:pt x="92" y="209"/>
                  <a:pt x="89" y="215"/>
                  <a:pt x="88" y="218"/>
                </a:cubicBezTo>
                <a:cubicBezTo>
                  <a:pt x="87" y="220"/>
                  <a:pt x="83" y="223"/>
                  <a:pt x="83" y="225"/>
                </a:cubicBezTo>
                <a:cubicBezTo>
                  <a:pt x="85" y="236"/>
                  <a:pt x="118" y="253"/>
                  <a:pt x="118" y="253"/>
                </a:cubicBezTo>
                <a:cubicBezTo>
                  <a:pt x="118" y="253"/>
                  <a:pt x="133" y="262"/>
                  <a:pt x="138" y="266"/>
                </a:cubicBezTo>
                <a:cubicBezTo>
                  <a:pt x="139" y="267"/>
                  <a:pt x="143" y="271"/>
                  <a:pt x="143" y="271"/>
                </a:cubicBezTo>
                <a:cubicBezTo>
                  <a:pt x="143" y="271"/>
                  <a:pt x="152" y="265"/>
                  <a:pt x="154" y="262"/>
                </a:cubicBezTo>
                <a:cubicBezTo>
                  <a:pt x="155" y="261"/>
                  <a:pt x="156" y="258"/>
                  <a:pt x="156" y="257"/>
                </a:cubicBezTo>
                <a:cubicBezTo>
                  <a:pt x="156" y="256"/>
                  <a:pt x="156" y="254"/>
                  <a:pt x="156" y="253"/>
                </a:cubicBezTo>
                <a:cubicBezTo>
                  <a:pt x="155" y="251"/>
                  <a:pt x="153" y="249"/>
                  <a:pt x="152" y="248"/>
                </a:cubicBezTo>
                <a:cubicBezTo>
                  <a:pt x="151" y="247"/>
                  <a:pt x="148" y="246"/>
                  <a:pt x="146" y="246"/>
                </a:cubicBezTo>
                <a:cubicBezTo>
                  <a:pt x="144" y="244"/>
                  <a:pt x="140" y="241"/>
                  <a:pt x="138" y="239"/>
                </a:cubicBezTo>
                <a:cubicBezTo>
                  <a:pt x="136" y="237"/>
                  <a:pt x="134" y="232"/>
                  <a:pt x="133" y="230"/>
                </a:cubicBezTo>
                <a:cubicBezTo>
                  <a:pt x="132" y="228"/>
                  <a:pt x="128" y="225"/>
                  <a:pt x="127" y="222"/>
                </a:cubicBezTo>
                <a:cubicBezTo>
                  <a:pt x="126" y="220"/>
                  <a:pt x="124" y="216"/>
                  <a:pt x="124" y="213"/>
                </a:cubicBezTo>
                <a:cubicBezTo>
                  <a:pt x="123" y="210"/>
                  <a:pt x="122" y="202"/>
                  <a:pt x="121" y="198"/>
                </a:cubicBezTo>
                <a:cubicBezTo>
                  <a:pt x="121" y="195"/>
                  <a:pt x="120" y="188"/>
                  <a:pt x="120" y="184"/>
                </a:cubicBezTo>
                <a:cubicBezTo>
                  <a:pt x="120" y="181"/>
                  <a:pt x="119" y="176"/>
                  <a:pt x="119" y="173"/>
                </a:cubicBezTo>
                <a:cubicBezTo>
                  <a:pt x="120" y="171"/>
                  <a:pt x="121" y="168"/>
                  <a:pt x="122" y="167"/>
                </a:cubicBezTo>
                <a:cubicBezTo>
                  <a:pt x="124" y="166"/>
                  <a:pt x="127" y="166"/>
                  <a:pt x="128" y="167"/>
                </a:cubicBezTo>
                <a:cubicBezTo>
                  <a:pt x="130" y="167"/>
                  <a:pt x="133" y="169"/>
                  <a:pt x="133" y="171"/>
                </a:cubicBezTo>
                <a:cubicBezTo>
                  <a:pt x="134" y="172"/>
                  <a:pt x="134" y="173"/>
                  <a:pt x="134" y="174"/>
                </a:cubicBezTo>
                <a:cubicBezTo>
                  <a:pt x="133" y="175"/>
                  <a:pt x="129" y="175"/>
                  <a:pt x="129" y="176"/>
                </a:cubicBezTo>
                <a:cubicBezTo>
                  <a:pt x="128" y="177"/>
                  <a:pt x="129" y="179"/>
                  <a:pt x="129" y="180"/>
                </a:cubicBezTo>
                <a:cubicBezTo>
                  <a:pt x="130" y="181"/>
                  <a:pt x="134" y="182"/>
                  <a:pt x="136" y="182"/>
                </a:cubicBezTo>
                <a:cubicBezTo>
                  <a:pt x="137" y="182"/>
                  <a:pt x="140" y="182"/>
                  <a:pt x="141" y="181"/>
                </a:cubicBezTo>
                <a:cubicBezTo>
                  <a:pt x="143" y="180"/>
                  <a:pt x="147" y="178"/>
                  <a:pt x="149" y="177"/>
                </a:cubicBezTo>
                <a:cubicBezTo>
                  <a:pt x="151" y="175"/>
                  <a:pt x="153" y="169"/>
                  <a:pt x="155" y="169"/>
                </a:cubicBezTo>
                <a:cubicBezTo>
                  <a:pt x="159" y="169"/>
                  <a:pt x="163" y="179"/>
                  <a:pt x="166" y="180"/>
                </a:cubicBezTo>
                <a:cubicBezTo>
                  <a:pt x="174" y="183"/>
                  <a:pt x="199" y="178"/>
                  <a:pt x="199" y="17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7">
            <a:extLst>
              <a:ext uri="{FF2B5EF4-FFF2-40B4-BE49-F238E27FC236}">
                <a16:creationId xmlns:a16="http://schemas.microsoft.com/office/drawing/2014/main" id="{42C91EC8-5254-4E3C-8A09-2B3D960B492E}"/>
              </a:ext>
            </a:extLst>
          </p:cNvPr>
          <p:cNvSpPr>
            <a:spLocks/>
          </p:cNvSpPr>
          <p:nvPr/>
        </p:nvSpPr>
        <p:spPr bwMode="auto">
          <a:xfrm>
            <a:off x="6101161" y="2552746"/>
            <a:ext cx="526081" cy="429395"/>
          </a:xfrm>
          <a:custGeom>
            <a:avLst/>
            <a:gdLst/>
            <a:ahLst/>
            <a:cxnLst>
              <a:cxn ang="0">
                <a:pos x="212" y="99"/>
              </a:cxn>
              <a:cxn ang="0">
                <a:pos x="199" y="95"/>
              </a:cxn>
              <a:cxn ang="0">
                <a:pos x="193" y="84"/>
              </a:cxn>
              <a:cxn ang="0">
                <a:pos x="176" y="81"/>
              </a:cxn>
              <a:cxn ang="0">
                <a:pos x="172" y="69"/>
              </a:cxn>
              <a:cxn ang="0">
                <a:pos x="168" y="53"/>
              </a:cxn>
              <a:cxn ang="0">
                <a:pos x="163" y="44"/>
              </a:cxn>
              <a:cxn ang="0">
                <a:pos x="155" y="36"/>
              </a:cxn>
              <a:cxn ang="0">
                <a:pos x="142" y="32"/>
              </a:cxn>
              <a:cxn ang="0">
                <a:pos x="124" y="29"/>
              </a:cxn>
              <a:cxn ang="0">
                <a:pos x="105" y="31"/>
              </a:cxn>
              <a:cxn ang="0">
                <a:pos x="86" y="42"/>
              </a:cxn>
              <a:cxn ang="0">
                <a:pos x="59" y="44"/>
              </a:cxn>
              <a:cxn ang="0">
                <a:pos x="41" y="36"/>
              </a:cxn>
              <a:cxn ang="0">
                <a:pos x="20" y="23"/>
              </a:cxn>
              <a:cxn ang="0">
                <a:pos x="10" y="3"/>
              </a:cxn>
              <a:cxn ang="0">
                <a:pos x="4" y="9"/>
              </a:cxn>
              <a:cxn ang="0">
                <a:pos x="6" y="32"/>
              </a:cxn>
              <a:cxn ang="0">
                <a:pos x="10" y="53"/>
              </a:cxn>
              <a:cxn ang="0">
                <a:pos x="13" y="76"/>
              </a:cxn>
              <a:cxn ang="0">
                <a:pos x="19" y="94"/>
              </a:cxn>
              <a:cxn ang="0">
                <a:pos x="13" y="118"/>
              </a:cxn>
              <a:cxn ang="0">
                <a:pos x="29" y="143"/>
              </a:cxn>
              <a:cxn ang="0">
                <a:pos x="41" y="141"/>
              </a:cxn>
              <a:cxn ang="0">
                <a:pos x="46" y="145"/>
              </a:cxn>
              <a:cxn ang="0">
                <a:pos x="56" y="151"/>
              </a:cxn>
              <a:cxn ang="0">
                <a:pos x="72" y="144"/>
              </a:cxn>
              <a:cxn ang="0">
                <a:pos x="80" y="169"/>
              </a:cxn>
              <a:cxn ang="0">
                <a:pos x="100" y="177"/>
              </a:cxn>
              <a:cxn ang="0">
                <a:pos x="119" y="172"/>
              </a:cxn>
              <a:cxn ang="0">
                <a:pos x="134" y="184"/>
              </a:cxn>
              <a:cxn ang="0">
                <a:pos x="153" y="180"/>
              </a:cxn>
              <a:cxn ang="0">
                <a:pos x="168" y="171"/>
              </a:cxn>
              <a:cxn ang="0">
                <a:pos x="186" y="171"/>
              </a:cxn>
              <a:cxn ang="0">
                <a:pos x="200" y="171"/>
              </a:cxn>
              <a:cxn ang="0">
                <a:pos x="201" y="156"/>
              </a:cxn>
              <a:cxn ang="0">
                <a:pos x="212" y="146"/>
              </a:cxn>
              <a:cxn ang="0">
                <a:pos x="220" y="123"/>
              </a:cxn>
              <a:cxn ang="0">
                <a:pos x="225" y="102"/>
              </a:cxn>
            </a:cxnLst>
            <a:rect l="0" t="0" r="r" b="b"/>
            <a:pathLst>
              <a:path w="226" h="185">
                <a:moveTo>
                  <a:pt x="223" y="93"/>
                </a:moveTo>
                <a:cubicBezTo>
                  <a:pt x="223" y="93"/>
                  <a:pt x="215" y="98"/>
                  <a:pt x="212" y="99"/>
                </a:cubicBezTo>
                <a:cubicBezTo>
                  <a:pt x="210" y="100"/>
                  <a:pt x="204" y="99"/>
                  <a:pt x="201" y="98"/>
                </a:cubicBezTo>
                <a:cubicBezTo>
                  <a:pt x="200" y="98"/>
                  <a:pt x="199" y="96"/>
                  <a:pt x="199" y="95"/>
                </a:cubicBezTo>
                <a:cubicBezTo>
                  <a:pt x="197" y="93"/>
                  <a:pt x="198" y="87"/>
                  <a:pt x="196" y="85"/>
                </a:cubicBezTo>
                <a:cubicBezTo>
                  <a:pt x="195" y="84"/>
                  <a:pt x="194" y="85"/>
                  <a:pt x="193" y="84"/>
                </a:cubicBezTo>
                <a:cubicBezTo>
                  <a:pt x="190" y="84"/>
                  <a:pt x="183" y="84"/>
                  <a:pt x="180" y="83"/>
                </a:cubicBezTo>
                <a:cubicBezTo>
                  <a:pt x="179" y="83"/>
                  <a:pt x="177" y="82"/>
                  <a:pt x="176" y="81"/>
                </a:cubicBezTo>
                <a:cubicBezTo>
                  <a:pt x="175" y="80"/>
                  <a:pt x="173" y="78"/>
                  <a:pt x="173" y="76"/>
                </a:cubicBezTo>
                <a:cubicBezTo>
                  <a:pt x="172" y="74"/>
                  <a:pt x="173" y="71"/>
                  <a:pt x="172" y="69"/>
                </a:cubicBezTo>
                <a:cubicBezTo>
                  <a:pt x="172" y="67"/>
                  <a:pt x="171" y="63"/>
                  <a:pt x="170" y="61"/>
                </a:cubicBezTo>
                <a:cubicBezTo>
                  <a:pt x="170" y="59"/>
                  <a:pt x="169" y="55"/>
                  <a:pt x="168" y="53"/>
                </a:cubicBezTo>
                <a:cubicBezTo>
                  <a:pt x="168" y="51"/>
                  <a:pt x="169" y="47"/>
                  <a:pt x="168" y="46"/>
                </a:cubicBezTo>
                <a:cubicBezTo>
                  <a:pt x="167" y="45"/>
                  <a:pt x="165" y="44"/>
                  <a:pt x="163" y="44"/>
                </a:cubicBezTo>
                <a:cubicBezTo>
                  <a:pt x="162" y="44"/>
                  <a:pt x="160" y="46"/>
                  <a:pt x="158" y="45"/>
                </a:cubicBezTo>
                <a:cubicBezTo>
                  <a:pt x="156" y="44"/>
                  <a:pt x="157" y="38"/>
                  <a:pt x="155" y="36"/>
                </a:cubicBezTo>
                <a:cubicBezTo>
                  <a:pt x="153" y="35"/>
                  <a:pt x="148" y="39"/>
                  <a:pt x="146" y="38"/>
                </a:cubicBezTo>
                <a:cubicBezTo>
                  <a:pt x="144" y="37"/>
                  <a:pt x="143" y="33"/>
                  <a:pt x="142" y="32"/>
                </a:cubicBezTo>
                <a:cubicBezTo>
                  <a:pt x="141" y="31"/>
                  <a:pt x="139" y="29"/>
                  <a:pt x="138" y="28"/>
                </a:cubicBezTo>
                <a:cubicBezTo>
                  <a:pt x="135" y="27"/>
                  <a:pt x="127" y="29"/>
                  <a:pt x="124" y="29"/>
                </a:cubicBezTo>
                <a:cubicBezTo>
                  <a:pt x="121" y="29"/>
                  <a:pt x="115" y="28"/>
                  <a:pt x="112" y="28"/>
                </a:cubicBezTo>
                <a:cubicBezTo>
                  <a:pt x="110" y="29"/>
                  <a:pt x="107" y="30"/>
                  <a:pt x="105" y="31"/>
                </a:cubicBezTo>
                <a:cubicBezTo>
                  <a:pt x="103" y="32"/>
                  <a:pt x="99" y="37"/>
                  <a:pt x="97" y="38"/>
                </a:cubicBezTo>
                <a:cubicBezTo>
                  <a:pt x="95" y="39"/>
                  <a:pt x="89" y="41"/>
                  <a:pt x="86" y="42"/>
                </a:cubicBezTo>
                <a:cubicBezTo>
                  <a:pt x="82" y="43"/>
                  <a:pt x="74" y="43"/>
                  <a:pt x="70" y="43"/>
                </a:cubicBezTo>
                <a:cubicBezTo>
                  <a:pt x="67" y="43"/>
                  <a:pt x="62" y="44"/>
                  <a:pt x="59" y="44"/>
                </a:cubicBezTo>
                <a:cubicBezTo>
                  <a:pt x="56" y="43"/>
                  <a:pt x="49" y="41"/>
                  <a:pt x="46" y="40"/>
                </a:cubicBezTo>
                <a:cubicBezTo>
                  <a:pt x="44" y="39"/>
                  <a:pt x="42" y="36"/>
                  <a:pt x="41" y="36"/>
                </a:cubicBezTo>
                <a:cubicBezTo>
                  <a:pt x="37" y="34"/>
                  <a:pt x="29" y="38"/>
                  <a:pt x="26" y="36"/>
                </a:cubicBezTo>
                <a:cubicBezTo>
                  <a:pt x="22" y="34"/>
                  <a:pt x="22" y="27"/>
                  <a:pt x="20" y="23"/>
                </a:cubicBezTo>
                <a:cubicBezTo>
                  <a:pt x="18" y="20"/>
                  <a:pt x="15" y="16"/>
                  <a:pt x="14" y="13"/>
                </a:cubicBezTo>
                <a:cubicBezTo>
                  <a:pt x="12" y="10"/>
                  <a:pt x="11" y="6"/>
                  <a:pt x="10" y="3"/>
                </a:cubicBezTo>
                <a:cubicBezTo>
                  <a:pt x="10" y="2"/>
                  <a:pt x="9" y="0"/>
                  <a:pt x="9" y="0"/>
                </a:cubicBezTo>
                <a:cubicBezTo>
                  <a:pt x="9" y="0"/>
                  <a:pt x="5" y="7"/>
                  <a:pt x="4" y="9"/>
                </a:cubicBezTo>
                <a:cubicBezTo>
                  <a:pt x="3" y="12"/>
                  <a:pt x="0" y="16"/>
                  <a:pt x="0" y="19"/>
                </a:cubicBezTo>
                <a:cubicBezTo>
                  <a:pt x="0" y="23"/>
                  <a:pt x="4" y="28"/>
                  <a:pt x="6" y="32"/>
                </a:cubicBezTo>
                <a:cubicBezTo>
                  <a:pt x="7" y="34"/>
                  <a:pt x="8" y="37"/>
                  <a:pt x="9" y="40"/>
                </a:cubicBezTo>
                <a:cubicBezTo>
                  <a:pt x="10" y="44"/>
                  <a:pt x="10" y="49"/>
                  <a:pt x="10" y="53"/>
                </a:cubicBezTo>
                <a:cubicBezTo>
                  <a:pt x="10" y="57"/>
                  <a:pt x="9" y="62"/>
                  <a:pt x="10" y="67"/>
                </a:cubicBezTo>
                <a:cubicBezTo>
                  <a:pt x="10" y="70"/>
                  <a:pt x="12" y="73"/>
                  <a:pt x="13" y="76"/>
                </a:cubicBezTo>
                <a:cubicBezTo>
                  <a:pt x="14" y="79"/>
                  <a:pt x="14" y="83"/>
                  <a:pt x="15" y="86"/>
                </a:cubicBezTo>
                <a:cubicBezTo>
                  <a:pt x="16" y="89"/>
                  <a:pt x="19" y="92"/>
                  <a:pt x="19" y="94"/>
                </a:cubicBezTo>
                <a:cubicBezTo>
                  <a:pt x="19" y="97"/>
                  <a:pt x="16" y="100"/>
                  <a:pt x="15" y="103"/>
                </a:cubicBezTo>
                <a:cubicBezTo>
                  <a:pt x="14" y="107"/>
                  <a:pt x="13" y="118"/>
                  <a:pt x="13" y="118"/>
                </a:cubicBezTo>
                <a:cubicBezTo>
                  <a:pt x="13" y="118"/>
                  <a:pt x="20" y="130"/>
                  <a:pt x="22" y="134"/>
                </a:cubicBezTo>
                <a:cubicBezTo>
                  <a:pt x="24" y="136"/>
                  <a:pt x="27" y="142"/>
                  <a:pt x="29" y="143"/>
                </a:cubicBezTo>
                <a:cubicBezTo>
                  <a:pt x="30" y="144"/>
                  <a:pt x="34" y="146"/>
                  <a:pt x="36" y="146"/>
                </a:cubicBezTo>
                <a:cubicBezTo>
                  <a:pt x="38" y="145"/>
                  <a:pt x="39" y="142"/>
                  <a:pt x="41" y="141"/>
                </a:cubicBezTo>
                <a:cubicBezTo>
                  <a:pt x="42" y="140"/>
                  <a:pt x="43" y="139"/>
                  <a:pt x="44" y="140"/>
                </a:cubicBezTo>
                <a:cubicBezTo>
                  <a:pt x="45" y="140"/>
                  <a:pt x="46" y="144"/>
                  <a:pt x="46" y="145"/>
                </a:cubicBezTo>
                <a:cubicBezTo>
                  <a:pt x="46" y="148"/>
                  <a:pt x="47" y="156"/>
                  <a:pt x="47" y="156"/>
                </a:cubicBezTo>
                <a:cubicBezTo>
                  <a:pt x="47" y="156"/>
                  <a:pt x="54" y="152"/>
                  <a:pt x="56" y="151"/>
                </a:cubicBezTo>
                <a:cubicBezTo>
                  <a:pt x="59" y="150"/>
                  <a:pt x="63" y="147"/>
                  <a:pt x="66" y="146"/>
                </a:cubicBezTo>
                <a:cubicBezTo>
                  <a:pt x="67" y="145"/>
                  <a:pt x="71" y="143"/>
                  <a:pt x="72" y="144"/>
                </a:cubicBezTo>
                <a:cubicBezTo>
                  <a:pt x="76" y="147"/>
                  <a:pt x="75" y="157"/>
                  <a:pt x="77" y="161"/>
                </a:cubicBezTo>
                <a:cubicBezTo>
                  <a:pt x="78" y="163"/>
                  <a:pt x="79" y="168"/>
                  <a:pt x="80" y="169"/>
                </a:cubicBezTo>
                <a:cubicBezTo>
                  <a:pt x="81" y="170"/>
                  <a:pt x="84" y="171"/>
                  <a:pt x="86" y="171"/>
                </a:cubicBezTo>
                <a:cubicBezTo>
                  <a:pt x="89" y="173"/>
                  <a:pt x="96" y="177"/>
                  <a:pt x="100" y="177"/>
                </a:cubicBezTo>
                <a:cubicBezTo>
                  <a:pt x="102" y="177"/>
                  <a:pt x="106" y="174"/>
                  <a:pt x="109" y="173"/>
                </a:cubicBezTo>
                <a:cubicBezTo>
                  <a:pt x="111" y="173"/>
                  <a:pt x="116" y="172"/>
                  <a:pt x="119" y="172"/>
                </a:cubicBezTo>
                <a:cubicBezTo>
                  <a:pt x="122" y="172"/>
                  <a:pt x="129" y="170"/>
                  <a:pt x="132" y="172"/>
                </a:cubicBezTo>
                <a:cubicBezTo>
                  <a:pt x="134" y="174"/>
                  <a:pt x="132" y="182"/>
                  <a:pt x="134" y="184"/>
                </a:cubicBezTo>
                <a:cubicBezTo>
                  <a:pt x="136" y="185"/>
                  <a:pt x="142" y="185"/>
                  <a:pt x="144" y="184"/>
                </a:cubicBezTo>
                <a:cubicBezTo>
                  <a:pt x="146" y="184"/>
                  <a:pt x="151" y="181"/>
                  <a:pt x="153" y="180"/>
                </a:cubicBezTo>
                <a:cubicBezTo>
                  <a:pt x="155" y="178"/>
                  <a:pt x="158" y="175"/>
                  <a:pt x="160" y="174"/>
                </a:cubicBezTo>
                <a:cubicBezTo>
                  <a:pt x="162" y="173"/>
                  <a:pt x="166" y="172"/>
                  <a:pt x="168" y="171"/>
                </a:cubicBezTo>
                <a:cubicBezTo>
                  <a:pt x="170" y="171"/>
                  <a:pt x="172" y="168"/>
                  <a:pt x="173" y="168"/>
                </a:cubicBezTo>
                <a:cubicBezTo>
                  <a:pt x="176" y="168"/>
                  <a:pt x="182" y="171"/>
                  <a:pt x="186" y="171"/>
                </a:cubicBezTo>
                <a:cubicBezTo>
                  <a:pt x="188" y="172"/>
                  <a:pt x="193" y="174"/>
                  <a:pt x="196" y="173"/>
                </a:cubicBezTo>
                <a:cubicBezTo>
                  <a:pt x="197" y="173"/>
                  <a:pt x="199" y="172"/>
                  <a:pt x="200" y="171"/>
                </a:cubicBezTo>
                <a:cubicBezTo>
                  <a:pt x="200" y="170"/>
                  <a:pt x="200" y="167"/>
                  <a:pt x="200" y="166"/>
                </a:cubicBezTo>
                <a:cubicBezTo>
                  <a:pt x="200" y="164"/>
                  <a:pt x="200" y="159"/>
                  <a:pt x="201" y="156"/>
                </a:cubicBezTo>
                <a:cubicBezTo>
                  <a:pt x="202" y="155"/>
                  <a:pt x="204" y="152"/>
                  <a:pt x="205" y="151"/>
                </a:cubicBezTo>
                <a:cubicBezTo>
                  <a:pt x="207" y="149"/>
                  <a:pt x="211" y="147"/>
                  <a:pt x="212" y="146"/>
                </a:cubicBezTo>
                <a:cubicBezTo>
                  <a:pt x="214" y="144"/>
                  <a:pt x="216" y="140"/>
                  <a:pt x="217" y="138"/>
                </a:cubicBezTo>
                <a:cubicBezTo>
                  <a:pt x="218" y="134"/>
                  <a:pt x="218" y="127"/>
                  <a:pt x="220" y="123"/>
                </a:cubicBezTo>
                <a:cubicBezTo>
                  <a:pt x="221" y="119"/>
                  <a:pt x="226" y="111"/>
                  <a:pt x="226" y="107"/>
                </a:cubicBezTo>
                <a:cubicBezTo>
                  <a:pt x="226" y="106"/>
                  <a:pt x="226" y="103"/>
                  <a:pt x="225" y="102"/>
                </a:cubicBezTo>
                <a:cubicBezTo>
                  <a:pt x="225" y="100"/>
                  <a:pt x="223" y="93"/>
                  <a:pt x="223" y="9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8">
            <a:extLst>
              <a:ext uri="{FF2B5EF4-FFF2-40B4-BE49-F238E27FC236}">
                <a16:creationId xmlns:a16="http://schemas.microsoft.com/office/drawing/2014/main" id="{E8768F9C-5D1E-4C27-961F-FF0398651087}"/>
              </a:ext>
            </a:extLst>
          </p:cNvPr>
          <p:cNvSpPr>
            <a:spLocks/>
          </p:cNvSpPr>
          <p:nvPr/>
        </p:nvSpPr>
        <p:spPr bwMode="auto">
          <a:xfrm>
            <a:off x="5091655" y="2461749"/>
            <a:ext cx="1205719" cy="1353588"/>
          </a:xfrm>
          <a:custGeom>
            <a:avLst/>
            <a:gdLst/>
            <a:ahLst/>
            <a:cxnLst>
              <a:cxn ang="0">
                <a:pos x="507" y="325"/>
              </a:cxn>
              <a:cxn ang="0">
                <a:pos x="474" y="322"/>
              </a:cxn>
              <a:cxn ang="0">
                <a:pos x="437" y="325"/>
              </a:cxn>
              <a:cxn ang="0">
                <a:pos x="407" y="315"/>
              </a:cxn>
              <a:cxn ang="0">
                <a:pos x="374" y="323"/>
              </a:cxn>
              <a:cxn ang="0">
                <a:pos x="322" y="321"/>
              </a:cxn>
              <a:cxn ang="0">
                <a:pos x="276" y="364"/>
              </a:cxn>
              <a:cxn ang="0">
                <a:pos x="246" y="393"/>
              </a:cxn>
              <a:cxn ang="0">
                <a:pos x="213" y="440"/>
              </a:cxn>
              <a:cxn ang="0">
                <a:pos x="193" y="430"/>
              </a:cxn>
              <a:cxn ang="0">
                <a:pos x="172" y="480"/>
              </a:cxn>
              <a:cxn ang="0">
                <a:pos x="154" y="516"/>
              </a:cxn>
              <a:cxn ang="0">
                <a:pos x="155" y="567"/>
              </a:cxn>
              <a:cxn ang="0">
                <a:pos x="94" y="561"/>
              </a:cxn>
              <a:cxn ang="0">
                <a:pos x="18" y="500"/>
              </a:cxn>
              <a:cxn ang="0">
                <a:pos x="21" y="455"/>
              </a:cxn>
              <a:cxn ang="0">
                <a:pos x="16" y="417"/>
              </a:cxn>
              <a:cxn ang="0">
                <a:pos x="55" y="398"/>
              </a:cxn>
              <a:cxn ang="0">
                <a:pos x="77" y="359"/>
              </a:cxn>
              <a:cxn ang="0">
                <a:pos x="75" y="316"/>
              </a:cxn>
              <a:cxn ang="0">
                <a:pos x="40" y="303"/>
              </a:cxn>
              <a:cxn ang="0">
                <a:pos x="20" y="268"/>
              </a:cxn>
              <a:cxn ang="0">
                <a:pos x="27" y="224"/>
              </a:cxn>
              <a:cxn ang="0">
                <a:pos x="33" y="188"/>
              </a:cxn>
              <a:cxn ang="0">
                <a:pos x="25" y="147"/>
              </a:cxn>
              <a:cxn ang="0">
                <a:pos x="14" y="105"/>
              </a:cxn>
              <a:cxn ang="0">
                <a:pos x="1" y="59"/>
              </a:cxn>
              <a:cxn ang="0">
                <a:pos x="45" y="49"/>
              </a:cxn>
              <a:cxn ang="0">
                <a:pos x="82" y="52"/>
              </a:cxn>
              <a:cxn ang="0">
                <a:pos x="87" y="7"/>
              </a:cxn>
              <a:cxn ang="0">
                <a:pos x="108" y="12"/>
              </a:cxn>
              <a:cxn ang="0">
                <a:pos x="132" y="23"/>
              </a:cxn>
              <a:cxn ang="0">
                <a:pos x="137" y="50"/>
              </a:cxn>
              <a:cxn ang="0">
                <a:pos x="168" y="39"/>
              </a:cxn>
              <a:cxn ang="0">
                <a:pos x="192" y="28"/>
              </a:cxn>
              <a:cxn ang="0">
                <a:pos x="202" y="49"/>
              </a:cxn>
              <a:cxn ang="0">
                <a:pos x="254" y="46"/>
              </a:cxn>
              <a:cxn ang="0">
                <a:pos x="247" y="65"/>
              </a:cxn>
              <a:cxn ang="0">
                <a:pos x="275" y="66"/>
              </a:cxn>
              <a:cxn ang="0">
                <a:pos x="286" y="27"/>
              </a:cxn>
              <a:cxn ang="0">
                <a:pos x="331" y="4"/>
              </a:cxn>
              <a:cxn ang="0">
                <a:pos x="354" y="23"/>
              </a:cxn>
              <a:cxn ang="0">
                <a:pos x="371" y="93"/>
              </a:cxn>
              <a:cxn ang="0">
                <a:pos x="396" y="159"/>
              </a:cxn>
              <a:cxn ang="0">
                <a:pos x="446" y="157"/>
              </a:cxn>
              <a:cxn ang="0">
                <a:pos x="474" y="180"/>
              </a:cxn>
              <a:cxn ang="0">
                <a:pos x="473" y="199"/>
              </a:cxn>
              <a:cxn ang="0">
                <a:pos x="441" y="235"/>
              </a:cxn>
              <a:cxn ang="0">
                <a:pos x="429" y="257"/>
              </a:cxn>
              <a:cxn ang="0">
                <a:pos x="471" y="267"/>
              </a:cxn>
              <a:cxn ang="0">
                <a:pos x="498" y="284"/>
              </a:cxn>
            </a:cxnLst>
            <a:rect l="0" t="0" r="r" b="b"/>
            <a:pathLst>
              <a:path w="518" h="582">
                <a:moveTo>
                  <a:pt x="514" y="296"/>
                </a:moveTo>
                <a:cubicBezTo>
                  <a:pt x="518" y="301"/>
                  <a:pt x="517" y="314"/>
                  <a:pt x="515" y="320"/>
                </a:cubicBezTo>
                <a:cubicBezTo>
                  <a:pt x="515" y="321"/>
                  <a:pt x="512" y="323"/>
                  <a:pt x="511" y="324"/>
                </a:cubicBezTo>
                <a:cubicBezTo>
                  <a:pt x="510" y="324"/>
                  <a:pt x="508" y="325"/>
                  <a:pt x="507" y="325"/>
                </a:cubicBezTo>
                <a:cubicBezTo>
                  <a:pt x="504" y="325"/>
                  <a:pt x="498" y="323"/>
                  <a:pt x="495" y="323"/>
                </a:cubicBezTo>
                <a:cubicBezTo>
                  <a:pt x="494" y="324"/>
                  <a:pt x="489" y="326"/>
                  <a:pt x="489" y="326"/>
                </a:cubicBezTo>
                <a:cubicBezTo>
                  <a:pt x="489" y="326"/>
                  <a:pt x="484" y="323"/>
                  <a:pt x="483" y="322"/>
                </a:cubicBezTo>
                <a:cubicBezTo>
                  <a:pt x="480" y="320"/>
                  <a:pt x="476" y="322"/>
                  <a:pt x="474" y="322"/>
                </a:cubicBezTo>
                <a:cubicBezTo>
                  <a:pt x="470" y="322"/>
                  <a:pt x="466" y="322"/>
                  <a:pt x="463" y="322"/>
                </a:cubicBezTo>
                <a:cubicBezTo>
                  <a:pt x="461" y="322"/>
                  <a:pt x="458" y="323"/>
                  <a:pt x="456" y="323"/>
                </a:cubicBezTo>
                <a:cubicBezTo>
                  <a:pt x="453" y="323"/>
                  <a:pt x="450" y="323"/>
                  <a:pt x="448" y="323"/>
                </a:cubicBezTo>
                <a:cubicBezTo>
                  <a:pt x="445" y="323"/>
                  <a:pt x="440" y="325"/>
                  <a:pt x="437" y="325"/>
                </a:cubicBezTo>
                <a:cubicBezTo>
                  <a:pt x="434" y="325"/>
                  <a:pt x="427" y="327"/>
                  <a:pt x="425" y="325"/>
                </a:cubicBezTo>
                <a:cubicBezTo>
                  <a:pt x="422" y="322"/>
                  <a:pt x="427" y="312"/>
                  <a:pt x="424" y="310"/>
                </a:cubicBezTo>
                <a:cubicBezTo>
                  <a:pt x="422" y="309"/>
                  <a:pt x="417" y="310"/>
                  <a:pt x="415" y="310"/>
                </a:cubicBezTo>
                <a:cubicBezTo>
                  <a:pt x="413" y="311"/>
                  <a:pt x="409" y="314"/>
                  <a:pt x="407" y="315"/>
                </a:cubicBezTo>
                <a:cubicBezTo>
                  <a:pt x="404" y="317"/>
                  <a:pt x="400" y="325"/>
                  <a:pt x="396" y="325"/>
                </a:cubicBezTo>
                <a:cubicBezTo>
                  <a:pt x="393" y="326"/>
                  <a:pt x="389" y="321"/>
                  <a:pt x="386" y="321"/>
                </a:cubicBezTo>
                <a:cubicBezTo>
                  <a:pt x="384" y="322"/>
                  <a:pt x="380" y="327"/>
                  <a:pt x="378" y="326"/>
                </a:cubicBezTo>
                <a:cubicBezTo>
                  <a:pt x="377" y="326"/>
                  <a:pt x="376" y="323"/>
                  <a:pt x="374" y="323"/>
                </a:cubicBezTo>
                <a:cubicBezTo>
                  <a:pt x="373" y="322"/>
                  <a:pt x="369" y="324"/>
                  <a:pt x="367" y="324"/>
                </a:cubicBezTo>
                <a:cubicBezTo>
                  <a:pt x="364" y="324"/>
                  <a:pt x="357" y="324"/>
                  <a:pt x="353" y="323"/>
                </a:cubicBezTo>
                <a:cubicBezTo>
                  <a:pt x="348" y="322"/>
                  <a:pt x="338" y="315"/>
                  <a:pt x="333" y="315"/>
                </a:cubicBezTo>
                <a:cubicBezTo>
                  <a:pt x="330" y="316"/>
                  <a:pt x="325" y="321"/>
                  <a:pt x="322" y="321"/>
                </a:cubicBezTo>
                <a:cubicBezTo>
                  <a:pt x="319" y="322"/>
                  <a:pt x="314" y="319"/>
                  <a:pt x="311" y="320"/>
                </a:cubicBezTo>
                <a:cubicBezTo>
                  <a:pt x="305" y="320"/>
                  <a:pt x="292" y="324"/>
                  <a:pt x="289" y="330"/>
                </a:cubicBezTo>
                <a:cubicBezTo>
                  <a:pt x="286" y="336"/>
                  <a:pt x="297" y="357"/>
                  <a:pt x="297" y="357"/>
                </a:cubicBezTo>
                <a:cubicBezTo>
                  <a:pt x="297" y="357"/>
                  <a:pt x="282" y="365"/>
                  <a:pt x="276" y="364"/>
                </a:cubicBezTo>
                <a:cubicBezTo>
                  <a:pt x="274" y="364"/>
                  <a:pt x="272" y="360"/>
                  <a:pt x="270" y="359"/>
                </a:cubicBezTo>
                <a:cubicBezTo>
                  <a:pt x="267" y="358"/>
                  <a:pt x="259" y="359"/>
                  <a:pt x="255" y="361"/>
                </a:cubicBezTo>
                <a:cubicBezTo>
                  <a:pt x="250" y="363"/>
                  <a:pt x="239" y="370"/>
                  <a:pt x="237" y="375"/>
                </a:cubicBezTo>
                <a:cubicBezTo>
                  <a:pt x="236" y="380"/>
                  <a:pt x="247" y="388"/>
                  <a:pt x="246" y="393"/>
                </a:cubicBezTo>
                <a:cubicBezTo>
                  <a:pt x="245" y="397"/>
                  <a:pt x="237" y="400"/>
                  <a:pt x="235" y="402"/>
                </a:cubicBezTo>
                <a:cubicBezTo>
                  <a:pt x="232" y="405"/>
                  <a:pt x="228" y="410"/>
                  <a:pt x="226" y="413"/>
                </a:cubicBezTo>
                <a:cubicBezTo>
                  <a:pt x="224" y="415"/>
                  <a:pt x="222" y="422"/>
                  <a:pt x="221" y="425"/>
                </a:cubicBezTo>
                <a:cubicBezTo>
                  <a:pt x="219" y="429"/>
                  <a:pt x="217" y="438"/>
                  <a:pt x="213" y="440"/>
                </a:cubicBezTo>
                <a:cubicBezTo>
                  <a:pt x="212" y="441"/>
                  <a:pt x="208" y="440"/>
                  <a:pt x="207" y="438"/>
                </a:cubicBezTo>
                <a:cubicBezTo>
                  <a:pt x="205" y="436"/>
                  <a:pt x="209" y="431"/>
                  <a:pt x="208" y="429"/>
                </a:cubicBezTo>
                <a:cubicBezTo>
                  <a:pt x="207" y="426"/>
                  <a:pt x="201" y="422"/>
                  <a:pt x="198" y="423"/>
                </a:cubicBezTo>
                <a:cubicBezTo>
                  <a:pt x="196" y="423"/>
                  <a:pt x="194" y="428"/>
                  <a:pt x="193" y="430"/>
                </a:cubicBezTo>
                <a:cubicBezTo>
                  <a:pt x="190" y="433"/>
                  <a:pt x="185" y="439"/>
                  <a:pt x="182" y="441"/>
                </a:cubicBezTo>
                <a:cubicBezTo>
                  <a:pt x="181" y="443"/>
                  <a:pt x="177" y="445"/>
                  <a:pt x="177" y="446"/>
                </a:cubicBezTo>
                <a:cubicBezTo>
                  <a:pt x="174" y="452"/>
                  <a:pt x="176" y="465"/>
                  <a:pt x="175" y="471"/>
                </a:cubicBezTo>
                <a:cubicBezTo>
                  <a:pt x="174" y="474"/>
                  <a:pt x="173" y="478"/>
                  <a:pt x="172" y="480"/>
                </a:cubicBezTo>
                <a:cubicBezTo>
                  <a:pt x="171" y="482"/>
                  <a:pt x="169" y="488"/>
                  <a:pt x="167" y="490"/>
                </a:cubicBezTo>
                <a:cubicBezTo>
                  <a:pt x="165" y="492"/>
                  <a:pt x="160" y="494"/>
                  <a:pt x="159" y="496"/>
                </a:cubicBezTo>
                <a:cubicBezTo>
                  <a:pt x="157" y="499"/>
                  <a:pt x="155" y="504"/>
                  <a:pt x="154" y="507"/>
                </a:cubicBezTo>
                <a:cubicBezTo>
                  <a:pt x="154" y="509"/>
                  <a:pt x="153" y="514"/>
                  <a:pt x="154" y="516"/>
                </a:cubicBezTo>
                <a:cubicBezTo>
                  <a:pt x="156" y="523"/>
                  <a:pt x="167" y="534"/>
                  <a:pt x="170" y="541"/>
                </a:cubicBezTo>
                <a:cubicBezTo>
                  <a:pt x="171" y="543"/>
                  <a:pt x="172" y="546"/>
                  <a:pt x="171" y="547"/>
                </a:cubicBezTo>
                <a:cubicBezTo>
                  <a:pt x="170" y="550"/>
                  <a:pt x="163" y="554"/>
                  <a:pt x="161" y="557"/>
                </a:cubicBezTo>
                <a:cubicBezTo>
                  <a:pt x="159" y="559"/>
                  <a:pt x="155" y="567"/>
                  <a:pt x="155" y="567"/>
                </a:cubicBezTo>
                <a:cubicBezTo>
                  <a:pt x="155" y="567"/>
                  <a:pt x="143" y="568"/>
                  <a:pt x="140" y="569"/>
                </a:cubicBezTo>
                <a:cubicBezTo>
                  <a:pt x="134" y="570"/>
                  <a:pt x="122" y="574"/>
                  <a:pt x="116" y="576"/>
                </a:cubicBezTo>
                <a:cubicBezTo>
                  <a:pt x="114" y="577"/>
                  <a:pt x="109" y="582"/>
                  <a:pt x="106" y="581"/>
                </a:cubicBezTo>
                <a:cubicBezTo>
                  <a:pt x="100" y="579"/>
                  <a:pt x="97" y="566"/>
                  <a:pt x="94" y="561"/>
                </a:cubicBezTo>
                <a:cubicBezTo>
                  <a:pt x="90" y="557"/>
                  <a:pt x="83" y="548"/>
                  <a:pt x="80" y="544"/>
                </a:cubicBezTo>
                <a:cubicBezTo>
                  <a:pt x="75" y="539"/>
                  <a:pt x="64" y="530"/>
                  <a:pt x="58" y="526"/>
                </a:cubicBezTo>
                <a:cubicBezTo>
                  <a:pt x="53" y="523"/>
                  <a:pt x="43" y="518"/>
                  <a:pt x="38" y="515"/>
                </a:cubicBezTo>
                <a:cubicBezTo>
                  <a:pt x="33" y="511"/>
                  <a:pt x="22" y="505"/>
                  <a:pt x="18" y="500"/>
                </a:cubicBezTo>
                <a:cubicBezTo>
                  <a:pt x="17" y="498"/>
                  <a:pt x="15" y="494"/>
                  <a:pt x="14" y="493"/>
                </a:cubicBezTo>
                <a:cubicBezTo>
                  <a:pt x="13" y="489"/>
                  <a:pt x="10" y="483"/>
                  <a:pt x="10" y="480"/>
                </a:cubicBezTo>
                <a:cubicBezTo>
                  <a:pt x="9" y="474"/>
                  <a:pt x="4" y="459"/>
                  <a:pt x="8" y="455"/>
                </a:cubicBezTo>
                <a:cubicBezTo>
                  <a:pt x="10" y="453"/>
                  <a:pt x="18" y="457"/>
                  <a:pt x="21" y="455"/>
                </a:cubicBezTo>
                <a:cubicBezTo>
                  <a:pt x="23" y="454"/>
                  <a:pt x="24" y="449"/>
                  <a:pt x="25" y="446"/>
                </a:cubicBezTo>
                <a:cubicBezTo>
                  <a:pt x="26" y="442"/>
                  <a:pt x="26" y="433"/>
                  <a:pt x="25" y="429"/>
                </a:cubicBezTo>
                <a:cubicBezTo>
                  <a:pt x="25" y="427"/>
                  <a:pt x="23" y="423"/>
                  <a:pt x="22" y="421"/>
                </a:cubicBezTo>
                <a:cubicBezTo>
                  <a:pt x="21" y="420"/>
                  <a:pt x="16" y="418"/>
                  <a:pt x="16" y="417"/>
                </a:cubicBezTo>
                <a:cubicBezTo>
                  <a:pt x="16" y="413"/>
                  <a:pt x="23" y="410"/>
                  <a:pt x="26" y="408"/>
                </a:cubicBezTo>
                <a:cubicBezTo>
                  <a:pt x="28" y="407"/>
                  <a:pt x="33" y="405"/>
                  <a:pt x="35" y="403"/>
                </a:cubicBezTo>
                <a:cubicBezTo>
                  <a:pt x="37" y="402"/>
                  <a:pt x="40" y="398"/>
                  <a:pt x="42" y="397"/>
                </a:cubicBezTo>
                <a:cubicBezTo>
                  <a:pt x="45" y="396"/>
                  <a:pt x="52" y="400"/>
                  <a:pt x="55" y="398"/>
                </a:cubicBezTo>
                <a:cubicBezTo>
                  <a:pt x="58" y="397"/>
                  <a:pt x="61" y="392"/>
                  <a:pt x="63" y="390"/>
                </a:cubicBezTo>
                <a:cubicBezTo>
                  <a:pt x="64" y="388"/>
                  <a:pt x="66" y="385"/>
                  <a:pt x="67" y="383"/>
                </a:cubicBezTo>
                <a:cubicBezTo>
                  <a:pt x="68" y="380"/>
                  <a:pt x="68" y="373"/>
                  <a:pt x="70" y="371"/>
                </a:cubicBezTo>
                <a:cubicBezTo>
                  <a:pt x="71" y="367"/>
                  <a:pt x="75" y="362"/>
                  <a:pt x="77" y="359"/>
                </a:cubicBezTo>
                <a:cubicBezTo>
                  <a:pt x="78" y="356"/>
                  <a:pt x="82" y="351"/>
                  <a:pt x="82" y="347"/>
                </a:cubicBezTo>
                <a:cubicBezTo>
                  <a:pt x="83" y="345"/>
                  <a:pt x="82" y="341"/>
                  <a:pt x="82" y="339"/>
                </a:cubicBezTo>
                <a:cubicBezTo>
                  <a:pt x="81" y="336"/>
                  <a:pt x="78" y="330"/>
                  <a:pt x="77" y="326"/>
                </a:cubicBezTo>
                <a:cubicBezTo>
                  <a:pt x="76" y="324"/>
                  <a:pt x="76" y="318"/>
                  <a:pt x="75" y="316"/>
                </a:cubicBezTo>
                <a:cubicBezTo>
                  <a:pt x="73" y="314"/>
                  <a:pt x="68" y="314"/>
                  <a:pt x="66" y="313"/>
                </a:cubicBezTo>
                <a:cubicBezTo>
                  <a:pt x="63" y="313"/>
                  <a:pt x="57" y="312"/>
                  <a:pt x="54" y="312"/>
                </a:cubicBezTo>
                <a:cubicBezTo>
                  <a:pt x="51" y="312"/>
                  <a:pt x="45" y="315"/>
                  <a:pt x="43" y="314"/>
                </a:cubicBezTo>
                <a:cubicBezTo>
                  <a:pt x="40" y="312"/>
                  <a:pt x="40" y="306"/>
                  <a:pt x="40" y="303"/>
                </a:cubicBezTo>
                <a:cubicBezTo>
                  <a:pt x="39" y="300"/>
                  <a:pt x="39" y="295"/>
                  <a:pt x="39" y="292"/>
                </a:cubicBezTo>
                <a:cubicBezTo>
                  <a:pt x="38" y="290"/>
                  <a:pt x="37" y="287"/>
                  <a:pt x="36" y="285"/>
                </a:cubicBezTo>
                <a:cubicBezTo>
                  <a:pt x="34" y="283"/>
                  <a:pt x="30" y="278"/>
                  <a:pt x="28" y="276"/>
                </a:cubicBezTo>
                <a:cubicBezTo>
                  <a:pt x="26" y="274"/>
                  <a:pt x="20" y="271"/>
                  <a:pt x="20" y="268"/>
                </a:cubicBezTo>
                <a:cubicBezTo>
                  <a:pt x="19" y="266"/>
                  <a:pt x="23" y="261"/>
                  <a:pt x="24" y="259"/>
                </a:cubicBezTo>
                <a:cubicBezTo>
                  <a:pt x="25" y="255"/>
                  <a:pt x="25" y="247"/>
                  <a:pt x="25" y="243"/>
                </a:cubicBezTo>
                <a:cubicBezTo>
                  <a:pt x="26" y="241"/>
                  <a:pt x="27" y="237"/>
                  <a:pt x="27" y="234"/>
                </a:cubicBezTo>
                <a:cubicBezTo>
                  <a:pt x="27" y="232"/>
                  <a:pt x="27" y="227"/>
                  <a:pt x="27" y="224"/>
                </a:cubicBezTo>
                <a:cubicBezTo>
                  <a:pt x="27" y="223"/>
                  <a:pt x="26" y="219"/>
                  <a:pt x="26" y="217"/>
                </a:cubicBezTo>
                <a:cubicBezTo>
                  <a:pt x="25" y="214"/>
                  <a:pt x="23" y="207"/>
                  <a:pt x="23" y="204"/>
                </a:cubicBezTo>
                <a:cubicBezTo>
                  <a:pt x="23" y="202"/>
                  <a:pt x="25" y="197"/>
                  <a:pt x="26" y="195"/>
                </a:cubicBezTo>
                <a:cubicBezTo>
                  <a:pt x="28" y="193"/>
                  <a:pt x="32" y="190"/>
                  <a:pt x="33" y="188"/>
                </a:cubicBezTo>
                <a:cubicBezTo>
                  <a:pt x="34" y="186"/>
                  <a:pt x="36" y="181"/>
                  <a:pt x="36" y="179"/>
                </a:cubicBezTo>
                <a:cubicBezTo>
                  <a:pt x="36" y="176"/>
                  <a:pt x="34" y="172"/>
                  <a:pt x="33" y="170"/>
                </a:cubicBezTo>
                <a:cubicBezTo>
                  <a:pt x="31" y="167"/>
                  <a:pt x="26" y="162"/>
                  <a:pt x="25" y="158"/>
                </a:cubicBezTo>
                <a:cubicBezTo>
                  <a:pt x="24" y="156"/>
                  <a:pt x="25" y="150"/>
                  <a:pt x="25" y="147"/>
                </a:cubicBezTo>
                <a:cubicBezTo>
                  <a:pt x="26" y="142"/>
                  <a:pt x="28" y="134"/>
                  <a:pt x="28" y="129"/>
                </a:cubicBezTo>
                <a:cubicBezTo>
                  <a:pt x="28" y="127"/>
                  <a:pt x="27" y="124"/>
                  <a:pt x="26" y="123"/>
                </a:cubicBezTo>
                <a:cubicBezTo>
                  <a:pt x="25" y="120"/>
                  <a:pt x="22" y="116"/>
                  <a:pt x="21" y="114"/>
                </a:cubicBezTo>
                <a:cubicBezTo>
                  <a:pt x="19" y="112"/>
                  <a:pt x="15" y="108"/>
                  <a:pt x="14" y="105"/>
                </a:cubicBezTo>
                <a:cubicBezTo>
                  <a:pt x="11" y="101"/>
                  <a:pt x="6" y="91"/>
                  <a:pt x="4" y="86"/>
                </a:cubicBezTo>
                <a:cubicBezTo>
                  <a:pt x="3" y="82"/>
                  <a:pt x="1" y="75"/>
                  <a:pt x="1" y="71"/>
                </a:cubicBezTo>
                <a:cubicBezTo>
                  <a:pt x="0" y="69"/>
                  <a:pt x="1" y="65"/>
                  <a:pt x="1" y="63"/>
                </a:cubicBezTo>
                <a:cubicBezTo>
                  <a:pt x="1" y="62"/>
                  <a:pt x="1" y="60"/>
                  <a:pt x="1" y="59"/>
                </a:cubicBezTo>
                <a:cubicBezTo>
                  <a:pt x="4" y="56"/>
                  <a:pt x="13" y="59"/>
                  <a:pt x="16" y="58"/>
                </a:cubicBezTo>
                <a:cubicBezTo>
                  <a:pt x="18" y="57"/>
                  <a:pt x="21" y="54"/>
                  <a:pt x="23" y="53"/>
                </a:cubicBezTo>
                <a:cubicBezTo>
                  <a:pt x="25" y="52"/>
                  <a:pt x="28" y="51"/>
                  <a:pt x="30" y="51"/>
                </a:cubicBezTo>
                <a:cubicBezTo>
                  <a:pt x="34" y="50"/>
                  <a:pt x="41" y="49"/>
                  <a:pt x="45" y="49"/>
                </a:cubicBezTo>
                <a:cubicBezTo>
                  <a:pt x="48" y="49"/>
                  <a:pt x="54" y="50"/>
                  <a:pt x="56" y="51"/>
                </a:cubicBezTo>
                <a:cubicBezTo>
                  <a:pt x="58" y="51"/>
                  <a:pt x="61" y="53"/>
                  <a:pt x="63" y="54"/>
                </a:cubicBezTo>
                <a:cubicBezTo>
                  <a:pt x="66" y="55"/>
                  <a:pt x="74" y="55"/>
                  <a:pt x="77" y="55"/>
                </a:cubicBezTo>
                <a:cubicBezTo>
                  <a:pt x="78" y="54"/>
                  <a:pt x="81" y="53"/>
                  <a:pt x="82" y="52"/>
                </a:cubicBezTo>
                <a:cubicBezTo>
                  <a:pt x="82" y="51"/>
                  <a:pt x="84" y="49"/>
                  <a:pt x="85" y="48"/>
                </a:cubicBezTo>
                <a:cubicBezTo>
                  <a:pt x="85" y="47"/>
                  <a:pt x="86" y="46"/>
                  <a:pt x="87" y="45"/>
                </a:cubicBezTo>
                <a:cubicBezTo>
                  <a:pt x="88" y="37"/>
                  <a:pt x="86" y="22"/>
                  <a:pt x="87" y="14"/>
                </a:cubicBezTo>
                <a:cubicBezTo>
                  <a:pt x="87" y="12"/>
                  <a:pt x="86" y="8"/>
                  <a:pt x="87" y="7"/>
                </a:cubicBezTo>
                <a:cubicBezTo>
                  <a:pt x="88" y="6"/>
                  <a:pt x="91" y="7"/>
                  <a:pt x="92" y="7"/>
                </a:cubicBezTo>
                <a:cubicBezTo>
                  <a:pt x="93" y="8"/>
                  <a:pt x="95" y="11"/>
                  <a:pt x="96" y="12"/>
                </a:cubicBezTo>
                <a:cubicBezTo>
                  <a:pt x="98" y="12"/>
                  <a:pt x="101" y="12"/>
                  <a:pt x="103" y="12"/>
                </a:cubicBezTo>
                <a:cubicBezTo>
                  <a:pt x="104" y="12"/>
                  <a:pt x="107" y="12"/>
                  <a:pt x="108" y="12"/>
                </a:cubicBezTo>
                <a:cubicBezTo>
                  <a:pt x="111" y="11"/>
                  <a:pt x="116" y="9"/>
                  <a:pt x="118" y="9"/>
                </a:cubicBezTo>
                <a:cubicBezTo>
                  <a:pt x="120" y="8"/>
                  <a:pt x="123" y="6"/>
                  <a:pt x="124" y="6"/>
                </a:cubicBezTo>
                <a:cubicBezTo>
                  <a:pt x="127" y="7"/>
                  <a:pt x="129" y="14"/>
                  <a:pt x="130" y="16"/>
                </a:cubicBezTo>
                <a:cubicBezTo>
                  <a:pt x="131" y="18"/>
                  <a:pt x="132" y="21"/>
                  <a:pt x="132" y="23"/>
                </a:cubicBezTo>
                <a:cubicBezTo>
                  <a:pt x="133" y="26"/>
                  <a:pt x="132" y="31"/>
                  <a:pt x="132" y="33"/>
                </a:cubicBezTo>
                <a:cubicBezTo>
                  <a:pt x="132" y="36"/>
                  <a:pt x="132" y="43"/>
                  <a:pt x="131" y="46"/>
                </a:cubicBezTo>
                <a:cubicBezTo>
                  <a:pt x="131" y="47"/>
                  <a:pt x="130" y="49"/>
                  <a:pt x="131" y="50"/>
                </a:cubicBezTo>
                <a:cubicBezTo>
                  <a:pt x="132" y="52"/>
                  <a:pt x="136" y="50"/>
                  <a:pt x="137" y="50"/>
                </a:cubicBezTo>
                <a:cubicBezTo>
                  <a:pt x="140" y="50"/>
                  <a:pt x="145" y="51"/>
                  <a:pt x="147" y="51"/>
                </a:cubicBezTo>
                <a:cubicBezTo>
                  <a:pt x="149" y="51"/>
                  <a:pt x="154" y="51"/>
                  <a:pt x="156" y="50"/>
                </a:cubicBezTo>
                <a:cubicBezTo>
                  <a:pt x="158" y="50"/>
                  <a:pt x="164" y="49"/>
                  <a:pt x="165" y="48"/>
                </a:cubicBezTo>
                <a:cubicBezTo>
                  <a:pt x="167" y="46"/>
                  <a:pt x="167" y="42"/>
                  <a:pt x="168" y="39"/>
                </a:cubicBezTo>
                <a:cubicBezTo>
                  <a:pt x="169" y="38"/>
                  <a:pt x="169" y="33"/>
                  <a:pt x="170" y="32"/>
                </a:cubicBezTo>
                <a:cubicBezTo>
                  <a:pt x="171" y="31"/>
                  <a:pt x="173" y="29"/>
                  <a:pt x="174" y="29"/>
                </a:cubicBezTo>
                <a:cubicBezTo>
                  <a:pt x="176" y="28"/>
                  <a:pt x="181" y="26"/>
                  <a:pt x="183" y="26"/>
                </a:cubicBezTo>
                <a:cubicBezTo>
                  <a:pt x="185" y="26"/>
                  <a:pt x="190" y="27"/>
                  <a:pt x="192" y="28"/>
                </a:cubicBezTo>
                <a:cubicBezTo>
                  <a:pt x="193" y="28"/>
                  <a:pt x="197" y="28"/>
                  <a:pt x="198" y="29"/>
                </a:cubicBezTo>
                <a:cubicBezTo>
                  <a:pt x="198" y="29"/>
                  <a:pt x="199" y="30"/>
                  <a:pt x="199" y="31"/>
                </a:cubicBezTo>
                <a:cubicBezTo>
                  <a:pt x="200" y="33"/>
                  <a:pt x="202" y="37"/>
                  <a:pt x="202" y="39"/>
                </a:cubicBezTo>
                <a:cubicBezTo>
                  <a:pt x="203" y="41"/>
                  <a:pt x="201" y="47"/>
                  <a:pt x="202" y="49"/>
                </a:cubicBezTo>
                <a:cubicBezTo>
                  <a:pt x="204" y="51"/>
                  <a:pt x="209" y="51"/>
                  <a:pt x="212" y="51"/>
                </a:cubicBezTo>
                <a:cubicBezTo>
                  <a:pt x="216" y="51"/>
                  <a:pt x="226" y="50"/>
                  <a:pt x="230" y="49"/>
                </a:cubicBezTo>
                <a:cubicBezTo>
                  <a:pt x="235" y="49"/>
                  <a:pt x="244" y="48"/>
                  <a:pt x="248" y="47"/>
                </a:cubicBezTo>
                <a:cubicBezTo>
                  <a:pt x="249" y="47"/>
                  <a:pt x="253" y="45"/>
                  <a:pt x="254" y="46"/>
                </a:cubicBezTo>
                <a:cubicBezTo>
                  <a:pt x="255" y="46"/>
                  <a:pt x="256" y="50"/>
                  <a:pt x="255" y="51"/>
                </a:cubicBezTo>
                <a:cubicBezTo>
                  <a:pt x="254" y="53"/>
                  <a:pt x="248" y="53"/>
                  <a:pt x="246" y="55"/>
                </a:cubicBezTo>
                <a:cubicBezTo>
                  <a:pt x="246" y="56"/>
                  <a:pt x="246" y="59"/>
                  <a:pt x="246" y="60"/>
                </a:cubicBezTo>
                <a:cubicBezTo>
                  <a:pt x="246" y="62"/>
                  <a:pt x="247" y="64"/>
                  <a:pt x="247" y="65"/>
                </a:cubicBezTo>
                <a:cubicBezTo>
                  <a:pt x="248" y="67"/>
                  <a:pt x="252" y="69"/>
                  <a:pt x="253" y="70"/>
                </a:cubicBezTo>
                <a:cubicBezTo>
                  <a:pt x="255" y="71"/>
                  <a:pt x="259" y="73"/>
                  <a:pt x="261" y="73"/>
                </a:cubicBezTo>
                <a:cubicBezTo>
                  <a:pt x="263" y="73"/>
                  <a:pt x="267" y="72"/>
                  <a:pt x="268" y="72"/>
                </a:cubicBezTo>
                <a:cubicBezTo>
                  <a:pt x="270" y="71"/>
                  <a:pt x="274" y="68"/>
                  <a:pt x="275" y="66"/>
                </a:cubicBezTo>
                <a:cubicBezTo>
                  <a:pt x="276" y="64"/>
                  <a:pt x="278" y="60"/>
                  <a:pt x="279" y="58"/>
                </a:cubicBezTo>
                <a:cubicBezTo>
                  <a:pt x="279" y="56"/>
                  <a:pt x="280" y="52"/>
                  <a:pt x="280" y="50"/>
                </a:cubicBezTo>
                <a:cubicBezTo>
                  <a:pt x="281" y="46"/>
                  <a:pt x="282" y="39"/>
                  <a:pt x="283" y="36"/>
                </a:cubicBezTo>
                <a:cubicBezTo>
                  <a:pt x="283" y="34"/>
                  <a:pt x="285" y="29"/>
                  <a:pt x="286" y="27"/>
                </a:cubicBezTo>
                <a:cubicBezTo>
                  <a:pt x="288" y="25"/>
                  <a:pt x="293" y="23"/>
                  <a:pt x="295" y="22"/>
                </a:cubicBezTo>
                <a:cubicBezTo>
                  <a:pt x="300" y="18"/>
                  <a:pt x="305" y="4"/>
                  <a:pt x="311" y="1"/>
                </a:cubicBezTo>
                <a:cubicBezTo>
                  <a:pt x="313" y="0"/>
                  <a:pt x="317" y="1"/>
                  <a:pt x="319" y="1"/>
                </a:cubicBezTo>
                <a:cubicBezTo>
                  <a:pt x="322" y="1"/>
                  <a:pt x="328" y="2"/>
                  <a:pt x="331" y="4"/>
                </a:cubicBezTo>
                <a:cubicBezTo>
                  <a:pt x="332" y="5"/>
                  <a:pt x="333" y="9"/>
                  <a:pt x="334" y="10"/>
                </a:cubicBezTo>
                <a:cubicBezTo>
                  <a:pt x="337" y="12"/>
                  <a:pt x="345" y="12"/>
                  <a:pt x="349" y="14"/>
                </a:cubicBezTo>
                <a:cubicBezTo>
                  <a:pt x="350" y="14"/>
                  <a:pt x="351" y="15"/>
                  <a:pt x="351" y="16"/>
                </a:cubicBezTo>
                <a:cubicBezTo>
                  <a:pt x="352" y="17"/>
                  <a:pt x="353" y="21"/>
                  <a:pt x="354" y="23"/>
                </a:cubicBezTo>
                <a:cubicBezTo>
                  <a:pt x="354" y="26"/>
                  <a:pt x="354" y="32"/>
                  <a:pt x="354" y="34"/>
                </a:cubicBezTo>
                <a:cubicBezTo>
                  <a:pt x="355" y="39"/>
                  <a:pt x="357" y="47"/>
                  <a:pt x="358" y="51"/>
                </a:cubicBezTo>
                <a:cubicBezTo>
                  <a:pt x="359" y="57"/>
                  <a:pt x="363" y="69"/>
                  <a:pt x="365" y="75"/>
                </a:cubicBezTo>
                <a:cubicBezTo>
                  <a:pt x="367" y="79"/>
                  <a:pt x="370" y="88"/>
                  <a:pt x="371" y="93"/>
                </a:cubicBezTo>
                <a:cubicBezTo>
                  <a:pt x="372" y="97"/>
                  <a:pt x="373" y="105"/>
                  <a:pt x="374" y="109"/>
                </a:cubicBezTo>
                <a:cubicBezTo>
                  <a:pt x="376" y="114"/>
                  <a:pt x="380" y="124"/>
                  <a:pt x="382" y="129"/>
                </a:cubicBezTo>
                <a:cubicBezTo>
                  <a:pt x="383" y="133"/>
                  <a:pt x="387" y="140"/>
                  <a:pt x="389" y="144"/>
                </a:cubicBezTo>
                <a:cubicBezTo>
                  <a:pt x="391" y="148"/>
                  <a:pt x="394" y="155"/>
                  <a:pt x="396" y="159"/>
                </a:cubicBezTo>
                <a:cubicBezTo>
                  <a:pt x="397" y="161"/>
                  <a:pt x="399" y="167"/>
                  <a:pt x="402" y="168"/>
                </a:cubicBezTo>
                <a:cubicBezTo>
                  <a:pt x="403" y="168"/>
                  <a:pt x="408" y="167"/>
                  <a:pt x="410" y="166"/>
                </a:cubicBezTo>
                <a:cubicBezTo>
                  <a:pt x="414" y="166"/>
                  <a:pt x="424" y="163"/>
                  <a:pt x="429" y="162"/>
                </a:cubicBezTo>
                <a:cubicBezTo>
                  <a:pt x="433" y="161"/>
                  <a:pt x="446" y="157"/>
                  <a:pt x="446" y="157"/>
                </a:cubicBezTo>
                <a:cubicBezTo>
                  <a:pt x="446" y="157"/>
                  <a:pt x="453" y="169"/>
                  <a:pt x="455" y="173"/>
                </a:cubicBezTo>
                <a:cubicBezTo>
                  <a:pt x="457" y="175"/>
                  <a:pt x="460" y="181"/>
                  <a:pt x="462" y="182"/>
                </a:cubicBezTo>
                <a:cubicBezTo>
                  <a:pt x="463" y="183"/>
                  <a:pt x="467" y="185"/>
                  <a:pt x="469" y="185"/>
                </a:cubicBezTo>
                <a:cubicBezTo>
                  <a:pt x="471" y="184"/>
                  <a:pt x="472" y="181"/>
                  <a:pt x="474" y="180"/>
                </a:cubicBezTo>
                <a:cubicBezTo>
                  <a:pt x="475" y="179"/>
                  <a:pt x="476" y="178"/>
                  <a:pt x="477" y="179"/>
                </a:cubicBezTo>
                <a:cubicBezTo>
                  <a:pt x="478" y="179"/>
                  <a:pt x="479" y="183"/>
                  <a:pt x="479" y="184"/>
                </a:cubicBezTo>
                <a:cubicBezTo>
                  <a:pt x="479" y="187"/>
                  <a:pt x="480" y="195"/>
                  <a:pt x="480" y="195"/>
                </a:cubicBezTo>
                <a:cubicBezTo>
                  <a:pt x="480" y="195"/>
                  <a:pt x="475" y="198"/>
                  <a:pt x="473" y="199"/>
                </a:cubicBezTo>
                <a:cubicBezTo>
                  <a:pt x="472" y="200"/>
                  <a:pt x="469" y="202"/>
                  <a:pt x="467" y="203"/>
                </a:cubicBezTo>
                <a:cubicBezTo>
                  <a:pt x="463" y="207"/>
                  <a:pt x="457" y="217"/>
                  <a:pt x="454" y="221"/>
                </a:cubicBezTo>
                <a:cubicBezTo>
                  <a:pt x="451" y="224"/>
                  <a:pt x="443" y="228"/>
                  <a:pt x="441" y="232"/>
                </a:cubicBezTo>
                <a:cubicBezTo>
                  <a:pt x="441" y="233"/>
                  <a:pt x="441" y="234"/>
                  <a:pt x="441" y="235"/>
                </a:cubicBezTo>
                <a:cubicBezTo>
                  <a:pt x="440" y="237"/>
                  <a:pt x="438" y="241"/>
                  <a:pt x="437" y="243"/>
                </a:cubicBezTo>
                <a:cubicBezTo>
                  <a:pt x="436" y="245"/>
                  <a:pt x="434" y="248"/>
                  <a:pt x="432" y="249"/>
                </a:cubicBezTo>
                <a:cubicBezTo>
                  <a:pt x="431" y="250"/>
                  <a:pt x="427" y="252"/>
                  <a:pt x="427" y="254"/>
                </a:cubicBezTo>
                <a:cubicBezTo>
                  <a:pt x="427" y="255"/>
                  <a:pt x="428" y="256"/>
                  <a:pt x="429" y="257"/>
                </a:cubicBezTo>
                <a:cubicBezTo>
                  <a:pt x="431" y="258"/>
                  <a:pt x="435" y="261"/>
                  <a:pt x="437" y="262"/>
                </a:cubicBezTo>
                <a:cubicBezTo>
                  <a:pt x="440" y="263"/>
                  <a:pt x="447" y="264"/>
                  <a:pt x="451" y="265"/>
                </a:cubicBezTo>
                <a:cubicBezTo>
                  <a:pt x="454" y="266"/>
                  <a:pt x="459" y="267"/>
                  <a:pt x="462" y="267"/>
                </a:cubicBezTo>
                <a:cubicBezTo>
                  <a:pt x="464" y="268"/>
                  <a:pt x="468" y="267"/>
                  <a:pt x="471" y="267"/>
                </a:cubicBezTo>
                <a:cubicBezTo>
                  <a:pt x="472" y="267"/>
                  <a:pt x="474" y="266"/>
                  <a:pt x="476" y="266"/>
                </a:cubicBezTo>
                <a:cubicBezTo>
                  <a:pt x="477" y="266"/>
                  <a:pt x="480" y="267"/>
                  <a:pt x="482" y="267"/>
                </a:cubicBezTo>
                <a:cubicBezTo>
                  <a:pt x="483" y="269"/>
                  <a:pt x="486" y="273"/>
                  <a:pt x="487" y="275"/>
                </a:cubicBezTo>
                <a:cubicBezTo>
                  <a:pt x="490" y="277"/>
                  <a:pt x="495" y="281"/>
                  <a:pt x="498" y="284"/>
                </a:cubicBezTo>
                <a:cubicBezTo>
                  <a:pt x="499" y="285"/>
                  <a:pt x="502" y="289"/>
                  <a:pt x="503" y="290"/>
                </a:cubicBezTo>
                <a:cubicBezTo>
                  <a:pt x="505" y="291"/>
                  <a:pt x="507" y="293"/>
                  <a:pt x="509" y="294"/>
                </a:cubicBezTo>
                <a:cubicBezTo>
                  <a:pt x="510" y="294"/>
                  <a:pt x="514" y="295"/>
                  <a:pt x="514" y="29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9">
            <a:extLst>
              <a:ext uri="{FF2B5EF4-FFF2-40B4-BE49-F238E27FC236}">
                <a16:creationId xmlns:a16="http://schemas.microsoft.com/office/drawing/2014/main" id="{AEB1D8E7-C786-42BE-89AF-D8A47FED96A8}"/>
              </a:ext>
            </a:extLst>
          </p:cNvPr>
          <p:cNvSpPr>
            <a:spLocks/>
          </p:cNvSpPr>
          <p:nvPr/>
        </p:nvSpPr>
        <p:spPr bwMode="auto">
          <a:xfrm>
            <a:off x="4892597" y="1548931"/>
            <a:ext cx="1288186" cy="1302402"/>
          </a:xfrm>
          <a:custGeom>
            <a:avLst/>
            <a:gdLst/>
            <a:ahLst/>
            <a:cxnLst>
              <a:cxn ang="0">
                <a:pos x="523" y="381"/>
              </a:cxn>
              <a:cxn ang="0">
                <a:pos x="527" y="421"/>
              </a:cxn>
              <a:cxn ang="0">
                <a:pos x="528" y="471"/>
              </a:cxn>
              <a:cxn ang="0">
                <a:pos x="538" y="525"/>
              </a:cxn>
              <a:cxn ang="0">
                <a:pos x="488" y="560"/>
              </a:cxn>
              <a:cxn ang="0">
                <a:pos x="457" y="485"/>
              </a:cxn>
              <a:cxn ang="0">
                <a:pos x="437" y="408"/>
              </a:cxn>
              <a:cxn ang="0">
                <a:pos x="397" y="393"/>
              </a:cxn>
              <a:cxn ang="0">
                <a:pos x="365" y="450"/>
              </a:cxn>
              <a:cxn ang="0">
                <a:pos x="333" y="457"/>
              </a:cxn>
              <a:cxn ang="0">
                <a:pos x="334" y="439"/>
              </a:cxn>
              <a:cxn ang="0">
                <a:pos x="285" y="423"/>
              </a:cxn>
              <a:cxn ang="0">
                <a:pos x="256" y="424"/>
              </a:cxn>
              <a:cxn ang="0">
                <a:pos x="223" y="442"/>
              </a:cxn>
              <a:cxn ang="0">
                <a:pos x="216" y="408"/>
              </a:cxn>
              <a:cxn ang="0">
                <a:pos x="182" y="404"/>
              </a:cxn>
              <a:cxn ang="0">
                <a:pos x="171" y="440"/>
              </a:cxn>
              <a:cxn ang="0">
                <a:pos x="131" y="441"/>
              </a:cxn>
              <a:cxn ang="0">
                <a:pos x="86" y="439"/>
              </a:cxn>
              <a:cxn ang="0">
                <a:pos x="106" y="383"/>
              </a:cxn>
              <a:cxn ang="0">
                <a:pos x="133" y="345"/>
              </a:cxn>
              <a:cxn ang="0">
                <a:pos x="155" y="339"/>
              </a:cxn>
              <a:cxn ang="0">
                <a:pos x="210" y="342"/>
              </a:cxn>
              <a:cxn ang="0">
                <a:pos x="237" y="275"/>
              </a:cxn>
              <a:cxn ang="0">
                <a:pos x="204" y="250"/>
              </a:cxn>
              <a:cxn ang="0">
                <a:pos x="192" y="212"/>
              </a:cxn>
              <a:cxn ang="0">
                <a:pos x="173" y="195"/>
              </a:cxn>
              <a:cxn ang="0">
                <a:pos x="143" y="167"/>
              </a:cxn>
              <a:cxn ang="0">
                <a:pos x="105" y="106"/>
              </a:cxn>
              <a:cxn ang="0">
                <a:pos x="78" y="91"/>
              </a:cxn>
              <a:cxn ang="0">
                <a:pos x="61" y="128"/>
              </a:cxn>
              <a:cxn ang="0">
                <a:pos x="39" y="117"/>
              </a:cxn>
              <a:cxn ang="0">
                <a:pos x="0" y="89"/>
              </a:cxn>
              <a:cxn ang="0">
                <a:pos x="57" y="72"/>
              </a:cxn>
              <a:cxn ang="0">
                <a:pos x="79" y="42"/>
              </a:cxn>
              <a:cxn ang="0">
                <a:pos x="110" y="41"/>
              </a:cxn>
              <a:cxn ang="0">
                <a:pos x="138" y="59"/>
              </a:cxn>
              <a:cxn ang="0">
                <a:pos x="157" y="86"/>
              </a:cxn>
              <a:cxn ang="0">
                <a:pos x="187" y="76"/>
              </a:cxn>
              <a:cxn ang="0">
                <a:pos x="237" y="81"/>
              </a:cxn>
              <a:cxn ang="0">
                <a:pos x="263" y="66"/>
              </a:cxn>
              <a:cxn ang="0">
                <a:pos x="288" y="67"/>
              </a:cxn>
              <a:cxn ang="0">
                <a:pos x="301" y="46"/>
              </a:cxn>
              <a:cxn ang="0">
                <a:pos x="334" y="31"/>
              </a:cxn>
              <a:cxn ang="0">
                <a:pos x="363" y="9"/>
              </a:cxn>
              <a:cxn ang="0">
                <a:pos x="388" y="10"/>
              </a:cxn>
              <a:cxn ang="0">
                <a:pos x="419" y="11"/>
              </a:cxn>
              <a:cxn ang="0">
                <a:pos x="449" y="37"/>
              </a:cxn>
              <a:cxn ang="0">
                <a:pos x="503" y="62"/>
              </a:cxn>
              <a:cxn ang="0">
                <a:pos x="530" y="54"/>
              </a:cxn>
              <a:cxn ang="0">
                <a:pos x="504" y="112"/>
              </a:cxn>
              <a:cxn ang="0">
                <a:pos x="485" y="190"/>
              </a:cxn>
              <a:cxn ang="0">
                <a:pos x="498" y="232"/>
              </a:cxn>
              <a:cxn ang="0">
                <a:pos x="496" y="285"/>
              </a:cxn>
              <a:cxn ang="0">
                <a:pos x="527" y="349"/>
              </a:cxn>
            </a:cxnLst>
            <a:rect l="0" t="0" r="r" b="b"/>
            <a:pathLst>
              <a:path w="553" h="560">
                <a:moveTo>
                  <a:pt x="552" y="346"/>
                </a:moveTo>
                <a:cubicBezTo>
                  <a:pt x="553" y="349"/>
                  <a:pt x="547" y="354"/>
                  <a:pt x="546" y="357"/>
                </a:cubicBezTo>
                <a:cubicBezTo>
                  <a:pt x="544" y="360"/>
                  <a:pt x="541" y="366"/>
                  <a:pt x="540" y="368"/>
                </a:cubicBezTo>
                <a:cubicBezTo>
                  <a:pt x="538" y="371"/>
                  <a:pt x="534" y="376"/>
                  <a:pt x="531" y="377"/>
                </a:cubicBezTo>
                <a:cubicBezTo>
                  <a:pt x="529" y="379"/>
                  <a:pt x="525" y="381"/>
                  <a:pt x="523" y="381"/>
                </a:cubicBezTo>
                <a:cubicBezTo>
                  <a:pt x="520" y="382"/>
                  <a:pt x="513" y="381"/>
                  <a:pt x="511" y="384"/>
                </a:cubicBezTo>
                <a:cubicBezTo>
                  <a:pt x="510" y="386"/>
                  <a:pt x="516" y="390"/>
                  <a:pt x="517" y="392"/>
                </a:cubicBezTo>
                <a:cubicBezTo>
                  <a:pt x="519" y="395"/>
                  <a:pt x="520" y="400"/>
                  <a:pt x="521" y="403"/>
                </a:cubicBezTo>
                <a:cubicBezTo>
                  <a:pt x="522" y="405"/>
                  <a:pt x="522" y="408"/>
                  <a:pt x="523" y="410"/>
                </a:cubicBezTo>
                <a:cubicBezTo>
                  <a:pt x="524" y="413"/>
                  <a:pt x="526" y="417"/>
                  <a:pt x="527" y="421"/>
                </a:cubicBezTo>
                <a:cubicBezTo>
                  <a:pt x="528" y="424"/>
                  <a:pt x="528" y="431"/>
                  <a:pt x="528" y="431"/>
                </a:cubicBezTo>
                <a:cubicBezTo>
                  <a:pt x="528" y="431"/>
                  <a:pt x="524" y="438"/>
                  <a:pt x="523" y="440"/>
                </a:cubicBezTo>
                <a:cubicBezTo>
                  <a:pt x="522" y="443"/>
                  <a:pt x="519" y="447"/>
                  <a:pt x="519" y="450"/>
                </a:cubicBezTo>
                <a:cubicBezTo>
                  <a:pt x="519" y="454"/>
                  <a:pt x="523" y="459"/>
                  <a:pt x="525" y="463"/>
                </a:cubicBezTo>
                <a:cubicBezTo>
                  <a:pt x="526" y="465"/>
                  <a:pt x="527" y="468"/>
                  <a:pt x="528" y="471"/>
                </a:cubicBezTo>
                <a:cubicBezTo>
                  <a:pt x="529" y="475"/>
                  <a:pt x="529" y="480"/>
                  <a:pt x="529" y="484"/>
                </a:cubicBezTo>
                <a:cubicBezTo>
                  <a:pt x="529" y="488"/>
                  <a:pt x="528" y="493"/>
                  <a:pt x="529" y="498"/>
                </a:cubicBezTo>
                <a:cubicBezTo>
                  <a:pt x="529" y="501"/>
                  <a:pt x="531" y="504"/>
                  <a:pt x="532" y="507"/>
                </a:cubicBezTo>
                <a:cubicBezTo>
                  <a:pt x="533" y="510"/>
                  <a:pt x="533" y="514"/>
                  <a:pt x="534" y="517"/>
                </a:cubicBezTo>
                <a:cubicBezTo>
                  <a:pt x="535" y="520"/>
                  <a:pt x="538" y="523"/>
                  <a:pt x="538" y="525"/>
                </a:cubicBezTo>
                <a:cubicBezTo>
                  <a:pt x="538" y="528"/>
                  <a:pt x="535" y="531"/>
                  <a:pt x="534" y="534"/>
                </a:cubicBezTo>
                <a:cubicBezTo>
                  <a:pt x="533" y="538"/>
                  <a:pt x="532" y="549"/>
                  <a:pt x="532" y="549"/>
                </a:cubicBezTo>
                <a:cubicBezTo>
                  <a:pt x="532" y="549"/>
                  <a:pt x="519" y="553"/>
                  <a:pt x="515" y="554"/>
                </a:cubicBezTo>
                <a:cubicBezTo>
                  <a:pt x="510" y="555"/>
                  <a:pt x="500" y="558"/>
                  <a:pt x="496" y="558"/>
                </a:cubicBezTo>
                <a:cubicBezTo>
                  <a:pt x="494" y="559"/>
                  <a:pt x="489" y="560"/>
                  <a:pt x="488" y="560"/>
                </a:cubicBezTo>
                <a:cubicBezTo>
                  <a:pt x="485" y="559"/>
                  <a:pt x="483" y="553"/>
                  <a:pt x="482" y="551"/>
                </a:cubicBezTo>
                <a:cubicBezTo>
                  <a:pt x="480" y="547"/>
                  <a:pt x="477" y="540"/>
                  <a:pt x="475" y="536"/>
                </a:cubicBezTo>
                <a:cubicBezTo>
                  <a:pt x="473" y="532"/>
                  <a:pt x="469" y="525"/>
                  <a:pt x="468" y="521"/>
                </a:cubicBezTo>
                <a:cubicBezTo>
                  <a:pt x="466" y="516"/>
                  <a:pt x="462" y="506"/>
                  <a:pt x="460" y="501"/>
                </a:cubicBezTo>
                <a:cubicBezTo>
                  <a:pt x="459" y="497"/>
                  <a:pt x="458" y="489"/>
                  <a:pt x="457" y="485"/>
                </a:cubicBezTo>
                <a:cubicBezTo>
                  <a:pt x="456" y="480"/>
                  <a:pt x="453" y="471"/>
                  <a:pt x="451" y="467"/>
                </a:cubicBezTo>
                <a:cubicBezTo>
                  <a:pt x="449" y="461"/>
                  <a:pt x="445" y="449"/>
                  <a:pt x="444" y="443"/>
                </a:cubicBezTo>
                <a:cubicBezTo>
                  <a:pt x="443" y="439"/>
                  <a:pt x="441" y="431"/>
                  <a:pt x="440" y="426"/>
                </a:cubicBezTo>
                <a:cubicBezTo>
                  <a:pt x="440" y="424"/>
                  <a:pt x="440" y="418"/>
                  <a:pt x="440" y="415"/>
                </a:cubicBezTo>
                <a:cubicBezTo>
                  <a:pt x="439" y="413"/>
                  <a:pt x="438" y="409"/>
                  <a:pt x="437" y="408"/>
                </a:cubicBezTo>
                <a:cubicBezTo>
                  <a:pt x="437" y="407"/>
                  <a:pt x="436" y="406"/>
                  <a:pt x="435" y="406"/>
                </a:cubicBezTo>
                <a:cubicBezTo>
                  <a:pt x="431" y="404"/>
                  <a:pt x="423" y="404"/>
                  <a:pt x="420" y="402"/>
                </a:cubicBezTo>
                <a:cubicBezTo>
                  <a:pt x="419" y="401"/>
                  <a:pt x="418" y="397"/>
                  <a:pt x="417" y="396"/>
                </a:cubicBezTo>
                <a:cubicBezTo>
                  <a:pt x="414" y="394"/>
                  <a:pt x="408" y="393"/>
                  <a:pt x="405" y="393"/>
                </a:cubicBezTo>
                <a:cubicBezTo>
                  <a:pt x="403" y="393"/>
                  <a:pt x="399" y="392"/>
                  <a:pt x="397" y="393"/>
                </a:cubicBezTo>
                <a:cubicBezTo>
                  <a:pt x="391" y="396"/>
                  <a:pt x="386" y="410"/>
                  <a:pt x="381" y="414"/>
                </a:cubicBezTo>
                <a:cubicBezTo>
                  <a:pt x="379" y="415"/>
                  <a:pt x="374" y="417"/>
                  <a:pt x="372" y="419"/>
                </a:cubicBezTo>
                <a:cubicBezTo>
                  <a:pt x="371" y="421"/>
                  <a:pt x="369" y="426"/>
                  <a:pt x="369" y="428"/>
                </a:cubicBezTo>
                <a:cubicBezTo>
                  <a:pt x="368" y="431"/>
                  <a:pt x="367" y="438"/>
                  <a:pt x="366" y="442"/>
                </a:cubicBezTo>
                <a:cubicBezTo>
                  <a:pt x="366" y="444"/>
                  <a:pt x="365" y="448"/>
                  <a:pt x="365" y="450"/>
                </a:cubicBezTo>
                <a:cubicBezTo>
                  <a:pt x="364" y="452"/>
                  <a:pt x="362" y="456"/>
                  <a:pt x="361" y="458"/>
                </a:cubicBezTo>
                <a:cubicBezTo>
                  <a:pt x="360" y="460"/>
                  <a:pt x="356" y="463"/>
                  <a:pt x="354" y="464"/>
                </a:cubicBezTo>
                <a:cubicBezTo>
                  <a:pt x="353" y="464"/>
                  <a:pt x="349" y="465"/>
                  <a:pt x="347" y="465"/>
                </a:cubicBezTo>
                <a:cubicBezTo>
                  <a:pt x="345" y="465"/>
                  <a:pt x="341" y="463"/>
                  <a:pt x="339" y="462"/>
                </a:cubicBezTo>
                <a:cubicBezTo>
                  <a:pt x="338" y="461"/>
                  <a:pt x="334" y="459"/>
                  <a:pt x="333" y="457"/>
                </a:cubicBezTo>
                <a:cubicBezTo>
                  <a:pt x="333" y="456"/>
                  <a:pt x="332" y="454"/>
                  <a:pt x="332" y="452"/>
                </a:cubicBezTo>
                <a:cubicBezTo>
                  <a:pt x="332" y="451"/>
                  <a:pt x="332" y="448"/>
                  <a:pt x="332" y="447"/>
                </a:cubicBezTo>
                <a:cubicBezTo>
                  <a:pt x="334" y="445"/>
                  <a:pt x="340" y="445"/>
                  <a:pt x="341" y="443"/>
                </a:cubicBezTo>
                <a:cubicBezTo>
                  <a:pt x="342" y="442"/>
                  <a:pt x="341" y="438"/>
                  <a:pt x="340" y="438"/>
                </a:cubicBezTo>
                <a:cubicBezTo>
                  <a:pt x="339" y="437"/>
                  <a:pt x="335" y="439"/>
                  <a:pt x="334" y="439"/>
                </a:cubicBezTo>
                <a:cubicBezTo>
                  <a:pt x="330" y="440"/>
                  <a:pt x="321" y="441"/>
                  <a:pt x="316" y="441"/>
                </a:cubicBezTo>
                <a:cubicBezTo>
                  <a:pt x="312" y="442"/>
                  <a:pt x="302" y="443"/>
                  <a:pt x="298" y="443"/>
                </a:cubicBezTo>
                <a:cubicBezTo>
                  <a:pt x="295" y="443"/>
                  <a:pt x="290" y="443"/>
                  <a:pt x="288" y="441"/>
                </a:cubicBezTo>
                <a:cubicBezTo>
                  <a:pt x="287" y="439"/>
                  <a:pt x="289" y="433"/>
                  <a:pt x="288" y="431"/>
                </a:cubicBezTo>
                <a:cubicBezTo>
                  <a:pt x="288" y="429"/>
                  <a:pt x="286" y="425"/>
                  <a:pt x="285" y="423"/>
                </a:cubicBezTo>
                <a:cubicBezTo>
                  <a:pt x="285" y="422"/>
                  <a:pt x="284" y="421"/>
                  <a:pt x="284" y="421"/>
                </a:cubicBezTo>
                <a:cubicBezTo>
                  <a:pt x="283" y="420"/>
                  <a:pt x="279" y="420"/>
                  <a:pt x="278" y="420"/>
                </a:cubicBezTo>
                <a:cubicBezTo>
                  <a:pt x="276" y="419"/>
                  <a:pt x="271" y="418"/>
                  <a:pt x="269" y="418"/>
                </a:cubicBezTo>
                <a:cubicBezTo>
                  <a:pt x="267" y="418"/>
                  <a:pt x="262" y="420"/>
                  <a:pt x="260" y="421"/>
                </a:cubicBezTo>
                <a:cubicBezTo>
                  <a:pt x="259" y="421"/>
                  <a:pt x="257" y="423"/>
                  <a:pt x="256" y="424"/>
                </a:cubicBezTo>
                <a:cubicBezTo>
                  <a:pt x="255" y="425"/>
                  <a:pt x="255" y="430"/>
                  <a:pt x="254" y="431"/>
                </a:cubicBezTo>
                <a:cubicBezTo>
                  <a:pt x="253" y="434"/>
                  <a:pt x="253" y="438"/>
                  <a:pt x="251" y="440"/>
                </a:cubicBezTo>
                <a:cubicBezTo>
                  <a:pt x="250" y="441"/>
                  <a:pt x="244" y="442"/>
                  <a:pt x="242" y="442"/>
                </a:cubicBezTo>
                <a:cubicBezTo>
                  <a:pt x="240" y="443"/>
                  <a:pt x="235" y="443"/>
                  <a:pt x="233" y="443"/>
                </a:cubicBezTo>
                <a:cubicBezTo>
                  <a:pt x="231" y="443"/>
                  <a:pt x="226" y="442"/>
                  <a:pt x="223" y="442"/>
                </a:cubicBezTo>
                <a:cubicBezTo>
                  <a:pt x="222" y="442"/>
                  <a:pt x="218" y="444"/>
                  <a:pt x="217" y="442"/>
                </a:cubicBezTo>
                <a:cubicBezTo>
                  <a:pt x="216" y="441"/>
                  <a:pt x="217" y="439"/>
                  <a:pt x="217" y="438"/>
                </a:cubicBezTo>
                <a:cubicBezTo>
                  <a:pt x="218" y="435"/>
                  <a:pt x="218" y="428"/>
                  <a:pt x="218" y="425"/>
                </a:cubicBezTo>
                <a:cubicBezTo>
                  <a:pt x="218" y="423"/>
                  <a:pt x="219" y="418"/>
                  <a:pt x="218" y="415"/>
                </a:cubicBezTo>
                <a:cubicBezTo>
                  <a:pt x="218" y="413"/>
                  <a:pt x="217" y="410"/>
                  <a:pt x="216" y="408"/>
                </a:cubicBezTo>
                <a:cubicBezTo>
                  <a:pt x="215" y="406"/>
                  <a:pt x="213" y="399"/>
                  <a:pt x="210" y="398"/>
                </a:cubicBezTo>
                <a:cubicBezTo>
                  <a:pt x="209" y="398"/>
                  <a:pt x="206" y="400"/>
                  <a:pt x="204" y="401"/>
                </a:cubicBezTo>
                <a:cubicBezTo>
                  <a:pt x="202" y="401"/>
                  <a:pt x="197" y="403"/>
                  <a:pt x="194" y="404"/>
                </a:cubicBezTo>
                <a:cubicBezTo>
                  <a:pt x="193" y="404"/>
                  <a:pt x="190" y="404"/>
                  <a:pt x="189" y="404"/>
                </a:cubicBezTo>
                <a:cubicBezTo>
                  <a:pt x="187" y="404"/>
                  <a:pt x="184" y="404"/>
                  <a:pt x="182" y="404"/>
                </a:cubicBezTo>
                <a:cubicBezTo>
                  <a:pt x="181" y="403"/>
                  <a:pt x="179" y="400"/>
                  <a:pt x="178" y="399"/>
                </a:cubicBezTo>
                <a:cubicBezTo>
                  <a:pt x="177" y="399"/>
                  <a:pt x="174" y="398"/>
                  <a:pt x="173" y="399"/>
                </a:cubicBezTo>
                <a:cubicBezTo>
                  <a:pt x="172" y="400"/>
                  <a:pt x="173" y="404"/>
                  <a:pt x="173" y="406"/>
                </a:cubicBezTo>
                <a:cubicBezTo>
                  <a:pt x="172" y="414"/>
                  <a:pt x="174" y="429"/>
                  <a:pt x="173" y="437"/>
                </a:cubicBezTo>
                <a:cubicBezTo>
                  <a:pt x="172" y="438"/>
                  <a:pt x="171" y="439"/>
                  <a:pt x="171" y="440"/>
                </a:cubicBezTo>
                <a:cubicBezTo>
                  <a:pt x="170" y="441"/>
                  <a:pt x="168" y="443"/>
                  <a:pt x="168" y="444"/>
                </a:cubicBezTo>
                <a:cubicBezTo>
                  <a:pt x="167" y="445"/>
                  <a:pt x="164" y="446"/>
                  <a:pt x="163" y="447"/>
                </a:cubicBezTo>
                <a:cubicBezTo>
                  <a:pt x="160" y="447"/>
                  <a:pt x="152" y="447"/>
                  <a:pt x="149" y="446"/>
                </a:cubicBezTo>
                <a:cubicBezTo>
                  <a:pt x="147" y="445"/>
                  <a:pt x="144" y="443"/>
                  <a:pt x="142" y="443"/>
                </a:cubicBezTo>
                <a:cubicBezTo>
                  <a:pt x="140" y="442"/>
                  <a:pt x="134" y="441"/>
                  <a:pt x="131" y="441"/>
                </a:cubicBezTo>
                <a:cubicBezTo>
                  <a:pt x="127" y="441"/>
                  <a:pt x="120" y="442"/>
                  <a:pt x="116" y="443"/>
                </a:cubicBezTo>
                <a:cubicBezTo>
                  <a:pt x="114" y="443"/>
                  <a:pt x="111" y="444"/>
                  <a:pt x="109" y="445"/>
                </a:cubicBezTo>
                <a:cubicBezTo>
                  <a:pt x="107" y="446"/>
                  <a:pt x="104" y="449"/>
                  <a:pt x="102" y="450"/>
                </a:cubicBezTo>
                <a:cubicBezTo>
                  <a:pt x="99" y="451"/>
                  <a:pt x="90" y="453"/>
                  <a:pt x="87" y="451"/>
                </a:cubicBezTo>
                <a:cubicBezTo>
                  <a:pt x="85" y="449"/>
                  <a:pt x="86" y="442"/>
                  <a:pt x="86" y="439"/>
                </a:cubicBezTo>
                <a:cubicBezTo>
                  <a:pt x="85" y="434"/>
                  <a:pt x="85" y="424"/>
                  <a:pt x="86" y="420"/>
                </a:cubicBezTo>
                <a:cubicBezTo>
                  <a:pt x="86" y="417"/>
                  <a:pt x="87" y="411"/>
                  <a:pt x="88" y="408"/>
                </a:cubicBezTo>
                <a:cubicBezTo>
                  <a:pt x="89" y="407"/>
                  <a:pt x="89" y="405"/>
                  <a:pt x="90" y="404"/>
                </a:cubicBezTo>
                <a:cubicBezTo>
                  <a:pt x="92" y="402"/>
                  <a:pt x="95" y="399"/>
                  <a:pt x="97" y="397"/>
                </a:cubicBezTo>
                <a:cubicBezTo>
                  <a:pt x="100" y="393"/>
                  <a:pt x="103" y="387"/>
                  <a:pt x="106" y="383"/>
                </a:cubicBezTo>
                <a:cubicBezTo>
                  <a:pt x="107" y="381"/>
                  <a:pt x="108" y="377"/>
                  <a:pt x="110" y="375"/>
                </a:cubicBezTo>
                <a:cubicBezTo>
                  <a:pt x="112" y="372"/>
                  <a:pt x="116" y="370"/>
                  <a:pt x="117" y="367"/>
                </a:cubicBezTo>
                <a:cubicBezTo>
                  <a:pt x="118" y="366"/>
                  <a:pt x="119" y="363"/>
                  <a:pt x="120" y="361"/>
                </a:cubicBezTo>
                <a:cubicBezTo>
                  <a:pt x="122" y="359"/>
                  <a:pt x="126" y="357"/>
                  <a:pt x="128" y="354"/>
                </a:cubicBezTo>
                <a:cubicBezTo>
                  <a:pt x="130" y="352"/>
                  <a:pt x="133" y="348"/>
                  <a:pt x="133" y="345"/>
                </a:cubicBezTo>
                <a:cubicBezTo>
                  <a:pt x="134" y="342"/>
                  <a:pt x="130" y="337"/>
                  <a:pt x="130" y="333"/>
                </a:cubicBezTo>
                <a:cubicBezTo>
                  <a:pt x="131" y="331"/>
                  <a:pt x="131" y="327"/>
                  <a:pt x="133" y="326"/>
                </a:cubicBezTo>
                <a:cubicBezTo>
                  <a:pt x="135" y="325"/>
                  <a:pt x="138" y="329"/>
                  <a:pt x="140" y="331"/>
                </a:cubicBezTo>
                <a:cubicBezTo>
                  <a:pt x="142" y="332"/>
                  <a:pt x="145" y="335"/>
                  <a:pt x="147" y="336"/>
                </a:cubicBezTo>
                <a:cubicBezTo>
                  <a:pt x="149" y="337"/>
                  <a:pt x="153" y="339"/>
                  <a:pt x="155" y="339"/>
                </a:cubicBezTo>
                <a:cubicBezTo>
                  <a:pt x="158" y="340"/>
                  <a:pt x="163" y="341"/>
                  <a:pt x="166" y="342"/>
                </a:cubicBezTo>
                <a:cubicBezTo>
                  <a:pt x="171" y="342"/>
                  <a:pt x="181" y="343"/>
                  <a:pt x="186" y="343"/>
                </a:cubicBezTo>
                <a:cubicBezTo>
                  <a:pt x="189" y="344"/>
                  <a:pt x="196" y="344"/>
                  <a:pt x="199" y="344"/>
                </a:cubicBezTo>
                <a:cubicBezTo>
                  <a:pt x="201" y="344"/>
                  <a:pt x="204" y="344"/>
                  <a:pt x="205" y="343"/>
                </a:cubicBezTo>
                <a:cubicBezTo>
                  <a:pt x="206" y="343"/>
                  <a:pt x="209" y="342"/>
                  <a:pt x="210" y="342"/>
                </a:cubicBezTo>
                <a:cubicBezTo>
                  <a:pt x="211" y="340"/>
                  <a:pt x="213" y="337"/>
                  <a:pt x="214" y="335"/>
                </a:cubicBezTo>
                <a:cubicBezTo>
                  <a:pt x="215" y="333"/>
                  <a:pt x="216" y="326"/>
                  <a:pt x="217" y="323"/>
                </a:cubicBezTo>
                <a:cubicBezTo>
                  <a:pt x="219" y="318"/>
                  <a:pt x="222" y="309"/>
                  <a:pt x="224" y="304"/>
                </a:cubicBezTo>
                <a:cubicBezTo>
                  <a:pt x="226" y="301"/>
                  <a:pt x="229" y="294"/>
                  <a:pt x="231" y="291"/>
                </a:cubicBezTo>
                <a:cubicBezTo>
                  <a:pt x="232" y="287"/>
                  <a:pt x="237" y="279"/>
                  <a:pt x="237" y="275"/>
                </a:cubicBezTo>
                <a:cubicBezTo>
                  <a:pt x="238" y="273"/>
                  <a:pt x="237" y="269"/>
                  <a:pt x="236" y="267"/>
                </a:cubicBezTo>
                <a:cubicBezTo>
                  <a:pt x="234" y="265"/>
                  <a:pt x="229" y="260"/>
                  <a:pt x="226" y="258"/>
                </a:cubicBezTo>
                <a:cubicBezTo>
                  <a:pt x="224" y="257"/>
                  <a:pt x="220" y="257"/>
                  <a:pt x="218" y="257"/>
                </a:cubicBezTo>
                <a:cubicBezTo>
                  <a:pt x="216" y="256"/>
                  <a:pt x="213" y="255"/>
                  <a:pt x="212" y="254"/>
                </a:cubicBezTo>
                <a:cubicBezTo>
                  <a:pt x="210" y="253"/>
                  <a:pt x="206" y="251"/>
                  <a:pt x="204" y="250"/>
                </a:cubicBezTo>
                <a:cubicBezTo>
                  <a:pt x="202" y="248"/>
                  <a:pt x="196" y="245"/>
                  <a:pt x="193" y="244"/>
                </a:cubicBezTo>
                <a:cubicBezTo>
                  <a:pt x="191" y="242"/>
                  <a:pt x="186" y="239"/>
                  <a:pt x="186" y="237"/>
                </a:cubicBezTo>
                <a:cubicBezTo>
                  <a:pt x="187" y="235"/>
                  <a:pt x="194" y="234"/>
                  <a:pt x="195" y="232"/>
                </a:cubicBezTo>
                <a:cubicBezTo>
                  <a:pt x="196" y="230"/>
                  <a:pt x="195" y="225"/>
                  <a:pt x="195" y="223"/>
                </a:cubicBezTo>
                <a:cubicBezTo>
                  <a:pt x="194" y="220"/>
                  <a:pt x="194" y="214"/>
                  <a:pt x="192" y="212"/>
                </a:cubicBezTo>
                <a:cubicBezTo>
                  <a:pt x="191" y="211"/>
                  <a:pt x="188" y="212"/>
                  <a:pt x="186" y="211"/>
                </a:cubicBezTo>
                <a:cubicBezTo>
                  <a:pt x="185" y="209"/>
                  <a:pt x="184" y="205"/>
                  <a:pt x="184" y="203"/>
                </a:cubicBezTo>
                <a:cubicBezTo>
                  <a:pt x="184" y="201"/>
                  <a:pt x="185" y="198"/>
                  <a:pt x="184" y="196"/>
                </a:cubicBezTo>
                <a:cubicBezTo>
                  <a:pt x="182" y="195"/>
                  <a:pt x="178" y="196"/>
                  <a:pt x="176" y="196"/>
                </a:cubicBezTo>
                <a:cubicBezTo>
                  <a:pt x="175" y="196"/>
                  <a:pt x="173" y="195"/>
                  <a:pt x="173" y="195"/>
                </a:cubicBezTo>
                <a:cubicBezTo>
                  <a:pt x="173" y="195"/>
                  <a:pt x="165" y="191"/>
                  <a:pt x="163" y="189"/>
                </a:cubicBezTo>
                <a:cubicBezTo>
                  <a:pt x="161" y="186"/>
                  <a:pt x="161" y="180"/>
                  <a:pt x="161" y="176"/>
                </a:cubicBezTo>
                <a:cubicBezTo>
                  <a:pt x="161" y="174"/>
                  <a:pt x="163" y="170"/>
                  <a:pt x="162" y="168"/>
                </a:cubicBezTo>
                <a:cubicBezTo>
                  <a:pt x="160" y="166"/>
                  <a:pt x="154" y="167"/>
                  <a:pt x="152" y="167"/>
                </a:cubicBezTo>
                <a:cubicBezTo>
                  <a:pt x="150" y="167"/>
                  <a:pt x="145" y="167"/>
                  <a:pt x="143" y="167"/>
                </a:cubicBezTo>
                <a:cubicBezTo>
                  <a:pt x="141" y="166"/>
                  <a:pt x="138" y="164"/>
                  <a:pt x="137" y="163"/>
                </a:cubicBezTo>
                <a:cubicBezTo>
                  <a:pt x="134" y="161"/>
                  <a:pt x="130" y="155"/>
                  <a:pt x="128" y="152"/>
                </a:cubicBezTo>
                <a:cubicBezTo>
                  <a:pt x="127" y="148"/>
                  <a:pt x="126" y="141"/>
                  <a:pt x="124" y="137"/>
                </a:cubicBezTo>
                <a:cubicBezTo>
                  <a:pt x="122" y="132"/>
                  <a:pt x="117" y="123"/>
                  <a:pt x="114" y="118"/>
                </a:cubicBezTo>
                <a:cubicBezTo>
                  <a:pt x="112" y="115"/>
                  <a:pt x="107" y="109"/>
                  <a:pt x="105" y="106"/>
                </a:cubicBezTo>
                <a:cubicBezTo>
                  <a:pt x="103" y="104"/>
                  <a:pt x="99" y="99"/>
                  <a:pt x="97" y="97"/>
                </a:cubicBezTo>
                <a:cubicBezTo>
                  <a:pt x="96" y="96"/>
                  <a:pt x="95" y="94"/>
                  <a:pt x="94" y="93"/>
                </a:cubicBezTo>
                <a:cubicBezTo>
                  <a:pt x="93" y="91"/>
                  <a:pt x="90" y="89"/>
                  <a:pt x="88" y="89"/>
                </a:cubicBezTo>
                <a:cubicBezTo>
                  <a:pt x="87" y="88"/>
                  <a:pt x="84" y="88"/>
                  <a:pt x="83" y="88"/>
                </a:cubicBezTo>
                <a:cubicBezTo>
                  <a:pt x="81" y="89"/>
                  <a:pt x="79" y="90"/>
                  <a:pt x="78" y="91"/>
                </a:cubicBezTo>
                <a:cubicBezTo>
                  <a:pt x="77" y="93"/>
                  <a:pt x="75" y="95"/>
                  <a:pt x="75" y="97"/>
                </a:cubicBezTo>
                <a:cubicBezTo>
                  <a:pt x="74" y="99"/>
                  <a:pt x="74" y="103"/>
                  <a:pt x="73" y="105"/>
                </a:cubicBezTo>
                <a:cubicBezTo>
                  <a:pt x="73" y="107"/>
                  <a:pt x="72" y="110"/>
                  <a:pt x="71" y="112"/>
                </a:cubicBezTo>
                <a:cubicBezTo>
                  <a:pt x="70" y="114"/>
                  <a:pt x="70" y="119"/>
                  <a:pt x="68" y="120"/>
                </a:cubicBezTo>
                <a:cubicBezTo>
                  <a:pt x="67" y="123"/>
                  <a:pt x="63" y="126"/>
                  <a:pt x="61" y="128"/>
                </a:cubicBezTo>
                <a:cubicBezTo>
                  <a:pt x="59" y="129"/>
                  <a:pt x="55" y="133"/>
                  <a:pt x="53" y="134"/>
                </a:cubicBezTo>
                <a:cubicBezTo>
                  <a:pt x="50" y="135"/>
                  <a:pt x="43" y="136"/>
                  <a:pt x="41" y="134"/>
                </a:cubicBezTo>
                <a:cubicBezTo>
                  <a:pt x="39" y="133"/>
                  <a:pt x="40" y="128"/>
                  <a:pt x="40" y="126"/>
                </a:cubicBezTo>
                <a:cubicBezTo>
                  <a:pt x="40" y="125"/>
                  <a:pt x="41" y="122"/>
                  <a:pt x="41" y="121"/>
                </a:cubicBezTo>
                <a:cubicBezTo>
                  <a:pt x="41" y="120"/>
                  <a:pt x="40" y="117"/>
                  <a:pt x="39" y="117"/>
                </a:cubicBezTo>
                <a:cubicBezTo>
                  <a:pt x="38" y="116"/>
                  <a:pt x="35" y="115"/>
                  <a:pt x="33" y="114"/>
                </a:cubicBezTo>
                <a:cubicBezTo>
                  <a:pt x="30" y="112"/>
                  <a:pt x="25" y="106"/>
                  <a:pt x="22" y="104"/>
                </a:cubicBezTo>
                <a:cubicBezTo>
                  <a:pt x="20" y="102"/>
                  <a:pt x="14" y="100"/>
                  <a:pt x="12" y="99"/>
                </a:cubicBezTo>
                <a:cubicBezTo>
                  <a:pt x="9" y="98"/>
                  <a:pt x="3" y="97"/>
                  <a:pt x="2" y="95"/>
                </a:cubicBezTo>
                <a:cubicBezTo>
                  <a:pt x="1" y="94"/>
                  <a:pt x="0" y="89"/>
                  <a:pt x="0" y="89"/>
                </a:cubicBezTo>
                <a:cubicBezTo>
                  <a:pt x="0" y="89"/>
                  <a:pt x="7" y="88"/>
                  <a:pt x="10" y="87"/>
                </a:cubicBezTo>
                <a:cubicBezTo>
                  <a:pt x="14" y="87"/>
                  <a:pt x="19" y="86"/>
                  <a:pt x="23" y="84"/>
                </a:cubicBezTo>
                <a:cubicBezTo>
                  <a:pt x="26" y="83"/>
                  <a:pt x="30" y="81"/>
                  <a:pt x="33" y="80"/>
                </a:cubicBezTo>
                <a:cubicBezTo>
                  <a:pt x="37" y="79"/>
                  <a:pt x="43" y="78"/>
                  <a:pt x="47" y="76"/>
                </a:cubicBezTo>
                <a:cubicBezTo>
                  <a:pt x="50" y="75"/>
                  <a:pt x="54" y="74"/>
                  <a:pt x="57" y="72"/>
                </a:cubicBezTo>
                <a:cubicBezTo>
                  <a:pt x="59" y="69"/>
                  <a:pt x="63" y="66"/>
                  <a:pt x="64" y="63"/>
                </a:cubicBezTo>
                <a:cubicBezTo>
                  <a:pt x="66" y="60"/>
                  <a:pt x="67" y="55"/>
                  <a:pt x="68" y="52"/>
                </a:cubicBezTo>
                <a:cubicBezTo>
                  <a:pt x="69" y="50"/>
                  <a:pt x="70" y="47"/>
                  <a:pt x="71" y="45"/>
                </a:cubicBezTo>
                <a:cubicBezTo>
                  <a:pt x="72" y="44"/>
                  <a:pt x="73" y="42"/>
                  <a:pt x="74" y="42"/>
                </a:cubicBezTo>
                <a:cubicBezTo>
                  <a:pt x="76" y="41"/>
                  <a:pt x="78" y="42"/>
                  <a:pt x="79" y="42"/>
                </a:cubicBezTo>
                <a:cubicBezTo>
                  <a:pt x="82" y="43"/>
                  <a:pt x="85" y="45"/>
                  <a:pt x="87" y="46"/>
                </a:cubicBezTo>
                <a:cubicBezTo>
                  <a:pt x="89" y="47"/>
                  <a:pt x="92" y="47"/>
                  <a:pt x="94" y="47"/>
                </a:cubicBezTo>
                <a:cubicBezTo>
                  <a:pt x="96" y="47"/>
                  <a:pt x="98" y="46"/>
                  <a:pt x="100" y="46"/>
                </a:cubicBezTo>
                <a:cubicBezTo>
                  <a:pt x="101" y="45"/>
                  <a:pt x="103" y="45"/>
                  <a:pt x="105" y="44"/>
                </a:cubicBezTo>
                <a:cubicBezTo>
                  <a:pt x="106" y="43"/>
                  <a:pt x="108" y="42"/>
                  <a:pt x="110" y="41"/>
                </a:cubicBezTo>
                <a:cubicBezTo>
                  <a:pt x="112" y="40"/>
                  <a:pt x="116" y="40"/>
                  <a:pt x="119" y="40"/>
                </a:cubicBezTo>
                <a:cubicBezTo>
                  <a:pt x="120" y="40"/>
                  <a:pt x="123" y="40"/>
                  <a:pt x="125" y="41"/>
                </a:cubicBezTo>
                <a:cubicBezTo>
                  <a:pt x="127" y="42"/>
                  <a:pt x="130" y="43"/>
                  <a:pt x="132" y="45"/>
                </a:cubicBezTo>
                <a:cubicBezTo>
                  <a:pt x="133" y="47"/>
                  <a:pt x="134" y="50"/>
                  <a:pt x="135" y="52"/>
                </a:cubicBezTo>
                <a:cubicBezTo>
                  <a:pt x="136" y="54"/>
                  <a:pt x="138" y="57"/>
                  <a:pt x="138" y="59"/>
                </a:cubicBezTo>
                <a:cubicBezTo>
                  <a:pt x="139" y="60"/>
                  <a:pt x="140" y="62"/>
                  <a:pt x="140" y="64"/>
                </a:cubicBezTo>
                <a:cubicBezTo>
                  <a:pt x="141" y="66"/>
                  <a:pt x="141" y="69"/>
                  <a:pt x="141" y="71"/>
                </a:cubicBezTo>
                <a:cubicBezTo>
                  <a:pt x="142" y="73"/>
                  <a:pt x="142" y="76"/>
                  <a:pt x="143" y="77"/>
                </a:cubicBezTo>
                <a:cubicBezTo>
                  <a:pt x="144" y="79"/>
                  <a:pt x="146" y="81"/>
                  <a:pt x="147" y="82"/>
                </a:cubicBezTo>
                <a:cubicBezTo>
                  <a:pt x="150" y="84"/>
                  <a:pt x="155" y="84"/>
                  <a:pt x="157" y="86"/>
                </a:cubicBezTo>
                <a:cubicBezTo>
                  <a:pt x="158" y="87"/>
                  <a:pt x="159" y="90"/>
                  <a:pt x="160" y="90"/>
                </a:cubicBezTo>
                <a:cubicBezTo>
                  <a:pt x="163" y="91"/>
                  <a:pt x="167" y="90"/>
                  <a:pt x="169" y="88"/>
                </a:cubicBezTo>
                <a:cubicBezTo>
                  <a:pt x="171" y="87"/>
                  <a:pt x="172" y="84"/>
                  <a:pt x="173" y="82"/>
                </a:cubicBezTo>
                <a:cubicBezTo>
                  <a:pt x="174" y="80"/>
                  <a:pt x="176" y="77"/>
                  <a:pt x="178" y="76"/>
                </a:cubicBezTo>
                <a:cubicBezTo>
                  <a:pt x="180" y="74"/>
                  <a:pt x="184" y="75"/>
                  <a:pt x="187" y="76"/>
                </a:cubicBezTo>
                <a:cubicBezTo>
                  <a:pt x="190" y="76"/>
                  <a:pt x="195" y="76"/>
                  <a:pt x="199" y="76"/>
                </a:cubicBezTo>
                <a:cubicBezTo>
                  <a:pt x="202" y="77"/>
                  <a:pt x="207" y="77"/>
                  <a:pt x="210" y="77"/>
                </a:cubicBezTo>
                <a:cubicBezTo>
                  <a:pt x="212" y="78"/>
                  <a:pt x="214" y="80"/>
                  <a:pt x="216" y="80"/>
                </a:cubicBezTo>
                <a:cubicBezTo>
                  <a:pt x="219" y="81"/>
                  <a:pt x="222" y="81"/>
                  <a:pt x="224" y="81"/>
                </a:cubicBezTo>
                <a:cubicBezTo>
                  <a:pt x="228" y="82"/>
                  <a:pt x="233" y="82"/>
                  <a:pt x="237" y="81"/>
                </a:cubicBezTo>
                <a:cubicBezTo>
                  <a:pt x="239" y="81"/>
                  <a:pt x="243" y="81"/>
                  <a:pt x="245" y="79"/>
                </a:cubicBezTo>
                <a:cubicBezTo>
                  <a:pt x="247" y="79"/>
                  <a:pt x="248" y="77"/>
                  <a:pt x="250" y="76"/>
                </a:cubicBezTo>
                <a:cubicBezTo>
                  <a:pt x="251" y="74"/>
                  <a:pt x="253" y="73"/>
                  <a:pt x="255" y="72"/>
                </a:cubicBezTo>
                <a:cubicBezTo>
                  <a:pt x="256" y="70"/>
                  <a:pt x="257" y="68"/>
                  <a:pt x="259" y="67"/>
                </a:cubicBezTo>
                <a:cubicBezTo>
                  <a:pt x="260" y="66"/>
                  <a:pt x="261" y="65"/>
                  <a:pt x="263" y="66"/>
                </a:cubicBezTo>
                <a:cubicBezTo>
                  <a:pt x="264" y="66"/>
                  <a:pt x="266" y="68"/>
                  <a:pt x="268" y="69"/>
                </a:cubicBezTo>
                <a:cubicBezTo>
                  <a:pt x="269" y="69"/>
                  <a:pt x="270" y="71"/>
                  <a:pt x="272" y="72"/>
                </a:cubicBezTo>
                <a:cubicBezTo>
                  <a:pt x="274" y="72"/>
                  <a:pt x="278" y="72"/>
                  <a:pt x="281" y="72"/>
                </a:cubicBezTo>
                <a:cubicBezTo>
                  <a:pt x="283" y="72"/>
                  <a:pt x="284" y="72"/>
                  <a:pt x="285" y="72"/>
                </a:cubicBezTo>
                <a:cubicBezTo>
                  <a:pt x="287" y="71"/>
                  <a:pt x="287" y="68"/>
                  <a:pt x="288" y="67"/>
                </a:cubicBezTo>
                <a:cubicBezTo>
                  <a:pt x="289" y="65"/>
                  <a:pt x="291" y="63"/>
                  <a:pt x="291" y="61"/>
                </a:cubicBezTo>
                <a:cubicBezTo>
                  <a:pt x="292" y="59"/>
                  <a:pt x="291" y="56"/>
                  <a:pt x="291" y="54"/>
                </a:cubicBezTo>
                <a:cubicBezTo>
                  <a:pt x="291" y="53"/>
                  <a:pt x="291" y="52"/>
                  <a:pt x="291" y="52"/>
                </a:cubicBezTo>
                <a:cubicBezTo>
                  <a:pt x="292" y="50"/>
                  <a:pt x="294" y="47"/>
                  <a:pt x="296" y="46"/>
                </a:cubicBezTo>
                <a:cubicBezTo>
                  <a:pt x="298" y="45"/>
                  <a:pt x="300" y="46"/>
                  <a:pt x="301" y="46"/>
                </a:cubicBezTo>
                <a:cubicBezTo>
                  <a:pt x="304" y="46"/>
                  <a:pt x="307" y="45"/>
                  <a:pt x="309" y="44"/>
                </a:cubicBezTo>
                <a:cubicBezTo>
                  <a:pt x="310" y="44"/>
                  <a:pt x="310" y="43"/>
                  <a:pt x="311" y="43"/>
                </a:cubicBezTo>
                <a:cubicBezTo>
                  <a:pt x="314" y="41"/>
                  <a:pt x="317" y="37"/>
                  <a:pt x="320" y="35"/>
                </a:cubicBezTo>
                <a:cubicBezTo>
                  <a:pt x="321" y="34"/>
                  <a:pt x="323" y="32"/>
                  <a:pt x="325" y="31"/>
                </a:cubicBezTo>
                <a:cubicBezTo>
                  <a:pt x="327" y="30"/>
                  <a:pt x="331" y="31"/>
                  <a:pt x="334" y="31"/>
                </a:cubicBezTo>
                <a:cubicBezTo>
                  <a:pt x="335" y="31"/>
                  <a:pt x="336" y="31"/>
                  <a:pt x="338" y="30"/>
                </a:cubicBezTo>
                <a:cubicBezTo>
                  <a:pt x="340" y="29"/>
                  <a:pt x="343" y="27"/>
                  <a:pt x="345" y="26"/>
                </a:cubicBezTo>
                <a:cubicBezTo>
                  <a:pt x="347" y="25"/>
                  <a:pt x="350" y="25"/>
                  <a:pt x="351" y="23"/>
                </a:cubicBezTo>
                <a:cubicBezTo>
                  <a:pt x="352" y="22"/>
                  <a:pt x="352" y="20"/>
                  <a:pt x="352" y="19"/>
                </a:cubicBezTo>
                <a:cubicBezTo>
                  <a:pt x="355" y="16"/>
                  <a:pt x="360" y="12"/>
                  <a:pt x="363" y="9"/>
                </a:cubicBezTo>
                <a:cubicBezTo>
                  <a:pt x="365" y="8"/>
                  <a:pt x="368" y="7"/>
                  <a:pt x="369" y="5"/>
                </a:cubicBezTo>
                <a:cubicBezTo>
                  <a:pt x="371" y="4"/>
                  <a:pt x="371" y="1"/>
                  <a:pt x="373" y="1"/>
                </a:cubicBezTo>
                <a:cubicBezTo>
                  <a:pt x="375" y="0"/>
                  <a:pt x="378" y="0"/>
                  <a:pt x="379" y="2"/>
                </a:cubicBezTo>
                <a:cubicBezTo>
                  <a:pt x="380" y="2"/>
                  <a:pt x="380" y="4"/>
                  <a:pt x="381" y="5"/>
                </a:cubicBezTo>
                <a:cubicBezTo>
                  <a:pt x="383" y="7"/>
                  <a:pt x="386" y="9"/>
                  <a:pt x="388" y="10"/>
                </a:cubicBezTo>
                <a:cubicBezTo>
                  <a:pt x="389" y="11"/>
                  <a:pt x="391" y="11"/>
                  <a:pt x="392" y="11"/>
                </a:cubicBezTo>
                <a:cubicBezTo>
                  <a:pt x="393" y="12"/>
                  <a:pt x="395" y="12"/>
                  <a:pt x="396" y="11"/>
                </a:cubicBezTo>
                <a:cubicBezTo>
                  <a:pt x="399" y="11"/>
                  <a:pt x="403" y="10"/>
                  <a:pt x="407" y="9"/>
                </a:cubicBezTo>
                <a:cubicBezTo>
                  <a:pt x="409" y="9"/>
                  <a:pt x="411" y="9"/>
                  <a:pt x="414" y="9"/>
                </a:cubicBezTo>
                <a:cubicBezTo>
                  <a:pt x="415" y="10"/>
                  <a:pt x="418" y="11"/>
                  <a:pt x="419" y="11"/>
                </a:cubicBezTo>
                <a:cubicBezTo>
                  <a:pt x="422" y="12"/>
                  <a:pt x="426" y="11"/>
                  <a:pt x="428" y="11"/>
                </a:cubicBezTo>
                <a:cubicBezTo>
                  <a:pt x="431" y="12"/>
                  <a:pt x="434" y="12"/>
                  <a:pt x="436" y="13"/>
                </a:cubicBezTo>
                <a:cubicBezTo>
                  <a:pt x="438" y="14"/>
                  <a:pt x="439" y="17"/>
                  <a:pt x="439" y="18"/>
                </a:cubicBezTo>
                <a:cubicBezTo>
                  <a:pt x="440" y="21"/>
                  <a:pt x="439" y="25"/>
                  <a:pt x="440" y="28"/>
                </a:cubicBezTo>
                <a:cubicBezTo>
                  <a:pt x="442" y="32"/>
                  <a:pt x="446" y="34"/>
                  <a:pt x="449" y="37"/>
                </a:cubicBezTo>
                <a:cubicBezTo>
                  <a:pt x="452" y="40"/>
                  <a:pt x="454" y="47"/>
                  <a:pt x="460" y="48"/>
                </a:cubicBezTo>
                <a:cubicBezTo>
                  <a:pt x="466" y="49"/>
                  <a:pt x="465" y="51"/>
                  <a:pt x="467" y="53"/>
                </a:cubicBezTo>
                <a:cubicBezTo>
                  <a:pt x="470" y="55"/>
                  <a:pt x="475" y="60"/>
                  <a:pt x="479" y="60"/>
                </a:cubicBezTo>
                <a:cubicBezTo>
                  <a:pt x="483" y="60"/>
                  <a:pt x="488" y="61"/>
                  <a:pt x="491" y="62"/>
                </a:cubicBezTo>
                <a:cubicBezTo>
                  <a:pt x="495" y="62"/>
                  <a:pt x="500" y="62"/>
                  <a:pt x="503" y="62"/>
                </a:cubicBezTo>
                <a:cubicBezTo>
                  <a:pt x="506" y="62"/>
                  <a:pt x="512" y="64"/>
                  <a:pt x="514" y="62"/>
                </a:cubicBezTo>
                <a:cubicBezTo>
                  <a:pt x="515" y="61"/>
                  <a:pt x="514" y="59"/>
                  <a:pt x="515" y="58"/>
                </a:cubicBezTo>
                <a:cubicBezTo>
                  <a:pt x="516" y="56"/>
                  <a:pt x="519" y="53"/>
                  <a:pt x="521" y="52"/>
                </a:cubicBezTo>
                <a:cubicBezTo>
                  <a:pt x="522" y="51"/>
                  <a:pt x="524" y="52"/>
                  <a:pt x="525" y="52"/>
                </a:cubicBezTo>
                <a:cubicBezTo>
                  <a:pt x="527" y="52"/>
                  <a:pt x="530" y="54"/>
                  <a:pt x="530" y="54"/>
                </a:cubicBezTo>
                <a:cubicBezTo>
                  <a:pt x="530" y="54"/>
                  <a:pt x="525" y="59"/>
                  <a:pt x="525" y="61"/>
                </a:cubicBezTo>
                <a:cubicBezTo>
                  <a:pt x="525" y="62"/>
                  <a:pt x="527" y="63"/>
                  <a:pt x="528" y="64"/>
                </a:cubicBezTo>
                <a:cubicBezTo>
                  <a:pt x="529" y="67"/>
                  <a:pt x="527" y="74"/>
                  <a:pt x="527" y="77"/>
                </a:cubicBezTo>
                <a:cubicBezTo>
                  <a:pt x="525" y="83"/>
                  <a:pt x="522" y="93"/>
                  <a:pt x="518" y="98"/>
                </a:cubicBezTo>
                <a:cubicBezTo>
                  <a:pt x="516" y="102"/>
                  <a:pt x="508" y="109"/>
                  <a:pt x="504" y="112"/>
                </a:cubicBezTo>
                <a:cubicBezTo>
                  <a:pt x="501" y="115"/>
                  <a:pt x="494" y="119"/>
                  <a:pt x="492" y="122"/>
                </a:cubicBezTo>
                <a:cubicBezTo>
                  <a:pt x="491" y="126"/>
                  <a:pt x="493" y="133"/>
                  <a:pt x="492" y="137"/>
                </a:cubicBezTo>
                <a:cubicBezTo>
                  <a:pt x="491" y="140"/>
                  <a:pt x="487" y="146"/>
                  <a:pt x="486" y="149"/>
                </a:cubicBezTo>
                <a:cubicBezTo>
                  <a:pt x="484" y="154"/>
                  <a:pt x="479" y="165"/>
                  <a:pt x="479" y="171"/>
                </a:cubicBezTo>
                <a:cubicBezTo>
                  <a:pt x="479" y="176"/>
                  <a:pt x="482" y="186"/>
                  <a:pt x="485" y="190"/>
                </a:cubicBezTo>
                <a:cubicBezTo>
                  <a:pt x="486" y="192"/>
                  <a:pt x="489" y="193"/>
                  <a:pt x="490" y="195"/>
                </a:cubicBezTo>
                <a:cubicBezTo>
                  <a:pt x="491" y="196"/>
                  <a:pt x="491" y="199"/>
                  <a:pt x="492" y="201"/>
                </a:cubicBezTo>
                <a:cubicBezTo>
                  <a:pt x="492" y="203"/>
                  <a:pt x="493" y="208"/>
                  <a:pt x="494" y="211"/>
                </a:cubicBezTo>
                <a:cubicBezTo>
                  <a:pt x="494" y="215"/>
                  <a:pt x="496" y="224"/>
                  <a:pt x="497" y="228"/>
                </a:cubicBezTo>
                <a:cubicBezTo>
                  <a:pt x="497" y="229"/>
                  <a:pt x="497" y="231"/>
                  <a:pt x="498" y="232"/>
                </a:cubicBezTo>
                <a:cubicBezTo>
                  <a:pt x="499" y="233"/>
                  <a:pt x="503" y="234"/>
                  <a:pt x="505" y="235"/>
                </a:cubicBezTo>
                <a:cubicBezTo>
                  <a:pt x="509" y="237"/>
                  <a:pt x="516" y="239"/>
                  <a:pt x="518" y="242"/>
                </a:cubicBezTo>
                <a:cubicBezTo>
                  <a:pt x="520" y="245"/>
                  <a:pt x="521" y="251"/>
                  <a:pt x="520" y="253"/>
                </a:cubicBezTo>
                <a:cubicBezTo>
                  <a:pt x="520" y="255"/>
                  <a:pt x="518" y="258"/>
                  <a:pt x="518" y="260"/>
                </a:cubicBezTo>
                <a:cubicBezTo>
                  <a:pt x="513" y="267"/>
                  <a:pt x="498" y="277"/>
                  <a:pt x="496" y="285"/>
                </a:cubicBezTo>
                <a:cubicBezTo>
                  <a:pt x="496" y="287"/>
                  <a:pt x="496" y="291"/>
                  <a:pt x="498" y="293"/>
                </a:cubicBezTo>
                <a:cubicBezTo>
                  <a:pt x="502" y="298"/>
                  <a:pt x="519" y="299"/>
                  <a:pt x="522" y="305"/>
                </a:cubicBezTo>
                <a:cubicBezTo>
                  <a:pt x="523" y="307"/>
                  <a:pt x="520" y="312"/>
                  <a:pt x="520" y="314"/>
                </a:cubicBezTo>
                <a:cubicBezTo>
                  <a:pt x="519" y="321"/>
                  <a:pt x="519" y="335"/>
                  <a:pt x="521" y="342"/>
                </a:cubicBezTo>
                <a:cubicBezTo>
                  <a:pt x="522" y="344"/>
                  <a:pt x="526" y="347"/>
                  <a:pt x="527" y="349"/>
                </a:cubicBezTo>
                <a:cubicBezTo>
                  <a:pt x="528" y="350"/>
                  <a:pt x="531" y="352"/>
                  <a:pt x="532" y="353"/>
                </a:cubicBezTo>
                <a:cubicBezTo>
                  <a:pt x="534" y="354"/>
                  <a:pt x="539" y="356"/>
                  <a:pt x="542" y="355"/>
                </a:cubicBezTo>
                <a:cubicBezTo>
                  <a:pt x="544" y="353"/>
                  <a:pt x="546" y="346"/>
                  <a:pt x="549" y="345"/>
                </a:cubicBezTo>
                <a:cubicBezTo>
                  <a:pt x="549" y="345"/>
                  <a:pt x="552" y="346"/>
                  <a:pt x="552" y="34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10">
            <a:extLst>
              <a:ext uri="{FF2B5EF4-FFF2-40B4-BE49-F238E27FC236}">
                <a16:creationId xmlns:a16="http://schemas.microsoft.com/office/drawing/2014/main" id="{E9765006-0102-49F4-9668-7C2DCA4813BB}"/>
              </a:ext>
            </a:extLst>
          </p:cNvPr>
          <p:cNvSpPr>
            <a:spLocks/>
          </p:cNvSpPr>
          <p:nvPr/>
        </p:nvSpPr>
        <p:spPr bwMode="auto">
          <a:xfrm>
            <a:off x="4266988" y="1711019"/>
            <a:ext cx="1037943" cy="605703"/>
          </a:xfrm>
          <a:custGeom>
            <a:avLst/>
            <a:gdLst/>
            <a:ahLst/>
            <a:cxnLst>
              <a:cxn ang="0">
                <a:pos x="427" y="185"/>
              </a:cxn>
              <a:cxn ang="0">
                <a:pos x="390" y="191"/>
              </a:cxn>
              <a:cxn ang="0">
                <a:pos x="357" y="222"/>
              </a:cxn>
              <a:cxn ang="0">
                <a:pos x="317" y="242"/>
              </a:cxn>
              <a:cxn ang="0">
                <a:pos x="308" y="259"/>
              </a:cxn>
              <a:cxn ang="0">
                <a:pos x="284" y="249"/>
              </a:cxn>
              <a:cxn ang="0">
                <a:pos x="266" y="225"/>
              </a:cxn>
              <a:cxn ang="0">
                <a:pos x="217" y="225"/>
              </a:cxn>
              <a:cxn ang="0">
                <a:pos x="199" y="197"/>
              </a:cxn>
              <a:cxn ang="0">
                <a:pos x="223" y="175"/>
              </a:cxn>
              <a:cxn ang="0">
                <a:pos x="235" y="148"/>
              </a:cxn>
              <a:cxn ang="0">
                <a:pos x="252" y="121"/>
              </a:cxn>
              <a:cxn ang="0">
                <a:pos x="251" y="97"/>
              </a:cxn>
              <a:cxn ang="0">
                <a:pos x="217" y="85"/>
              </a:cxn>
              <a:cxn ang="0">
                <a:pos x="196" y="93"/>
              </a:cxn>
              <a:cxn ang="0">
                <a:pos x="186" y="115"/>
              </a:cxn>
              <a:cxn ang="0">
                <a:pos x="178" y="147"/>
              </a:cxn>
              <a:cxn ang="0">
                <a:pos x="147" y="173"/>
              </a:cxn>
              <a:cxn ang="0">
                <a:pos x="114" y="195"/>
              </a:cxn>
              <a:cxn ang="0">
                <a:pos x="80" y="199"/>
              </a:cxn>
              <a:cxn ang="0">
                <a:pos x="55" y="192"/>
              </a:cxn>
              <a:cxn ang="0">
                <a:pos x="46" y="208"/>
              </a:cxn>
              <a:cxn ang="0">
                <a:pos x="23" y="199"/>
              </a:cxn>
              <a:cxn ang="0">
                <a:pos x="0" y="169"/>
              </a:cxn>
              <a:cxn ang="0">
                <a:pos x="47" y="180"/>
              </a:cxn>
              <a:cxn ang="0">
                <a:pos x="61" y="169"/>
              </a:cxn>
              <a:cxn ang="0">
                <a:pos x="48" y="144"/>
              </a:cxn>
              <a:cxn ang="0">
                <a:pos x="29" y="135"/>
              </a:cxn>
              <a:cxn ang="0">
                <a:pos x="36" y="113"/>
              </a:cxn>
              <a:cxn ang="0">
                <a:pos x="50" y="115"/>
              </a:cxn>
              <a:cxn ang="0">
                <a:pos x="75" y="112"/>
              </a:cxn>
              <a:cxn ang="0">
                <a:pos x="93" y="114"/>
              </a:cxn>
              <a:cxn ang="0">
                <a:pos x="105" y="95"/>
              </a:cxn>
              <a:cxn ang="0">
                <a:pos x="96" y="80"/>
              </a:cxn>
              <a:cxn ang="0">
                <a:pos x="98" y="54"/>
              </a:cxn>
              <a:cxn ang="0">
                <a:pos x="99" y="18"/>
              </a:cxn>
              <a:cxn ang="0">
                <a:pos x="132" y="10"/>
              </a:cxn>
              <a:cxn ang="0">
                <a:pos x="154" y="25"/>
              </a:cxn>
              <a:cxn ang="0">
                <a:pos x="180" y="30"/>
              </a:cxn>
              <a:cxn ang="0">
                <a:pos x="193" y="0"/>
              </a:cxn>
              <a:cxn ang="0">
                <a:pos x="210" y="25"/>
              </a:cxn>
              <a:cxn ang="0">
                <a:pos x="239" y="30"/>
              </a:cxn>
              <a:cxn ang="0">
                <a:pos x="268" y="19"/>
              </a:cxn>
              <a:cxn ang="0">
                <a:pos x="290" y="34"/>
              </a:cxn>
              <a:cxn ang="0">
                <a:pos x="309" y="51"/>
              </a:cxn>
              <a:cxn ang="0">
                <a:pos x="321" y="64"/>
              </a:cxn>
              <a:cxn ang="0">
                <a:pos x="339" y="42"/>
              </a:cxn>
              <a:cxn ang="0">
                <a:pos x="346" y="21"/>
              </a:cxn>
              <a:cxn ang="0">
                <a:pos x="362" y="23"/>
              </a:cxn>
              <a:cxn ang="0">
                <a:pos x="382" y="48"/>
              </a:cxn>
              <a:cxn ang="0">
                <a:pos x="405" y="93"/>
              </a:cxn>
              <a:cxn ang="0">
                <a:pos x="430" y="98"/>
              </a:cxn>
              <a:cxn ang="0">
                <a:pos x="441" y="125"/>
              </a:cxn>
              <a:cxn ang="0">
                <a:pos x="433" y="151"/>
              </a:cxn>
            </a:cxnLst>
            <a:rect l="0" t="0" r="r" b="b"/>
            <a:pathLst>
              <a:path w="445" h="260">
                <a:moveTo>
                  <a:pt x="443" y="165"/>
                </a:moveTo>
                <a:cubicBezTo>
                  <a:pt x="445" y="167"/>
                  <a:pt x="443" y="173"/>
                  <a:pt x="442" y="175"/>
                </a:cubicBezTo>
                <a:cubicBezTo>
                  <a:pt x="440" y="179"/>
                  <a:pt x="431" y="183"/>
                  <a:pt x="427" y="185"/>
                </a:cubicBezTo>
                <a:cubicBezTo>
                  <a:pt x="425" y="187"/>
                  <a:pt x="419" y="191"/>
                  <a:pt x="415" y="191"/>
                </a:cubicBezTo>
                <a:cubicBezTo>
                  <a:pt x="412" y="192"/>
                  <a:pt x="404" y="189"/>
                  <a:pt x="400" y="189"/>
                </a:cubicBezTo>
                <a:cubicBezTo>
                  <a:pt x="397" y="189"/>
                  <a:pt x="392" y="190"/>
                  <a:pt x="390" y="191"/>
                </a:cubicBezTo>
                <a:cubicBezTo>
                  <a:pt x="387" y="193"/>
                  <a:pt x="383" y="200"/>
                  <a:pt x="381" y="203"/>
                </a:cubicBezTo>
                <a:cubicBezTo>
                  <a:pt x="377" y="206"/>
                  <a:pt x="371" y="212"/>
                  <a:pt x="368" y="215"/>
                </a:cubicBezTo>
                <a:cubicBezTo>
                  <a:pt x="365" y="217"/>
                  <a:pt x="360" y="221"/>
                  <a:pt x="357" y="222"/>
                </a:cubicBezTo>
                <a:cubicBezTo>
                  <a:pt x="354" y="224"/>
                  <a:pt x="348" y="226"/>
                  <a:pt x="345" y="228"/>
                </a:cubicBezTo>
                <a:cubicBezTo>
                  <a:pt x="341" y="229"/>
                  <a:pt x="332" y="232"/>
                  <a:pt x="328" y="234"/>
                </a:cubicBezTo>
                <a:cubicBezTo>
                  <a:pt x="325" y="236"/>
                  <a:pt x="319" y="239"/>
                  <a:pt x="317" y="242"/>
                </a:cubicBezTo>
                <a:cubicBezTo>
                  <a:pt x="316" y="244"/>
                  <a:pt x="316" y="248"/>
                  <a:pt x="316" y="251"/>
                </a:cubicBezTo>
                <a:cubicBezTo>
                  <a:pt x="316" y="253"/>
                  <a:pt x="317" y="257"/>
                  <a:pt x="316" y="258"/>
                </a:cubicBezTo>
                <a:cubicBezTo>
                  <a:pt x="314" y="260"/>
                  <a:pt x="310" y="259"/>
                  <a:pt x="308" y="259"/>
                </a:cubicBezTo>
                <a:cubicBezTo>
                  <a:pt x="305" y="259"/>
                  <a:pt x="301" y="259"/>
                  <a:pt x="299" y="258"/>
                </a:cubicBezTo>
                <a:cubicBezTo>
                  <a:pt x="296" y="257"/>
                  <a:pt x="292" y="255"/>
                  <a:pt x="290" y="254"/>
                </a:cubicBezTo>
                <a:cubicBezTo>
                  <a:pt x="288" y="253"/>
                  <a:pt x="285" y="250"/>
                  <a:pt x="284" y="249"/>
                </a:cubicBezTo>
                <a:cubicBezTo>
                  <a:pt x="282" y="247"/>
                  <a:pt x="278" y="244"/>
                  <a:pt x="276" y="242"/>
                </a:cubicBezTo>
                <a:cubicBezTo>
                  <a:pt x="274" y="240"/>
                  <a:pt x="271" y="236"/>
                  <a:pt x="270" y="233"/>
                </a:cubicBezTo>
                <a:cubicBezTo>
                  <a:pt x="269" y="231"/>
                  <a:pt x="267" y="227"/>
                  <a:pt x="266" y="225"/>
                </a:cubicBezTo>
                <a:cubicBezTo>
                  <a:pt x="264" y="224"/>
                  <a:pt x="260" y="221"/>
                  <a:pt x="258" y="221"/>
                </a:cubicBezTo>
                <a:cubicBezTo>
                  <a:pt x="253" y="219"/>
                  <a:pt x="242" y="223"/>
                  <a:pt x="237" y="224"/>
                </a:cubicBezTo>
                <a:cubicBezTo>
                  <a:pt x="232" y="224"/>
                  <a:pt x="222" y="224"/>
                  <a:pt x="217" y="225"/>
                </a:cubicBezTo>
                <a:cubicBezTo>
                  <a:pt x="214" y="225"/>
                  <a:pt x="207" y="227"/>
                  <a:pt x="204" y="225"/>
                </a:cubicBezTo>
                <a:cubicBezTo>
                  <a:pt x="201" y="222"/>
                  <a:pt x="202" y="214"/>
                  <a:pt x="201" y="210"/>
                </a:cubicBezTo>
                <a:cubicBezTo>
                  <a:pt x="200" y="207"/>
                  <a:pt x="199" y="201"/>
                  <a:pt x="199" y="197"/>
                </a:cubicBezTo>
                <a:cubicBezTo>
                  <a:pt x="198" y="193"/>
                  <a:pt x="195" y="183"/>
                  <a:pt x="198" y="180"/>
                </a:cubicBezTo>
                <a:cubicBezTo>
                  <a:pt x="201" y="176"/>
                  <a:pt x="211" y="180"/>
                  <a:pt x="216" y="178"/>
                </a:cubicBezTo>
                <a:cubicBezTo>
                  <a:pt x="218" y="178"/>
                  <a:pt x="221" y="176"/>
                  <a:pt x="223" y="175"/>
                </a:cubicBezTo>
                <a:cubicBezTo>
                  <a:pt x="225" y="175"/>
                  <a:pt x="229" y="173"/>
                  <a:pt x="230" y="171"/>
                </a:cubicBezTo>
                <a:cubicBezTo>
                  <a:pt x="232" y="170"/>
                  <a:pt x="233" y="165"/>
                  <a:pt x="234" y="163"/>
                </a:cubicBezTo>
                <a:cubicBezTo>
                  <a:pt x="235" y="159"/>
                  <a:pt x="234" y="152"/>
                  <a:pt x="235" y="148"/>
                </a:cubicBezTo>
                <a:cubicBezTo>
                  <a:pt x="235" y="146"/>
                  <a:pt x="235" y="140"/>
                  <a:pt x="237" y="138"/>
                </a:cubicBezTo>
                <a:cubicBezTo>
                  <a:pt x="238" y="135"/>
                  <a:pt x="243" y="131"/>
                  <a:pt x="245" y="129"/>
                </a:cubicBezTo>
                <a:cubicBezTo>
                  <a:pt x="247" y="127"/>
                  <a:pt x="250" y="123"/>
                  <a:pt x="252" y="121"/>
                </a:cubicBezTo>
                <a:cubicBezTo>
                  <a:pt x="254" y="117"/>
                  <a:pt x="258" y="109"/>
                  <a:pt x="259" y="106"/>
                </a:cubicBezTo>
                <a:cubicBezTo>
                  <a:pt x="260" y="105"/>
                  <a:pt x="261" y="102"/>
                  <a:pt x="261" y="101"/>
                </a:cubicBezTo>
                <a:cubicBezTo>
                  <a:pt x="260" y="99"/>
                  <a:pt x="254" y="97"/>
                  <a:pt x="251" y="97"/>
                </a:cubicBezTo>
                <a:cubicBezTo>
                  <a:pt x="248" y="96"/>
                  <a:pt x="242" y="98"/>
                  <a:pt x="239" y="98"/>
                </a:cubicBezTo>
                <a:cubicBezTo>
                  <a:pt x="236" y="98"/>
                  <a:pt x="228" y="97"/>
                  <a:pt x="224" y="95"/>
                </a:cubicBezTo>
                <a:cubicBezTo>
                  <a:pt x="222" y="94"/>
                  <a:pt x="220" y="87"/>
                  <a:pt x="217" y="85"/>
                </a:cubicBezTo>
                <a:cubicBezTo>
                  <a:pt x="216" y="84"/>
                  <a:pt x="214" y="83"/>
                  <a:pt x="213" y="83"/>
                </a:cubicBezTo>
                <a:cubicBezTo>
                  <a:pt x="210" y="84"/>
                  <a:pt x="208" y="91"/>
                  <a:pt x="205" y="92"/>
                </a:cubicBezTo>
                <a:cubicBezTo>
                  <a:pt x="203" y="93"/>
                  <a:pt x="198" y="92"/>
                  <a:pt x="196" y="93"/>
                </a:cubicBezTo>
                <a:cubicBezTo>
                  <a:pt x="192" y="93"/>
                  <a:pt x="182" y="90"/>
                  <a:pt x="179" y="93"/>
                </a:cubicBezTo>
                <a:cubicBezTo>
                  <a:pt x="177" y="95"/>
                  <a:pt x="178" y="103"/>
                  <a:pt x="179" y="106"/>
                </a:cubicBezTo>
                <a:cubicBezTo>
                  <a:pt x="179" y="108"/>
                  <a:pt x="184" y="112"/>
                  <a:pt x="186" y="115"/>
                </a:cubicBezTo>
                <a:cubicBezTo>
                  <a:pt x="187" y="117"/>
                  <a:pt x="188" y="122"/>
                  <a:pt x="188" y="124"/>
                </a:cubicBezTo>
                <a:cubicBezTo>
                  <a:pt x="188" y="128"/>
                  <a:pt x="185" y="134"/>
                  <a:pt x="184" y="137"/>
                </a:cubicBezTo>
                <a:cubicBezTo>
                  <a:pt x="182" y="140"/>
                  <a:pt x="178" y="145"/>
                  <a:pt x="178" y="147"/>
                </a:cubicBezTo>
                <a:cubicBezTo>
                  <a:pt x="177" y="150"/>
                  <a:pt x="179" y="156"/>
                  <a:pt x="177" y="158"/>
                </a:cubicBezTo>
                <a:cubicBezTo>
                  <a:pt x="172" y="162"/>
                  <a:pt x="156" y="156"/>
                  <a:pt x="151" y="160"/>
                </a:cubicBezTo>
                <a:cubicBezTo>
                  <a:pt x="149" y="162"/>
                  <a:pt x="150" y="171"/>
                  <a:pt x="147" y="173"/>
                </a:cubicBezTo>
                <a:cubicBezTo>
                  <a:pt x="142" y="178"/>
                  <a:pt x="126" y="173"/>
                  <a:pt x="121" y="177"/>
                </a:cubicBezTo>
                <a:cubicBezTo>
                  <a:pt x="118" y="179"/>
                  <a:pt x="117" y="186"/>
                  <a:pt x="116" y="189"/>
                </a:cubicBezTo>
                <a:cubicBezTo>
                  <a:pt x="116" y="191"/>
                  <a:pt x="116" y="194"/>
                  <a:pt x="114" y="195"/>
                </a:cubicBezTo>
                <a:cubicBezTo>
                  <a:pt x="112" y="198"/>
                  <a:pt x="105" y="198"/>
                  <a:pt x="102" y="199"/>
                </a:cubicBezTo>
                <a:cubicBezTo>
                  <a:pt x="99" y="201"/>
                  <a:pt x="95" y="207"/>
                  <a:pt x="92" y="207"/>
                </a:cubicBezTo>
                <a:cubicBezTo>
                  <a:pt x="89" y="207"/>
                  <a:pt x="82" y="202"/>
                  <a:pt x="80" y="199"/>
                </a:cubicBezTo>
                <a:cubicBezTo>
                  <a:pt x="79" y="198"/>
                  <a:pt x="80" y="193"/>
                  <a:pt x="79" y="192"/>
                </a:cubicBezTo>
                <a:cubicBezTo>
                  <a:pt x="76" y="190"/>
                  <a:pt x="69" y="191"/>
                  <a:pt x="66" y="191"/>
                </a:cubicBezTo>
                <a:cubicBezTo>
                  <a:pt x="63" y="191"/>
                  <a:pt x="58" y="191"/>
                  <a:pt x="55" y="192"/>
                </a:cubicBezTo>
                <a:cubicBezTo>
                  <a:pt x="53" y="192"/>
                  <a:pt x="51" y="194"/>
                  <a:pt x="50" y="195"/>
                </a:cubicBezTo>
                <a:cubicBezTo>
                  <a:pt x="48" y="197"/>
                  <a:pt x="47" y="201"/>
                  <a:pt x="47" y="203"/>
                </a:cubicBezTo>
                <a:cubicBezTo>
                  <a:pt x="46" y="204"/>
                  <a:pt x="46" y="208"/>
                  <a:pt x="46" y="208"/>
                </a:cubicBezTo>
                <a:cubicBezTo>
                  <a:pt x="46" y="208"/>
                  <a:pt x="41" y="209"/>
                  <a:pt x="39" y="209"/>
                </a:cubicBezTo>
                <a:cubicBezTo>
                  <a:pt x="37" y="209"/>
                  <a:pt x="31" y="209"/>
                  <a:pt x="29" y="207"/>
                </a:cubicBezTo>
                <a:cubicBezTo>
                  <a:pt x="27" y="206"/>
                  <a:pt x="25" y="201"/>
                  <a:pt x="23" y="199"/>
                </a:cubicBezTo>
                <a:cubicBezTo>
                  <a:pt x="19" y="194"/>
                  <a:pt x="9" y="187"/>
                  <a:pt x="5" y="183"/>
                </a:cubicBezTo>
                <a:cubicBezTo>
                  <a:pt x="4" y="181"/>
                  <a:pt x="2" y="178"/>
                  <a:pt x="1" y="176"/>
                </a:cubicBezTo>
                <a:cubicBezTo>
                  <a:pt x="1" y="174"/>
                  <a:pt x="0" y="169"/>
                  <a:pt x="0" y="169"/>
                </a:cubicBezTo>
                <a:cubicBezTo>
                  <a:pt x="0" y="169"/>
                  <a:pt x="18" y="171"/>
                  <a:pt x="24" y="172"/>
                </a:cubicBezTo>
                <a:cubicBezTo>
                  <a:pt x="27" y="173"/>
                  <a:pt x="34" y="174"/>
                  <a:pt x="37" y="175"/>
                </a:cubicBezTo>
                <a:cubicBezTo>
                  <a:pt x="40" y="176"/>
                  <a:pt x="44" y="180"/>
                  <a:pt x="47" y="180"/>
                </a:cubicBezTo>
                <a:cubicBezTo>
                  <a:pt x="49" y="180"/>
                  <a:pt x="53" y="180"/>
                  <a:pt x="55" y="179"/>
                </a:cubicBezTo>
                <a:cubicBezTo>
                  <a:pt x="56" y="179"/>
                  <a:pt x="58" y="177"/>
                  <a:pt x="58" y="176"/>
                </a:cubicBezTo>
                <a:cubicBezTo>
                  <a:pt x="59" y="175"/>
                  <a:pt x="61" y="171"/>
                  <a:pt x="61" y="169"/>
                </a:cubicBezTo>
                <a:cubicBezTo>
                  <a:pt x="61" y="167"/>
                  <a:pt x="62" y="163"/>
                  <a:pt x="62" y="161"/>
                </a:cubicBezTo>
                <a:cubicBezTo>
                  <a:pt x="61" y="159"/>
                  <a:pt x="59" y="155"/>
                  <a:pt x="57" y="153"/>
                </a:cubicBezTo>
                <a:cubicBezTo>
                  <a:pt x="56" y="150"/>
                  <a:pt x="51" y="146"/>
                  <a:pt x="48" y="144"/>
                </a:cubicBezTo>
                <a:cubicBezTo>
                  <a:pt x="46" y="142"/>
                  <a:pt x="41" y="138"/>
                  <a:pt x="38" y="136"/>
                </a:cubicBezTo>
                <a:cubicBezTo>
                  <a:pt x="37" y="135"/>
                  <a:pt x="36" y="132"/>
                  <a:pt x="35" y="132"/>
                </a:cubicBezTo>
                <a:cubicBezTo>
                  <a:pt x="33" y="132"/>
                  <a:pt x="30" y="135"/>
                  <a:pt x="29" y="135"/>
                </a:cubicBezTo>
                <a:cubicBezTo>
                  <a:pt x="27" y="134"/>
                  <a:pt x="25" y="132"/>
                  <a:pt x="25" y="132"/>
                </a:cubicBezTo>
                <a:cubicBezTo>
                  <a:pt x="25" y="132"/>
                  <a:pt x="29" y="121"/>
                  <a:pt x="31" y="118"/>
                </a:cubicBezTo>
                <a:cubicBezTo>
                  <a:pt x="32" y="117"/>
                  <a:pt x="35" y="114"/>
                  <a:pt x="36" y="113"/>
                </a:cubicBezTo>
                <a:cubicBezTo>
                  <a:pt x="38" y="112"/>
                  <a:pt x="42" y="108"/>
                  <a:pt x="42" y="108"/>
                </a:cubicBezTo>
                <a:cubicBezTo>
                  <a:pt x="42" y="108"/>
                  <a:pt x="44" y="112"/>
                  <a:pt x="45" y="113"/>
                </a:cubicBezTo>
                <a:cubicBezTo>
                  <a:pt x="46" y="114"/>
                  <a:pt x="49" y="115"/>
                  <a:pt x="50" y="115"/>
                </a:cubicBezTo>
                <a:cubicBezTo>
                  <a:pt x="52" y="116"/>
                  <a:pt x="55" y="117"/>
                  <a:pt x="57" y="118"/>
                </a:cubicBezTo>
                <a:cubicBezTo>
                  <a:pt x="59" y="118"/>
                  <a:pt x="62" y="117"/>
                  <a:pt x="64" y="117"/>
                </a:cubicBezTo>
                <a:cubicBezTo>
                  <a:pt x="67" y="116"/>
                  <a:pt x="72" y="113"/>
                  <a:pt x="75" y="112"/>
                </a:cubicBezTo>
                <a:cubicBezTo>
                  <a:pt x="76" y="112"/>
                  <a:pt x="80" y="113"/>
                  <a:pt x="81" y="113"/>
                </a:cubicBezTo>
                <a:cubicBezTo>
                  <a:pt x="83" y="113"/>
                  <a:pt x="87" y="113"/>
                  <a:pt x="89" y="113"/>
                </a:cubicBezTo>
                <a:cubicBezTo>
                  <a:pt x="90" y="113"/>
                  <a:pt x="92" y="114"/>
                  <a:pt x="93" y="114"/>
                </a:cubicBezTo>
                <a:cubicBezTo>
                  <a:pt x="94" y="113"/>
                  <a:pt x="96" y="110"/>
                  <a:pt x="97" y="109"/>
                </a:cubicBezTo>
                <a:cubicBezTo>
                  <a:pt x="98" y="108"/>
                  <a:pt x="99" y="105"/>
                  <a:pt x="100" y="103"/>
                </a:cubicBezTo>
                <a:cubicBezTo>
                  <a:pt x="101" y="101"/>
                  <a:pt x="104" y="98"/>
                  <a:pt x="105" y="95"/>
                </a:cubicBezTo>
                <a:cubicBezTo>
                  <a:pt x="105" y="94"/>
                  <a:pt x="105" y="92"/>
                  <a:pt x="104" y="90"/>
                </a:cubicBezTo>
                <a:cubicBezTo>
                  <a:pt x="104" y="89"/>
                  <a:pt x="105" y="86"/>
                  <a:pt x="104" y="85"/>
                </a:cubicBezTo>
                <a:cubicBezTo>
                  <a:pt x="103" y="83"/>
                  <a:pt x="99" y="81"/>
                  <a:pt x="96" y="80"/>
                </a:cubicBezTo>
                <a:cubicBezTo>
                  <a:pt x="94" y="79"/>
                  <a:pt x="90" y="79"/>
                  <a:pt x="90" y="79"/>
                </a:cubicBezTo>
                <a:cubicBezTo>
                  <a:pt x="90" y="79"/>
                  <a:pt x="97" y="71"/>
                  <a:pt x="98" y="68"/>
                </a:cubicBezTo>
                <a:cubicBezTo>
                  <a:pt x="99" y="64"/>
                  <a:pt x="99" y="57"/>
                  <a:pt x="98" y="54"/>
                </a:cubicBezTo>
                <a:cubicBezTo>
                  <a:pt x="97" y="52"/>
                  <a:pt x="92" y="49"/>
                  <a:pt x="91" y="46"/>
                </a:cubicBezTo>
                <a:cubicBezTo>
                  <a:pt x="90" y="43"/>
                  <a:pt x="88" y="34"/>
                  <a:pt x="89" y="31"/>
                </a:cubicBezTo>
                <a:cubicBezTo>
                  <a:pt x="90" y="27"/>
                  <a:pt x="95" y="20"/>
                  <a:pt x="99" y="18"/>
                </a:cubicBezTo>
                <a:cubicBezTo>
                  <a:pt x="101" y="16"/>
                  <a:pt x="108" y="15"/>
                  <a:pt x="111" y="14"/>
                </a:cubicBezTo>
                <a:cubicBezTo>
                  <a:pt x="114" y="13"/>
                  <a:pt x="120" y="12"/>
                  <a:pt x="122" y="11"/>
                </a:cubicBezTo>
                <a:cubicBezTo>
                  <a:pt x="125" y="11"/>
                  <a:pt x="130" y="11"/>
                  <a:pt x="132" y="10"/>
                </a:cubicBezTo>
                <a:cubicBezTo>
                  <a:pt x="135" y="9"/>
                  <a:pt x="142" y="5"/>
                  <a:pt x="142" y="5"/>
                </a:cubicBezTo>
                <a:cubicBezTo>
                  <a:pt x="142" y="5"/>
                  <a:pt x="151" y="7"/>
                  <a:pt x="152" y="10"/>
                </a:cubicBezTo>
                <a:cubicBezTo>
                  <a:pt x="155" y="13"/>
                  <a:pt x="151" y="22"/>
                  <a:pt x="154" y="25"/>
                </a:cubicBezTo>
                <a:cubicBezTo>
                  <a:pt x="156" y="26"/>
                  <a:pt x="160" y="23"/>
                  <a:pt x="162" y="24"/>
                </a:cubicBezTo>
                <a:cubicBezTo>
                  <a:pt x="165" y="25"/>
                  <a:pt x="166" y="31"/>
                  <a:pt x="169" y="32"/>
                </a:cubicBezTo>
                <a:cubicBezTo>
                  <a:pt x="172" y="33"/>
                  <a:pt x="178" y="31"/>
                  <a:pt x="180" y="30"/>
                </a:cubicBezTo>
                <a:cubicBezTo>
                  <a:pt x="182" y="29"/>
                  <a:pt x="186" y="26"/>
                  <a:pt x="186" y="24"/>
                </a:cubicBezTo>
                <a:cubicBezTo>
                  <a:pt x="188" y="20"/>
                  <a:pt x="182" y="11"/>
                  <a:pt x="184" y="7"/>
                </a:cubicBezTo>
                <a:cubicBezTo>
                  <a:pt x="185" y="4"/>
                  <a:pt x="193" y="0"/>
                  <a:pt x="193" y="0"/>
                </a:cubicBezTo>
                <a:cubicBezTo>
                  <a:pt x="193" y="0"/>
                  <a:pt x="196" y="7"/>
                  <a:pt x="197" y="9"/>
                </a:cubicBezTo>
                <a:cubicBezTo>
                  <a:pt x="199" y="12"/>
                  <a:pt x="202" y="16"/>
                  <a:pt x="204" y="18"/>
                </a:cubicBezTo>
                <a:cubicBezTo>
                  <a:pt x="206" y="20"/>
                  <a:pt x="208" y="24"/>
                  <a:pt x="210" y="25"/>
                </a:cubicBezTo>
                <a:cubicBezTo>
                  <a:pt x="213" y="27"/>
                  <a:pt x="217" y="29"/>
                  <a:pt x="220" y="30"/>
                </a:cubicBezTo>
                <a:cubicBezTo>
                  <a:pt x="223" y="31"/>
                  <a:pt x="226" y="33"/>
                  <a:pt x="229" y="33"/>
                </a:cubicBezTo>
                <a:cubicBezTo>
                  <a:pt x="232" y="33"/>
                  <a:pt x="236" y="31"/>
                  <a:pt x="239" y="30"/>
                </a:cubicBezTo>
                <a:cubicBezTo>
                  <a:pt x="243" y="29"/>
                  <a:pt x="248" y="28"/>
                  <a:pt x="252" y="26"/>
                </a:cubicBezTo>
                <a:cubicBezTo>
                  <a:pt x="254" y="25"/>
                  <a:pt x="256" y="23"/>
                  <a:pt x="258" y="22"/>
                </a:cubicBezTo>
                <a:cubicBezTo>
                  <a:pt x="261" y="21"/>
                  <a:pt x="268" y="19"/>
                  <a:pt x="268" y="19"/>
                </a:cubicBezTo>
                <a:cubicBezTo>
                  <a:pt x="268" y="19"/>
                  <a:pt x="269" y="24"/>
                  <a:pt x="270" y="25"/>
                </a:cubicBezTo>
                <a:cubicBezTo>
                  <a:pt x="271" y="27"/>
                  <a:pt x="277" y="28"/>
                  <a:pt x="280" y="29"/>
                </a:cubicBezTo>
                <a:cubicBezTo>
                  <a:pt x="282" y="30"/>
                  <a:pt x="288" y="32"/>
                  <a:pt x="290" y="34"/>
                </a:cubicBezTo>
                <a:cubicBezTo>
                  <a:pt x="293" y="36"/>
                  <a:pt x="298" y="42"/>
                  <a:pt x="301" y="44"/>
                </a:cubicBezTo>
                <a:cubicBezTo>
                  <a:pt x="303" y="45"/>
                  <a:pt x="306" y="46"/>
                  <a:pt x="307" y="47"/>
                </a:cubicBezTo>
                <a:cubicBezTo>
                  <a:pt x="308" y="47"/>
                  <a:pt x="309" y="50"/>
                  <a:pt x="309" y="51"/>
                </a:cubicBezTo>
                <a:cubicBezTo>
                  <a:pt x="309" y="52"/>
                  <a:pt x="308" y="55"/>
                  <a:pt x="308" y="56"/>
                </a:cubicBezTo>
                <a:cubicBezTo>
                  <a:pt x="308" y="58"/>
                  <a:pt x="307" y="63"/>
                  <a:pt x="309" y="64"/>
                </a:cubicBezTo>
                <a:cubicBezTo>
                  <a:pt x="311" y="66"/>
                  <a:pt x="318" y="65"/>
                  <a:pt x="321" y="64"/>
                </a:cubicBezTo>
                <a:cubicBezTo>
                  <a:pt x="323" y="63"/>
                  <a:pt x="327" y="59"/>
                  <a:pt x="329" y="58"/>
                </a:cubicBezTo>
                <a:cubicBezTo>
                  <a:pt x="331" y="56"/>
                  <a:pt x="335" y="53"/>
                  <a:pt x="336" y="50"/>
                </a:cubicBezTo>
                <a:cubicBezTo>
                  <a:pt x="338" y="49"/>
                  <a:pt x="338" y="44"/>
                  <a:pt x="339" y="42"/>
                </a:cubicBezTo>
                <a:cubicBezTo>
                  <a:pt x="340" y="40"/>
                  <a:pt x="341" y="37"/>
                  <a:pt x="341" y="35"/>
                </a:cubicBezTo>
                <a:cubicBezTo>
                  <a:pt x="342" y="33"/>
                  <a:pt x="342" y="29"/>
                  <a:pt x="343" y="27"/>
                </a:cubicBezTo>
                <a:cubicBezTo>
                  <a:pt x="343" y="25"/>
                  <a:pt x="345" y="23"/>
                  <a:pt x="346" y="21"/>
                </a:cubicBezTo>
                <a:cubicBezTo>
                  <a:pt x="347" y="20"/>
                  <a:pt x="349" y="19"/>
                  <a:pt x="351" y="18"/>
                </a:cubicBezTo>
                <a:cubicBezTo>
                  <a:pt x="352" y="18"/>
                  <a:pt x="355" y="18"/>
                  <a:pt x="356" y="19"/>
                </a:cubicBezTo>
                <a:cubicBezTo>
                  <a:pt x="358" y="19"/>
                  <a:pt x="361" y="21"/>
                  <a:pt x="362" y="23"/>
                </a:cubicBezTo>
                <a:cubicBezTo>
                  <a:pt x="363" y="24"/>
                  <a:pt x="364" y="26"/>
                  <a:pt x="365" y="27"/>
                </a:cubicBezTo>
                <a:cubicBezTo>
                  <a:pt x="367" y="29"/>
                  <a:pt x="371" y="34"/>
                  <a:pt x="373" y="36"/>
                </a:cubicBezTo>
                <a:cubicBezTo>
                  <a:pt x="375" y="39"/>
                  <a:pt x="380" y="45"/>
                  <a:pt x="382" y="48"/>
                </a:cubicBezTo>
                <a:cubicBezTo>
                  <a:pt x="385" y="53"/>
                  <a:pt x="390" y="62"/>
                  <a:pt x="392" y="67"/>
                </a:cubicBezTo>
                <a:cubicBezTo>
                  <a:pt x="394" y="71"/>
                  <a:pt x="395" y="78"/>
                  <a:pt x="396" y="82"/>
                </a:cubicBezTo>
                <a:cubicBezTo>
                  <a:pt x="398" y="85"/>
                  <a:pt x="402" y="91"/>
                  <a:pt x="405" y="93"/>
                </a:cubicBezTo>
                <a:cubicBezTo>
                  <a:pt x="406" y="94"/>
                  <a:pt x="409" y="96"/>
                  <a:pt x="411" y="97"/>
                </a:cubicBezTo>
                <a:cubicBezTo>
                  <a:pt x="413" y="97"/>
                  <a:pt x="418" y="97"/>
                  <a:pt x="420" y="97"/>
                </a:cubicBezTo>
                <a:cubicBezTo>
                  <a:pt x="422" y="97"/>
                  <a:pt x="428" y="96"/>
                  <a:pt x="430" y="98"/>
                </a:cubicBezTo>
                <a:cubicBezTo>
                  <a:pt x="431" y="100"/>
                  <a:pt x="429" y="104"/>
                  <a:pt x="429" y="106"/>
                </a:cubicBezTo>
                <a:cubicBezTo>
                  <a:pt x="429" y="110"/>
                  <a:pt x="429" y="116"/>
                  <a:pt x="431" y="119"/>
                </a:cubicBezTo>
                <a:cubicBezTo>
                  <a:pt x="432" y="121"/>
                  <a:pt x="441" y="125"/>
                  <a:pt x="441" y="125"/>
                </a:cubicBezTo>
                <a:cubicBezTo>
                  <a:pt x="441" y="125"/>
                  <a:pt x="439" y="131"/>
                  <a:pt x="438" y="133"/>
                </a:cubicBezTo>
                <a:cubicBezTo>
                  <a:pt x="437" y="135"/>
                  <a:pt x="435" y="139"/>
                  <a:pt x="434" y="141"/>
                </a:cubicBezTo>
                <a:cubicBezTo>
                  <a:pt x="434" y="143"/>
                  <a:pt x="432" y="149"/>
                  <a:pt x="433" y="151"/>
                </a:cubicBezTo>
                <a:cubicBezTo>
                  <a:pt x="434" y="153"/>
                  <a:pt x="437" y="156"/>
                  <a:pt x="438" y="158"/>
                </a:cubicBezTo>
                <a:cubicBezTo>
                  <a:pt x="440" y="160"/>
                  <a:pt x="442" y="164"/>
                  <a:pt x="443" y="16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11">
            <a:extLst>
              <a:ext uri="{FF2B5EF4-FFF2-40B4-BE49-F238E27FC236}">
                <a16:creationId xmlns:a16="http://schemas.microsoft.com/office/drawing/2014/main" id="{7B3EBB92-2C0E-4186-891C-31FCFCB5B4BB}"/>
              </a:ext>
            </a:extLst>
          </p:cNvPr>
          <p:cNvSpPr>
            <a:spLocks/>
          </p:cNvSpPr>
          <p:nvPr/>
        </p:nvSpPr>
        <p:spPr bwMode="auto">
          <a:xfrm>
            <a:off x="3132362" y="4119610"/>
            <a:ext cx="3099607" cy="2095787"/>
          </a:xfrm>
          <a:custGeom>
            <a:avLst/>
            <a:gdLst/>
            <a:ahLst/>
            <a:cxnLst>
              <a:cxn ang="0">
                <a:pos x="1304" y="186"/>
              </a:cxn>
              <a:cxn ang="0">
                <a:pos x="1268" y="200"/>
              </a:cxn>
              <a:cxn ang="0">
                <a:pos x="1198" y="263"/>
              </a:cxn>
              <a:cxn ang="0">
                <a:pos x="1212" y="308"/>
              </a:cxn>
              <a:cxn ang="0">
                <a:pos x="1147" y="356"/>
              </a:cxn>
              <a:cxn ang="0">
                <a:pos x="1103" y="404"/>
              </a:cxn>
              <a:cxn ang="0">
                <a:pos x="1041" y="432"/>
              </a:cxn>
              <a:cxn ang="0">
                <a:pos x="1073" y="492"/>
              </a:cxn>
              <a:cxn ang="0">
                <a:pos x="1079" y="555"/>
              </a:cxn>
              <a:cxn ang="0">
                <a:pos x="1052" y="603"/>
              </a:cxn>
              <a:cxn ang="0">
                <a:pos x="988" y="638"/>
              </a:cxn>
              <a:cxn ang="0">
                <a:pos x="972" y="711"/>
              </a:cxn>
              <a:cxn ang="0">
                <a:pos x="864" y="767"/>
              </a:cxn>
              <a:cxn ang="0">
                <a:pos x="838" y="818"/>
              </a:cxn>
              <a:cxn ang="0">
                <a:pos x="766" y="806"/>
              </a:cxn>
              <a:cxn ang="0">
                <a:pos x="723" y="787"/>
              </a:cxn>
              <a:cxn ang="0">
                <a:pos x="658" y="767"/>
              </a:cxn>
              <a:cxn ang="0">
                <a:pos x="610" y="751"/>
              </a:cxn>
              <a:cxn ang="0">
                <a:pos x="574" y="780"/>
              </a:cxn>
              <a:cxn ang="0">
                <a:pos x="549" y="809"/>
              </a:cxn>
              <a:cxn ang="0">
                <a:pos x="497" y="840"/>
              </a:cxn>
              <a:cxn ang="0">
                <a:pos x="441" y="837"/>
              </a:cxn>
              <a:cxn ang="0">
                <a:pos x="389" y="859"/>
              </a:cxn>
              <a:cxn ang="0">
                <a:pos x="338" y="872"/>
              </a:cxn>
              <a:cxn ang="0">
                <a:pos x="308" y="873"/>
              </a:cxn>
              <a:cxn ang="0">
                <a:pos x="266" y="892"/>
              </a:cxn>
              <a:cxn ang="0">
                <a:pos x="219" y="818"/>
              </a:cxn>
              <a:cxn ang="0">
                <a:pos x="199" y="765"/>
              </a:cxn>
              <a:cxn ang="0">
                <a:pos x="145" y="673"/>
              </a:cxn>
              <a:cxn ang="0">
                <a:pos x="110" y="661"/>
              </a:cxn>
              <a:cxn ang="0">
                <a:pos x="92" y="652"/>
              </a:cxn>
              <a:cxn ang="0">
                <a:pos x="98" y="595"/>
              </a:cxn>
              <a:cxn ang="0">
                <a:pos x="25" y="588"/>
              </a:cxn>
              <a:cxn ang="0">
                <a:pos x="35" y="542"/>
              </a:cxn>
              <a:cxn ang="0">
                <a:pos x="66" y="446"/>
              </a:cxn>
              <a:cxn ang="0">
                <a:pos x="47" y="393"/>
              </a:cxn>
              <a:cxn ang="0">
                <a:pos x="13" y="356"/>
              </a:cxn>
              <a:cxn ang="0">
                <a:pos x="29" y="316"/>
              </a:cxn>
              <a:cxn ang="0">
                <a:pos x="85" y="304"/>
              </a:cxn>
              <a:cxn ang="0">
                <a:pos x="109" y="345"/>
              </a:cxn>
              <a:cxn ang="0">
                <a:pos x="143" y="391"/>
              </a:cxn>
              <a:cxn ang="0">
                <a:pos x="156" y="445"/>
              </a:cxn>
              <a:cxn ang="0">
                <a:pos x="190" y="506"/>
              </a:cxn>
              <a:cxn ang="0">
                <a:pos x="248" y="506"/>
              </a:cxn>
              <a:cxn ang="0">
                <a:pos x="326" y="421"/>
              </a:cxn>
              <a:cxn ang="0">
                <a:pos x="370" y="375"/>
              </a:cxn>
              <a:cxn ang="0">
                <a:pos x="410" y="323"/>
              </a:cxn>
              <a:cxn ang="0">
                <a:pos x="455" y="350"/>
              </a:cxn>
              <a:cxn ang="0">
                <a:pos x="570" y="326"/>
              </a:cxn>
              <a:cxn ang="0">
                <a:pos x="597" y="288"/>
              </a:cxn>
              <a:cxn ang="0">
                <a:pos x="655" y="265"/>
              </a:cxn>
              <a:cxn ang="0">
                <a:pos x="735" y="289"/>
              </a:cxn>
              <a:cxn ang="0">
                <a:pos x="904" y="187"/>
              </a:cxn>
              <a:cxn ang="0">
                <a:pos x="968" y="116"/>
              </a:cxn>
              <a:cxn ang="0">
                <a:pos x="1033" y="123"/>
              </a:cxn>
              <a:cxn ang="0">
                <a:pos x="1123" y="156"/>
              </a:cxn>
              <a:cxn ang="0">
                <a:pos x="1220" y="110"/>
              </a:cxn>
              <a:cxn ang="0">
                <a:pos x="1250" y="41"/>
              </a:cxn>
              <a:cxn ang="0">
                <a:pos x="1295" y="7"/>
              </a:cxn>
              <a:cxn ang="0">
                <a:pos x="1284" y="97"/>
              </a:cxn>
              <a:cxn ang="0">
                <a:pos x="1312" y="140"/>
              </a:cxn>
            </a:cxnLst>
            <a:rect l="0" t="0" r="r" b="b"/>
            <a:pathLst>
              <a:path w="1330" h="900">
                <a:moveTo>
                  <a:pt x="1330" y="146"/>
                </a:moveTo>
                <a:cubicBezTo>
                  <a:pt x="1330" y="146"/>
                  <a:pt x="1326" y="155"/>
                  <a:pt x="1324" y="157"/>
                </a:cubicBezTo>
                <a:cubicBezTo>
                  <a:pt x="1322" y="161"/>
                  <a:pt x="1314" y="166"/>
                  <a:pt x="1312" y="169"/>
                </a:cubicBezTo>
                <a:cubicBezTo>
                  <a:pt x="1310" y="171"/>
                  <a:pt x="1309" y="176"/>
                  <a:pt x="1308" y="178"/>
                </a:cubicBezTo>
                <a:cubicBezTo>
                  <a:pt x="1307" y="181"/>
                  <a:pt x="1306" y="185"/>
                  <a:pt x="1304" y="186"/>
                </a:cubicBezTo>
                <a:cubicBezTo>
                  <a:pt x="1303" y="187"/>
                  <a:pt x="1300" y="188"/>
                  <a:pt x="1298" y="188"/>
                </a:cubicBezTo>
                <a:cubicBezTo>
                  <a:pt x="1296" y="188"/>
                  <a:pt x="1290" y="187"/>
                  <a:pt x="1288" y="187"/>
                </a:cubicBezTo>
                <a:cubicBezTo>
                  <a:pt x="1284" y="187"/>
                  <a:pt x="1278" y="187"/>
                  <a:pt x="1274" y="187"/>
                </a:cubicBezTo>
                <a:cubicBezTo>
                  <a:pt x="1272" y="187"/>
                  <a:pt x="1268" y="184"/>
                  <a:pt x="1267" y="185"/>
                </a:cubicBezTo>
                <a:cubicBezTo>
                  <a:pt x="1264" y="187"/>
                  <a:pt x="1268" y="196"/>
                  <a:pt x="1268" y="200"/>
                </a:cubicBezTo>
                <a:cubicBezTo>
                  <a:pt x="1268" y="203"/>
                  <a:pt x="1268" y="208"/>
                  <a:pt x="1268" y="210"/>
                </a:cubicBezTo>
                <a:cubicBezTo>
                  <a:pt x="1267" y="216"/>
                  <a:pt x="1262" y="232"/>
                  <a:pt x="1262" y="232"/>
                </a:cubicBezTo>
                <a:cubicBezTo>
                  <a:pt x="1262" y="232"/>
                  <a:pt x="1238" y="243"/>
                  <a:pt x="1231" y="247"/>
                </a:cubicBezTo>
                <a:cubicBezTo>
                  <a:pt x="1226" y="250"/>
                  <a:pt x="1219" y="257"/>
                  <a:pt x="1214" y="259"/>
                </a:cubicBezTo>
                <a:cubicBezTo>
                  <a:pt x="1210" y="261"/>
                  <a:pt x="1202" y="261"/>
                  <a:pt x="1198" y="263"/>
                </a:cubicBezTo>
                <a:cubicBezTo>
                  <a:pt x="1196" y="264"/>
                  <a:pt x="1193" y="269"/>
                  <a:pt x="1192" y="272"/>
                </a:cubicBezTo>
                <a:cubicBezTo>
                  <a:pt x="1190" y="275"/>
                  <a:pt x="1187" y="283"/>
                  <a:pt x="1188" y="286"/>
                </a:cubicBezTo>
                <a:cubicBezTo>
                  <a:pt x="1189" y="289"/>
                  <a:pt x="1194" y="293"/>
                  <a:pt x="1197" y="295"/>
                </a:cubicBezTo>
                <a:cubicBezTo>
                  <a:pt x="1200" y="296"/>
                  <a:pt x="1206" y="295"/>
                  <a:pt x="1209" y="298"/>
                </a:cubicBezTo>
                <a:cubicBezTo>
                  <a:pt x="1211" y="299"/>
                  <a:pt x="1213" y="305"/>
                  <a:pt x="1212" y="308"/>
                </a:cubicBezTo>
                <a:cubicBezTo>
                  <a:pt x="1212" y="311"/>
                  <a:pt x="1209" y="318"/>
                  <a:pt x="1207" y="320"/>
                </a:cubicBezTo>
                <a:cubicBezTo>
                  <a:pt x="1201" y="325"/>
                  <a:pt x="1186" y="328"/>
                  <a:pt x="1180" y="331"/>
                </a:cubicBezTo>
                <a:cubicBezTo>
                  <a:pt x="1177" y="332"/>
                  <a:pt x="1170" y="336"/>
                  <a:pt x="1168" y="338"/>
                </a:cubicBezTo>
                <a:cubicBezTo>
                  <a:pt x="1165" y="341"/>
                  <a:pt x="1163" y="349"/>
                  <a:pt x="1160" y="352"/>
                </a:cubicBezTo>
                <a:cubicBezTo>
                  <a:pt x="1157" y="354"/>
                  <a:pt x="1150" y="354"/>
                  <a:pt x="1147" y="356"/>
                </a:cubicBezTo>
                <a:cubicBezTo>
                  <a:pt x="1145" y="357"/>
                  <a:pt x="1141" y="359"/>
                  <a:pt x="1140" y="361"/>
                </a:cubicBezTo>
                <a:cubicBezTo>
                  <a:pt x="1139" y="363"/>
                  <a:pt x="1140" y="366"/>
                  <a:pt x="1140" y="368"/>
                </a:cubicBezTo>
                <a:cubicBezTo>
                  <a:pt x="1139" y="371"/>
                  <a:pt x="1135" y="376"/>
                  <a:pt x="1133" y="379"/>
                </a:cubicBezTo>
                <a:cubicBezTo>
                  <a:pt x="1129" y="384"/>
                  <a:pt x="1122" y="396"/>
                  <a:pt x="1117" y="400"/>
                </a:cubicBezTo>
                <a:cubicBezTo>
                  <a:pt x="1114" y="402"/>
                  <a:pt x="1106" y="404"/>
                  <a:pt x="1103" y="404"/>
                </a:cubicBezTo>
                <a:cubicBezTo>
                  <a:pt x="1099" y="403"/>
                  <a:pt x="1093" y="399"/>
                  <a:pt x="1089" y="398"/>
                </a:cubicBezTo>
                <a:cubicBezTo>
                  <a:pt x="1086" y="398"/>
                  <a:pt x="1079" y="396"/>
                  <a:pt x="1076" y="397"/>
                </a:cubicBezTo>
                <a:cubicBezTo>
                  <a:pt x="1073" y="397"/>
                  <a:pt x="1068" y="400"/>
                  <a:pt x="1065" y="401"/>
                </a:cubicBezTo>
                <a:cubicBezTo>
                  <a:pt x="1062" y="404"/>
                  <a:pt x="1056" y="410"/>
                  <a:pt x="1053" y="413"/>
                </a:cubicBezTo>
                <a:cubicBezTo>
                  <a:pt x="1050" y="418"/>
                  <a:pt x="1044" y="428"/>
                  <a:pt x="1041" y="432"/>
                </a:cubicBezTo>
                <a:cubicBezTo>
                  <a:pt x="1038" y="435"/>
                  <a:pt x="1032" y="439"/>
                  <a:pt x="1030" y="442"/>
                </a:cubicBezTo>
                <a:cubicBezTo>
                  <a:pt x="1029" y="445"/>
                  <a:pt x="1027" y="452"/>
                  <a:pt x="1029" y="455"/>
                </a:cubicBezTo>
                <a:cubicBezTo>
                  <a:pt x="1031" y="459"/>
                  <a:pt x="1043" y="461"/>
                  <a:pt x="1048" y="464"/>
                </a:cubicBezTo>
                <a:cubicBezTo>
                  <a:pt x="1052" y="467"/>
                  <a:pt x="1059" y="473"/>
                  <a:pt x="1062" y="476"/>
                </a:cubicBezTo>
                <a:cubicBezTo>
                  <a:pt x="1065" y="480"/>
                  <a:pt x="1071" y="487"/>
                  <a:pt x="1073" y="492"/>
                </a:cubicBezTo>
                <a:cubicBezTo>
                  <a:pt x="1074" y="495"/>
                  <a:pt x="1074" y="502"/>
                  <a:pt x="1075" y="505"/>
                </a:cubicBezTo>
                <a:cubicBezTo>
                  <a:pt x="1076" y="510"/>
                  <a:pt x="1077" y="519"/>
                  <a:pt x="1080" y="523"/>
                </a:cubicBezTo>
                <a:cubicBezTo>
                  <a:pt x="1081" y="525"/>
                  <a:pt x="1087" y="528"/>
                  <a:pt x="1088" y="531"/>
                </a:cubicBezTo>
                <a:cubicBezTo>
                  <a:pt x="1090" y="534"/>
                  <a:pt x="1091" y="542"/>
                  <a:pt x="1090" y="545"/>
                </a:cubicBezTo>
                <a:cubicBezTo>
                  <a:pt x="1089" y="549"/>
                  <a:pt x="1080" y="552"/>
                  <a:pt x="1079" y="555"/>
                </a:cubicBezTo>
                <a:cubicBezTo>
                  <a:pt x="1078" y="559"/>
                  <a:pt x="1082" y="568"/>
                  <a:pt x="1082" y="572"/>
                </a:cubicBezTo>
                <a:cubicBezTo>
                  <a:pt x="1082" y="573"/>
                  <a:pt x="1082" y="576"/>
                  <a:pt x="1081" y="578"/>
                </a:cubicBezTo>
                <a:cubicBezTo>
                  <a:pt x="1080" y="580"/>
                  <a:pt x="1073" y="579"/>
                  <a:pt x="1071" y="581"/>
                </a:cubicBezTo>
                <a:cubicBezTo>
                  <a:pt x="1068" y="582"/>
                  <a:pt x="1062" y="587"/>
                  <a:pt x="1060" y="590"/>
                </a:cubicBezTo>
                <a:cubicBezTo>
                  <a:pt x="1057" y="593"/>
                  <a:pt x="1054" y="599"/>
                  <a:pt x="1052" y="603"/>
                </a:cubicBezTo>
                <a:cubicBezTo>
                  <a:pt x="1051" y="605"/>
                  <a:pt x="1052" y="611"/>
                  <a:pt x="1050" y="613"/>
                </a:cubicBezTo>
                <a:cubicBezTo>
                  <a:pt x="1048" y="615"/>
                  <a:pt x="1040" y="613"/>
                  <a:pt x="1037" y="613"/>
                </a:cubicBezTo>
                <a:cubicBezTo>
                  <a:pt x="1033" y="613"/>
                  <a:pt x="1025" y="614"/>
                  <a:pt x="1021" y="615"/>
                </a:cubicBezTo>
                <a:cubicBezTo>
                  <a:pt x="1016" y="616"/>
                  <a:pt x="1006" y="622"/>
                  <a:pt x="1001" y="625"/>
                </a:cubicBezTo>
                <a:cubicBezTo>
                  <a:pt x="998" y="628"/>
                  <a:pt x="991" y="634"/>
                  <a:pt x="988" y="638"/>
                </a:cubicBezTo>
                <a:cubicBezTo>
                  <a:pt x="987" y="639"/>
                  <a:pt x="984" y="643"/>
                  <a:pt x="984" y="645"/>
                </a:cubicBezTo>
                <a:cubicBezTo>
                  <a:pt x="982" y="652"/>
                  <a:pt x="981" y="666"/>
                  <a:pt x="983" y="673"/>
                </a:cubicBezTo>
                <a:cubicBezTo>
                  <a:pt x="984" y="677"/>
                  <a:pt x="990" y="682"/>
                  <a:pt x="989" y="686"/>
                </a:cubicBezTo>
                <a:cubicBezTo>
                  <a:pt x="989" y="689"/>
                  <a:pt x="981" y="692"/>
                  <a:pt x="979" y="695"/>
                </a:cubicBezTo>
                <a:cubicBezTo>
                  <a:pt x="976" y="698"/>
                  <a:pt x="974" y="707"/>
                  <a:pt x="972" y="711"/>
                </a:cubicBezTo>
                <a:cubicBezTo>
                  <a:pt x="970" y="716"/>
                  <a:pt x="966" y="725"/>
                  <a:pt x="963" y="729"/>
                </a:cubicBezTo>
                <a:cubicBezTo>
                  <a:pt x="961" y="732"/>
                  <a:pt x="956" y="737"/>
                  <a:pt x="953" y="738"/>
                </a:cubicBezTo>
                <a:cubicBezTo>
                  <a:pt x="939" y="744"/>
                  <a:pt x="907" y="737"/>
                  <a:pt x="892" y="742"/>
                </a:cubicBezTo>
                <a:cubicBezTo>
                  <a:pt x="888" y="743"/>
                  <a:pt x="881" y="749"/>
                  <a:pt x="878" y="752"/>
                </a:cubicBezTo>
                <a:cubicBezTo>
                  <a:pt x="874" y="755"/>
                  <a:pt x="866" y="763"/>
                  <a:pt x="864" y="767"/>
                </a:cubicBezTo>
                <a:cubicBezTo>
                  <a:pt x="861" y="771"/>
                  <a:pt x="859" y="779"/>
                  <a:pt x="859" y="784"/>
                </a:cubicBezTo>
                <a:cubicBezTo>
                  <a:pt x="858" y="790"/>
                  <a:pt x="861" y="804"/>
                  <a:pt x="861" y="810"/>
                </a:cubicBezTo>
                <a:cubicBezTo>
                  <a:pt x="861" y="811"/>
                  <a:pt x="862" y="813"/>
                  <a:pt x="861" y="814"/>
                </a:cubicBezTo>
                <a:cubicBezTo>
                  <a:pt x="860" y="816"/>
                  <a:pt x="854" y="819"/>
                  <a:pt x="852" y="819"/>
                </a:cubicBezTo>
                <a:cubicBezTo>
                  <a:pt x="848" y="820"/>
                  <a:pt x="842" y="819"/>
                  <a:pt x="838" y="818"/>
                </a:cubicBezTo>
                <a:cubicBezTo>
                  <a:pt x="834" y="818"/>
                  <a:pt x="827" y="815"/>
                  <a:pt x="823" y="815"/>
                </a:cubicBezTo>
                <a:cubicBezTo>
                  <a:pt x="819" y="816"/>
                  <a:pt x="813" y="825"/>
                  <a:pt x="809" y="825"/>
                </a:cubicBezTo>
                <a:cubicBezTo>
                  <a:pt x="803" y="825"/>
                  <a:pt x="797" y="812"/>
                  <a:pt x="792" y="809"/>
                </a:cubicBezTo>
                <a:cubicBezTo>
                  <a:pt x="789" y="808"/>
                  <a:pt x="781" y="805"/>
                  <a:pt x="778" y="805"/>
                </a:cubicBezTo>
                <a:cubicBezTo>
                  <a:pt x="775" y="805"/>
                  <a:pt x="769" y="805"/>
                  <a:pt x="766" y="806"/>
                </a:cubicBezTo>
                <a:cubicBezTo>
                  <a:pt x="762" y="807"/>
                  <a:pt x="754" y="812"/>
                  <a:pt x="749" y="814"/>
                </a:cubicBezTo>
                <a:cubicBezTo>
                  <a:pt x="748" y="814"/>
                  <a:pt x="747" y="815"/>
                  <a:pt x="746" y="815"/>
                </a:cubicBezTo>
                <a:cubicBezTo>
                  <a:pt x="744" y="815"/>
                  <a:pt x="741" y="814"/>
                  <a:pt x="740" y="812"/>
                </a:cubicBezTo>
                <a:cubicBezTo>
                  <a:pt x="737" y="809"/>
                  <a:pt x="738" y="798"/>
                  <a:pt x="735" y="794"/>
                </a:cubicBezTo>
                <a:cubicBezTo>
                  <a:pt x="733" y="791"/>
                  <a:pt x="726" y="788"/>
                  <a:pt x="723" y="787"/>
                </a:cubicBezTo>
                <a:cubicBezTo>
                  <a:pt x="721" y="785"/>
                  <a:pt x="715" y="781"/>
                  <a:pt x="713" y="779"/>
                </a:cubicBezTo>
                <a:cubicBezTo>
                  <a:pt x="712" y="778"/>
                  <a:pt x="709" y="774"/>
                  <a:pt x="708" y="772"/>
                </a:cubicBezTo>
                <a:cubicBezTo>
                  <a:pt x="706" y="770"/>
                  <a:pt x="700" y="767"/>
                  <a:pt x="698" y="766"/>
                </a:cubicBezTo>
                <a:cubicBezTo>
                  <a:pt x="693" y="764"/>
                  <a:pt x="684" y="763"/>
                  <a:pt x="680" y="764"/>
                </a:cubicBezTo>
                <a:cubicBezTo>
                  <a:pt x="674" y="764"/>
                  <a:pt x="664" y="767"/>
                  <a:pt x="658" y="767"/>
                </a:cubicBezTo>
                <a:cubicBezTo>
                  <a:pt x="655" y="767"/>
                  <a:pt x="648" y="767"/>
                  <a:pt x="645" y="765"/>
                </a:cubicBezTo>
                <a:cubicBezTo>
                  <a:pt x="641" y="763"/>
                  <a:pt x="637" y="754"/>
                  <a:pt x="633" y="752"/>
                </a:cubicBezTo>
                <a:cubicBezTo>
                  <a:pt x="631" y="750"/>
                  <a:pt x="625" y="747"/>
                  <a:pt x="622" y="747"/>
                </a:cubicBezTo>
                <a:cubicBezTo>
                  <a:pt x="620" y="746"/>
                  <a:pt x="617" y="749"/>
                  <a:pt x="615" y="749"/>
                </a:cubicBezTo>
                <a:cubicBezTo>
                  <a:pt x="614" y="750"/>
                  <a:pt x="611" y="750"/>
                  <a:pt x="610" y="751"/>
                </a:cubicBezTo>
                <a:cubicBezTo>
                  <a:pt x="607" y="753"/>
                  <a:pt x="604" y="760"/>
                  <a:pt x="603" y="763"/>
                </a:cubicBezTo>
                <a:cubicBezTo>
                  <a:pt x="603" y="766"/>
                  <a:pt x="606" y="770"/>
                  <a:pt x="606" y="772"/>
                </a:cubicBezTo>
                <a:cubicBezTo>
                  <a:pt x="605" y="774"/>
                  <a:pt x="599" y="777"/>
                  <a:pt x="596" y="778"/>
                </a:cubicBezTo>
                <a:cubicBezTo>
                  <a:pt x="594" y="779"/>
                  <a:pt x="589" y="778"/>
                  <a:pt x="587" y="778"/>
                </a:cubicBezTo>
                <a:cubicBezTo>
                  <a:pt x="584" y="778"/>
                  <a:pt x="577" y="779"/>
                  <a:pt x="574" y="780"/>
                </a:cubicBezTo>
                <a:cubicBezTo>
                  <a:pt x="572" y="781"/>
                  <a:pt x="569" y="782"/>
                  <a:pt x="567" y="783"/>
                </a:cubicBezTo>
                <a:cubicBezTo>
                  <a:pt x="565" y="784"/>
                  <a:pt x="562" y="788"/>
                  <a:pt x="559" y="789"/>
                </a:cubicBezTo>
                <a:cubicBezTo>
                  <a:pt x="558" y="789"/>
                  <a:pt x="554" y="788"/>
                  <a:pt x="552" y="790"/>
                </a:cubicBezTo>
                <a:cubicBezTo>
                  <a:pt x="549" y="792"/>
                  <a:pt x="546" y="801"/>
                  <a:pt x="547" y="805"/>
                </a:cubicBezTo>
                <a:cubicBezTo>
                  <a:pt x="547" y="806"/>
                  <a:pt x="549" y="808"/>
                  <a:pt x="549" y="809"/>
                </a:cubicBezTo>
                <a:cubicBezTo>
                  <a:pt x="548" y="810"/>
                  <a:pt x="543" y="811"/>
                  <a:pt x="542" y="812"/>
                </a:cubicBezTo>
                <a:cubicBezTo>
                  <a:pt x="537" y="814"/>
                  <a:pt x="529" y="819"/>
                  <a:pt x="525" y="821"/>
                </a:cubicBezTo>
                <a:cubicBezTo>
                  <a:pt x="522" y="823"/>
                  <a:pt x="514" y="825"/>
                  <a:pt x="511" y="827"/>
                </a:cubicBezTo>
                <a:cubicBezTo>
                  <a:pt x="509" y="829"/>
                  <a:pt x="508" y="836"/>
                  <a:pt x="506" y="838"/>
                </a:cubicBezTo>
                <a:cubicBezTo>
                  <a:pt x="504" y="839"/>
                  <a:pt x="499" y="839"/>
                  <a:pt x="497" y="840"/>
                </a:cubicBezTo>
                <a:cubicBezTo>
                  <a:pt x="495" y="841"/>
                  <a:pt x="492" y="842"/>
                  <a:pt x="490" y="843"/>
                </a:cubicBezTo>
                <a:cubicBezTo>
                  <a:pt x="489" y="844"/>
                  <a:pt x="486" y="848"/>
                  <a:pt x="484" y="848"/>
                </a:cubicBezTo>
                <a:cubicBezTo>
                  <a:pt x="480" y="849"/>
                  <a:pt x="474" y="844"/>
                  <a:pt x="470" y="842"/>
                </a:cubicBezTo>
                <a:cubicBezTo>
                  <a:pt x="467" y="840"/>
                  <a:pt x="459" y="837"/>
                  <a:pt x="455" y="836"/>
                </a:cubicBezTo>
                <a:cubicBezTo>
                  <a:pt x="452" y="836"/>
                  <a:pt x="445" y="837"/>
                  <a:pt x="441" y="837"/>
                </a:cubicBezTo>
                <a:cubicBezTo>
                  <a:pt x="437" y="836"/>
                  <a:pt x="428" y="834"/>
                  <a:pt x="423" y="833"/>
                </a:cubicBezTo>
                <a:cubicBezTo>
                  <a:pt x="419" y="832"/>
                  <a:pt x="411" y="829"/>
                  <a:pt x="408" y="831"/>
                </a:cubicBezTo>
                <a:cubicBezTo>
                  <a:pt x="405" y="832"/>
                  <a:pt x="405" y="838"/>
                  <a:pt x="403" y="840"/>
                </a:cubicBezTo>
                <a:cubicBezTo>
                  <a:pt x="402" y="843"/>
                  <a:pt x="397" y="850"/>
                  <a:pt x="395" y="853"/>
                </a:cubicBezTo>
                <a:cubicBezTo>
                  <a:pt x="394" y="854"/>
                  <a:pt x="391" y="858"/>
                  <a:pt x="389" y="859"/>
                </a:cubicBezTo>
                <a:cubicBezTo>
                  <a:pt x="386" y="860"/>
                  <a:pt x="381" y="860"/>
                  <a:pt x="378" y="861"/>
                </a:cubicBezTo>
                <a:cubicBezTo>
                  <a:pt x="376" y="861"/>
                  <a:pt x="372" y="862"/>
                  <a:pt x="370" y="862"/>
                </a:cubicBezTo>
                <a:cubicBezTo>
                  <a:pt x="367" y="863"/>
                  <a:pt x="360" y="863"/>
                  <a:pt x="357" y="864"/>
                </a:cubicBezTo>
                <a:cubicBezTo>
                  <a:pt x="354" y="864"/>
                  <a:pt x="349" y="863"/>
                  <a:pt x="347" y="864"/>
                </a:cubicBezTo>
                <a:cubicBezTo>
                  <a:pt x="344" y="865"/>
                  <a:pt x="340" y="869"/>
                  <a:pt x="338" y="872"/>
                </a:cubicBezTo>
                <a:cubicBezTo>
                  <a:pt x="337" y="874"/>
                  <a:pt x="338" y="879"/>
                  <a:pt x="337" y="881"/>
                </a:cubicBezTo>
                <a:cubicBezTo>
                  <a:pt x="337" y="885"/>
                  <a:pt x="341" y="894"/>
                  <a:pt x="337" y="897"/>
                </a:cubicBezTo>
                <a:cubicBezTo>
                  <a:pt x="336" y="898"/>
                  <a:pt x="332" y="896"/>
                  <a:pt x="331" y="895"/>
                </a:cubicBezTo>
                <a:cubicBezTo>
                  <a:pt x="328" y="894"/>
                  <a:pt x="325" y="887"/>
                  <a:pt x="323" y="885"/>
                </a:cubicBezTo>
                <a:cubicBezTo>
                  <a:pt x="319" y="882"/>
                  <a:pt x="312" y="875"/>
                  <a:pt x="308" y="873"/>
                </a:cubicBezTo>
                <a:cubicBezTo>
                  <a:pt x="304" y="872"/>
                  <a:pt x="295" y="873"/>
                  <a:pt x="291" y="875"/>
                </a:cubicBezTo>
                <a:cubicBezTo>
                  <a:pt x="288" y="876"/>
                  <a:pt x="284" y="882"/>
                  <a:pt x="282" y="884"/>
                </a:cubicBezTo>
                <a:cubicBezTo>
                  <a:pt x="280" y="888"/>
                  <a:pt x="278" y="896"/>
                  <a:pt x="275" y="898"/>
                </a:cubicBezTo>
                <a:cubicBezTo>
                  <a:pt x="273" y="899"/>
                  <a:pt x="270" y="900"/>
                  <a:pt x="269" y="899"/>
                </a:cubicBezTo>
                <a:cubicBezTo>
                  <a:pt x="267" y="898"/>
                  <a:pt x="266" y="894"/>
                  <a:pt x="266" y="892"/>
                </a:cubicBezTo>
                <a:cubicBezTo>
                  <a:pt x="264" y="889"/>
                  <a:pt x="262" y="881"/>
                  <a:pt x="260" y="878"/>
                </a:cubicBezTo>
                <a:cubicBezTo>
                  <a:pt x="259" y="874"/>
                  <a:pt x="254" y="868"/>
                  <a:pt x="252" y="864"/>
                </a:cubicBezTo>
                <a:cubicBezTo>
                  <a:pt x="250" y="861"/>
                  <a:pt x="248" y="855"/>
                  <a:pt x="244" y="850"/>
                </a:cubicBezTo>
                <a:cubicBezTo>
                  <a:pt x="240" y="846"/>
                  <a:pt x="233" y="834"/>
                  <a:pt x="229" y="829"/>
                </a:cubicBezTo>
                <a:cubicBezTo>
                  <a:pt x="226" y="826"/>
                  <a:pt x="220" y="822"/>
                  <a:pt x="219" y="818"/>
                </a:cubicBezTo>
                <a:cubicBezTo>
                  <a:pt x="217" y="815"/>
                  <a:pt x="219" y="806"/>
                  <a:pt x="219" y="802"/>
                </a:cubicBezTo>
                <a:cubicBezTo>
                  <a:pt x="219" y="798"/>
                  <a:pt x="220" y="788"/>
                  <a:pt x="217" y="785"/>
                </a:cubicBezTo>
                <a:cubicBezTo>
                  <a:pt x="215" y="783"/>
                  <a:pt x="209" y="783"/>
                  <a:pt x="206" y="782"/>
                </a:cubicBezTo>
                <a:cubicBezTo>
                  <a:pt x="203" y="781"/>
                  <a:pt x="195" y="782"/>
                  <a:pt x="194" y="779"/>
                </a:cubicBezTo>
                <a:cubicBezTo>
                  <a:pt x="192" y="776"/>
                  <a:pt x="199" y="769"/>
                  <a:pt x="199" y="765"/>
                </a:cubicBezTo>
                <a:cubicBezTo>
                  <a:pt x="199" y="761"/>
                  <a:pt x="197" y="753"/>
                  <a:pt x="195" y="749"/>
                </a:cubicBezTo>
                <a:cubicBezTo>
                  <a:pt x="193" y="744"/>
                  <a:pt x="187" y="733"/>
                  <a:pt x="183" y="728"/>
                </a:cubicBezTo>
                <a:cubicBezTo>
                  <a:pt x="180" y="723"/>
                  <a:pt x="171" y="713"/>
                  <a:pt x="167" y="708"/>
                </a:cubicBezTo>
                <a:cubicBezTo>
                  <a:pt x="164" y="703"/>
                  <a:pt x="158" y="692"/>
                  <a:pt x="154" y="687"/>
                </a:cubicBezTo>
                <a:cubicBezTo>
                  <a:pt x="152" y="684"/>
                  <a:pt x="148" y="676"/>
                  <a:pt x="145" y="673"/>
                </a:cubicBezTo>
                <a:cubicBezTo>
                  <a:pt x="143" y="672"/>
                  <a:pt x="140" y="672"/>
                  <a:pt x="138" y="671"/>
                </a:cubicBezTo>
                <a:cubicBezTo>
                  <a:pt x="135" y="669"/>
                  <a:pt x="134" y="660"/>
                  <a:pt x="132" y="658"/>
                </a:cubicBezTo>
                <a:cubicBezTo>
                  <a:pt x="130" y="656"/>
                  <a:pt x="127" y="656"/>
                  <a:pt x="125" y="655"/>
                </a:cubicBezTo>
                <a:cubicBezTo>
                  <a:pt x="122" y="655"/>
                  <a:pt x="115" y="654"/>
                  <a:pt x="112" y="656"/>
                </a:cubicBezTo>
                <a:cubicBezTo>
                  <a:pt x="111" y="657"/>
                  <a:pt x="111" y="660"/>
                  <a:pt x="110" y="661"/>
                </a:cubicBezTo>
                <a:cubicBezTo>
                  <a:pt x="109" y="664"/>
                  <a:pt x="106" y="669"/>
                  <a:pt x="105" y="672"/>
                </a:cubicBezTo>
                <a:cubicBezTo>
                  <a:pt x="104" y="673"/>
                  <a:pt x="101" y="677"/>
                  <a:pt x="100" y="678"/>
                </a:cubicBezTo>
                <a:cubicBezTo>
                  <a:pt x="98" y="679"/>
                  <a:pt x="93" y="680"/>
                  <a:pt x="91" y="679"/>
                </a:cubicBezTo>
                <a:cubicBezTo>
                  <a:pt x="89" y="677"/>
                  <a:pt x="90" y="671"/>
                  <a:pt x="90" y="669"/>
                </a:cubicBezTo>
                <a:cubicBezTo>
                  <a:pt x="90" y="665"/>
                  <a:pt x="90" y="656"/>
                  <a:pt x="92" y="652"/>
                </a:cubicBezTo>
                <a:cubicBezTo>
                  <a:pt x="93" y="650"/>
                  <a:pt x="98" y="649"/>
                  <a:pt x="100" y="646"/>
                </a:cubicBezTo>
                <a:cubicBezTo>
                  <a:pt x="101" y="644"/>
                  <a:pt x="101" y="638"/>
                  <a:pt x="101" y="635"/>
                </a:cubicBezTo>
                <a:cubicBezTo>
                  <a:pt x="101" y="630"/>
                  <a:pt x="98" y="619"/>
                  <a:pt x="99" y="614"/>
                </a:cubicBezTo>
                <a:cubicBezTo>
                  <a:pt x="99" y="611"/>
                  <a:pt x="104" y="608"/>
                  <a:pt x="104" y="605"/>
                </a:cubicBezTo>
                <a:cubicBezTo>
                  <a:pt x="104" y="602"/>
                  <a:pt x="101" y="596"/>
                  <a:pt x="98" y="595"/>
                </a:cubicBezTo>
                <a:cubicBezTo>
                  <a:pt x="95" y="592"/>
                  <a:pt x="85" y="592"/>
                  <a:pt x="80" y="590"/>
                </a:cubicBezTo>
                <a:cubicBezTo>
                  <a:pt x="77" y="589"/>
                  <a:pt x="70" y="585"/>
                  <a:pt x="66" y="584"/>
                </a:cubicBezTo>
                <a:cubicBezTo>
                  <a:pt x="63" y="584"/>
                  <a:pt x="58" y="585"/>
                  <a:pt x="55" y="586"/>
                </a:cubicBezTo>
                <a:cubicBezTo>
                  <a:pt x="53" y="586"/>
                  <a:pt x="47" y="587"/>
                  <a:pt x="45" y="587"/>
                </a:cubicBezTo>
                <a:cubicBezTo>
                  <a:pt x="40" y="588"/>
                  <a:pt x="29" y="590"/>
                  <a:pt x="25" y="588"/>
                </a:cubicBezTo>
                <a:cubicBezTo>
                  <a:pt x="22" y="587"/>
                  <a:pt x="19" y="581"/>
                  <a:pt x="17" y="578"/>
                </a:cubicBezTo>
                <a:cubicBezTo>
                  <a:pt x="15" y="577"/>
                  <a:pt x="10" y="575"/>
                  <a:pt x="9" y="572"/>
                </a:cubicBezTo>
                <a:cubicBezTo>
                  <a:pt x="9" y="570"/>
                  <a:pt x="11" y="566"/>
                  <a:pt x="12" y="564"/>
                </a:cubicBezTo>
                <a:cubicBezTo>
                  <a:pt x="14" y="560"/>
                  <a:pt x="19" y="553"/>
                  <a:pt x="23" y="549"/>
                </a:cubicBezTo>
                <a:cubicBezTo>
                  <a:pt x="25" y="547"/>
                  <a:pt x="34" y="545"/>
                  <a:pt x="35" y="542"/>
                </a:cubicBezTo>
                <a:cubicBezTo>
                  <a:pt x="38" y="538"/>
                  <a:pt x="34" y="527"/>
                  <a:pt x="34" y="522"/>
                </a:cubicBezTo>
                <a:cubicBezTo>
                  <a:pt x="33" y="517"/>
                  <a:pt x="31" y="508"/>
                  <a:pt x="32" y="504"/>
                </a:cubicBezTo>
                <a:cubicBezTo>
                  <a:pt x="32" y="498"/>
                  <a:pt x="39" y="488"/>
                  <a:pt x="42" y="483"/>
                </a:cubicBezTo>
                <a:cubicBezTo>
                  <a:pt x="45" y="477"/>
                  <a:pt x="53" y="468"/>
                  <a:pt x="57" y="463"/>
                </a:cubicBezTo>
                <a:cubicBezTo>
                  <a:pt x="59" y="459"/>
                  <a:pt x="65" y="451"/>
                  <a:pt x="66" y="446"/>
                </a:cubicBezTo>
                <a:cubicBezTo>
                  <a:pt x="68" y="443"/>
                  <a:pt x="69" y="434"/>
                  <a:pt x="69" y="430"/>
                </a:cubicBezTo>
                <a:cubicBezTo>
                  <a:pt x="70" y="426"/>
                  <a:pt x="71" y="417"/>
                  <a:pt x="69" y="412"/>
                </a:cubicBezTo>
                <a:cubicBezTo>
                  <a:pt x="68" y="410"/>
                  <a:pt x="65" y="404"/>
                  <a:pt x="63" y="403"/>
                </a:cubicBezTo>
                <a:cubicBezTo>
                  <a:pt x="60" y="401"/>
                  <a:pt x="54" y="401"/>
                  <a:pt x="52" y="400"/>
                </a:cubicBezTo>
                <a:cubicBezTo>
                  <a:pt x="50" y="399"/>
                  <a:pt x="48" y="395"/>
                  <a:pt x="47" y="393"/>
                </a:cubicBezTo>
                <a:cubicBezTo>
                  <a:pt x="46" y="391"/>
                  <a:pt x="43" y="387"/>
                  <a:pt x="42" y="386"/>
                </a:cubicBezTo>
                <a:cubicBezTo>
                  <a:pt x="39" y="383"/>
                  <a:pt x="33" y="378"/>
                  <a:pt x="29" y="377"/>
                </a:cubicBezTo>
                <a:cubicBezTo>
                  <a:pt x="28" y="376"/>
                  <a:pt x="25" y="376"/>
                  <a:pt x="23" y="375"/>
                </a:cubicBezTo>
                <a:cubicBezTo>
                  <a:pt x="22" y="374"/>
                  <a:pt x="20" y="370"/>
                  <a:pt x="19" y="369"/>
                </a:cubicBezTo>
                <a:cubicBezTo>
                  <a:pt x="17" y="366"/>
                  <a:pt x="15" y="359"/>
                  <a:pt x="13" y="356"/>
                </a:cubicBezTo>
                <a:cubicBezTo>
                  <a:pt x="11" y="353"/>
                  <a:pt x="6" y="348"/>
                  <a:pt x="4" y="345"/>
                </a:cubicBezTo>
                <a:cubicBezTo>
                  <a:pt x="3" y="343"/>
                  <a:pt x="0" y="339"/>
                  <a:pt x="1" y="338"/>
                </a:cubicBezTo>
                <a:cubicBezTo>
                  <a:pt x="3" y="334"/>
                  <a:pt x="12" y="335"/>
                  <a:pt x="15" y="333"/>
                </a:cubicBezTo>
                <a:cubicBezTo>
                  <a:pt x="18" y="332"/>
                  <a:pt x="22" y="327"/>
                  <a:pt x="23" y="325"/>
                </a:cubicBezTo>
                <a:cubicBezTo>
                  <a:pt x="25" y="323"/>
                  <a:pt x="28" y="319"/>
                  <a:pt x="29" y="316"/>
                </a:cubicBezTo>
                <a:cubicBezTo>
                  <a:pt x="29" y="311"/>
                  <a:pt x="26" y="302"/>
                  <a:pt x="26" y="297"/>
                </a:cubicBezTo>
                <a:cubicBezTo>
                  <a:pt x="25" y="289"/>
                  <a:pt x="22" y="267"/>
                  <a:pt x="22" y="267"/>
                </a:cubicBezTo>
                <a:cubicBezTo>
                  <a:pt x="22" y="267"/>
                  <a:pt x="60" y="263"/>
                  <a:pt x="70" y="270"/>
                </a:cubicBezTo>
                <a:cubicBezTo>
                  <a:pt x="76" y="275"/>
                  <a:pt x="78" y="292"/>
                  <a:pt x="81" y="298"/>
                </a:cubicBezTo>
                <a:cubicBezTo>
                  <a:pt x="82" y="299"/>
                  <a:pt x="84" y="303"/>
                  <a:pt x="85" y="304"/>
                </a:cubicBezTo>
                <a:cubicBezTo>
                  <a:pt x="87" y="306"/>
                  <a:pt x="90" y="310"/>
                  <a:pt x="92" y="312"/>
                </a:cubicBezTo>
                <a:cubicBezTo>
                  <a:pt x="94" y="314"/>
                  <a:pt x="97" y="316"/>
                  <a:pt x="99" y="319"/>
                </a:cubicBezTo>
                <a:cubicBezTo>
                  <a:pt x="100" y="321"/>
                  <a:pt x="100" y="324"/>
                  <a:pt x="101" y="326"/>
                </a:cubicBezTo>
                <a:cubicBezTo>
                  <a:pt x="102" y="330"/>
                  <a:pt x="104" y="334"/>
                  <a:pt x="106" y="338"/>
                </a:cubicBezTo>
                <a:cubicBezTo>
                  <a:pt x="106" y="340"/>
                  <a:pt x="107" y="343"/>
                  <a:pt x="109" y="345"/>
                </a:cubicBezTo>
                <a:cubicBezTo>
                  <a:pt x="111" y="347"/>
                  <a:pt x="115" y="348"/>
                  <a:pt x="117" y="351"/>
                </a:cubicBezTo>
                <a:cubicBezTo>
                  <a:pt x="121" y="354"/>
                  <a:pt x="125" y="358"/>
                  <a:pt x="127" y="362"/>
                </a:cubicBezTo>
                <a:cubicBezTo>
                  <a:pt x="129" y="366"/>
                  <a:pt x="131" y="371"/>
                  <a:pt x="133" y="375"/>
                </a:cubicBezTo>
                <a:cubicBezTo>
                  <a:pt x="134" y="377"/>
                  <a:pt x="137" y="379"/>
                  <a:pt x="139" y="382"/>
                </a:cubicBezTo>
                <a:cubicBezTo>
                  <a:pt x="140" y="384"/>
                  <a:pt x="142" y="388"/>
                  <a:pt x="143" y="391"/>
                </a:cubicBezTo>
                <a:cubicBezTo>
                  <a:pt x="145" y="395"/>
                  <a:pt x="148" y="400"/>
                  <a:pt x="149" y="404"/>
                </a:cubicBezTo>
                <a:cubicBezTo>
                  <a:pt x="150" y="407"/>
                  <a:pt x="152" y="411"/>
                  <a:pt x="152" y="414"/>
                </a:cubicBezTo>
                <a:cubicBezTo>
                  <a:pt x="153" y="416"/>
                  <a:pt x="152" y="420"/>
                  <a:pt x="152" y="422"/>
                </a:cubicBezTo>
                <a:cubicBezTo>
                  <a:pt x="152" y="426"/>
                  <a:pt x="152" y="430"/>
                  <a:pt x="152" y="434"/>
                </a:cubicBezTo>
                <a:cubicBezTo>
                  <a:pt x="153" y="437"/>
                  <a:pt x="155" y="441"/>
                  <a:pt x="156" y="445"/>
                </a:cubicBezTo>
                <a:cubicBezTo>
                  <a:pt x="158" y="448"/>
                  <a:pt x="159" y="453"/>
                  <a:pt x="162" y="456"/>
                </a:cubicBezTo>
                <a:cubicBezTo>
                  <a:pt x="163" y="458"/>
                  <a:pt x="166" y="459"/>
                  <a:pt x="168" y="460"/>
                </a:cubicBezTo>
                <a:cubicBezTo>
                  <a:pt x="171" y="463"/>
                  <a:pt x="173" y="468"/>
                  <a:pt x="175" y="471"/>
                </a:cubicBezTo>
                <a:cubicBezTo>
                  <a:pt x="179" y="476"/>
                  <a:pt x="185" y="482"/>
                  <a:pt x="187" y="487"/>
                </a:cubicBezTo>
                <a:cubicBezTo>
                  <a:pt x="189" y="492"/>
                  <a:pt x="189" y="500"/>
                  <a:pt x="190" y="506"/>
                </a:cubicBezTo>
                <a:cubicBezTo>
                  <a:pt x="190" y="508"/>
                  <a:pt x="190" y="512"/>
                  <a:pt x="191" y="514"/>
                </a:cubicBezTo>
                <a:cubicBezTo>
                  <a:pt x="193" y="522"/>
                  <a:pt x="193" y="536"/>
                  <a:pt x="201" y="538"/>
                </a:cubicBezTo>
                <a:cubicBezTo>
                  <a:pt x="201" y="538"/>
                  <a:pt x="202" y="536"/>
                  <a:pt x="203" y="535"/>
                </a:cubicBezTo>
                <a:cubicBezTo>
                  <a:pt x="208" y="531"/>
                  <a:pt x="218" y="524"/>
                  <a:pt x="223" y="521"/>
                </a:cubicBezTo>
                <a:cubicBezTo>
                  <a:pt x="229" y="517"/>
                  <a:pt x="242" y="510"/>
                  <a:pt x="248" y="506"/>
                </a:cubicBezTo>
                <a:cubicBezTo>
                  <a:pt x="253" y="502"/>
                  <a:pt x="263" y="494"/>
                  <a:pt x="268" y="490"/>
                </a:cubicBezTo>
                <a:cubicBezTo>
                  <a:pt x="273" y="485"/>
                  <a:pt x="283" y="475"/>
                  <a:pt x="289" y="470"/>
                </a:cubicBezTo>
                <a:cubicBezTo>
                  <a:pt x="293" y="466"/>
                  <a:pt x="302" y="459"/>
                  <a:pt x="305" y="454"/>
                </a:cubicBezTo>
                <a:cubicBezTo>
                  <a:pt x="309" y="450"/>
                  <a:pt x="316" y="440"/>
                  <a:pt x="319" y="434"/>
                </a:cubicBezTo>
                <a:cubicBezTo>
                  <a:pt x="321" y="431"/>
                  <a:pt x="324" y="425"/>
                  <a:pt x="326" y="421"/>
                </a:cubicBezTo>
                <a:cubicBezTo>
                  <a:pt x="327" y="419"/>
                  <a:pt x="332" y="413"/>
                  <a:pt x="332" y="410"/>
                </a:cubicBezTo>
                <a:cubicBezTo>
                  <a:pt x="332" y="406"/>
                  <a:pt x="324" y="398"/>
                  <a:pt x="325" y="394"/>
                </a:cubicBezTo>
                <a:cubicBezTo>
                  <a:pt x="325" y="391"/>
                  <a:pt x="332" y="387"/>
                  <a:pt x="334" y="385"/>
                </a:cubicBezTo>
                <a:cubicBezTo>
                  <a:pt x="338" y="382"/>
                  <a:pt x="349" y="375"/>
                  <a:pt x="349" y="375"/>
                </a:cubicBezTo>
                <a:cubicBezTo>
                  <a:pt x="349" y="375"/>
                  <a:pt x="365" y="376"/>
                  <a:pt x="370" y="375"/>
                </a:cubicBezTo>
                <a:cubicBezTo>
                  <a:pt x="373" y="374"/>
                  <a:pt x="378" y="370"/>
                  <a:pt x="380" y="368"/>
                </a:cubicBezTo>
                <a:cubicBezTo>
                  <a:pt x="382" y="365"/>
                  <a:pt x="384" y="358"/>
                  <a:pt x="385" y="354"/>
                </a:cubicBezTo>
                <a:cubicBezTo>
                  <a:pt x="385" y="350"/>
                  <a:pt x="385" y="342"/>
                  <a:pt x="387" y="339"/>
                </a:cubicBezTo>
                <a:cubicBezTo>
                  <a:pt x="389" y="336"/>
                  <a:pt x="394" y="334"/>
                  <a:pt x="397" y="332"/>
                </a:cubicBezTo>
                <a:cubicBezTo>
                  <a:pt x="400" y="330"/>
                  <a:pt x="406" y="324"/>
                  <a:pt x="410" y="323"/>
                </a:cubicBezTo>
                <a:cubicBezTo>
                  <a:pt x="414" y="322"/>
                  <a:pt x="422" y="323"/>
                  <a:pt x="424" y="326"/>
                </a:cubicBezTo>
                <a:cubicBezTo>
                  <a:pt x="428" y="330"/>
                  <a:pt x="423" y="343"/>
                  <a:pt x="424" y="348"/>
                </a:cubicBezTo>
                <a:cubicBezTo>
                  <a:pt x="425" y="350"/>
                  <a:pt x="428" y="354"/>
                  <a:pt x="429" y="356"/>
                </a:cubicBezTo>
                <a:cubicBezTo>
                  <a:pt x="431" y="358"/>
                  <a:pt x="436" y="360"/>
                  <a:pt x="439" y="360"/>
                </a:cubicBezTo>
                <a:cubicBezTo>
                  <a:pt x="444" y="359"/>
                  <a:pt x="451" y="352"/>
                  <a:pt x="455" y="350"/>
                </a:cubicBezTo>
                <a:cubicBezTo>
                  <a:pt x="459" y="347"/>
                  <a:pt x="467" y="342"/>
                  <a:pt x="471" y="339"/>
                </a:cubicBezTo>
                <a:cubicBezTo>
                  <a:pt x="477" y="335"/>
                  <a:pt x="492" y="323"/>
                  <a:pt x="494" y="321"/>
                </a:cubicBezTo>
                <a:cubicBezTo>
                  <a:pt x="496" y="320"/>
                  <a:pt x="516" y="313"/>
                  <a:pt x="524" y="313"/>
                </a:cubicBezTo>
                <a:cubicBezTo>
                  <a:pt x="529" y="313"/>
                  <a:pt x="537" y="316"/>
                  <a:pt x="541" y="317"/>
                </a:cubicBezTo>
                <a:cubicBezTo>
                  <a:pt x="548" y="319"/>
                  <a:pt x="562" y="326"/>
                  <a:pt x="570" y="326"/>
                </a:cubicBezTo>
                <a:cubicBezTo>
                  <a:pt x="574" y="326"/>
                  <a:pt x="581" y="323"/>
                  <a:pt x="585" y="321"/>
                </a:cubicBezTo>
                <a:cubicBezTo>
                  <a:pt x="589" y="320"/>
                  <a:pt x="596" y="317"/>
                  <a:pt x="600" y="314"/>
                </a:cubicBezTo>
                <a:cubicBezTo>
                  <a:pt x="602" y="312"/>
                  <a:pt x="607" y="307"/>
                  <a:pt x="609" y="305"/>
                </a:cubicBezTo>
                <a:cubicBezTo>
                  <a:pt x="610" y="303"/>
                  <a:pt x="613" y="300"/>
                  <a:pt x="613" y="299"/>
                </a:cubicBezTo>
                <a:cubicBezTo>
                  <a:pt x="612" y="294"/>
                  <a:pt x="597" y="293"/>
                  <a:pt x="597" y="288"/>
                </a:cubicBezTo>
                <a:cubicBezTo>
                  <a:pt x="597" y="286"/>
                  <a:pt x="602" y="283"/>
                  <a:pt x="603" y="282"/>
                </a:cubicBezTo>
                <a:cubicBezTo>
                  <a:pt x="605" y="280"/>
                  <a:pt x="609" y="278"/>
                  <a:pt x="612" y="277"/>
                </a:cubicBezTo>
                <a:cubicBezTo>
                  <a:pt x="615" y="276"/>
                  <a:pt x="623" y="277"/>
                  <a:pt x="627" y="277"/>
                </a:cubicBezTo>
                <a:cubicBezTo>
                  <a:pt x="632" y="277"/>
                  <a:pt x="641" y="280"/>
                  <a:pt x="645" y="278"/>
                </a:cubicBezTo>
                <a:cubicBezTo>
                  <a:pt x="649" y="276"/>
                  <a:pt x="653" y="268"/>
                  <a:pt x="655" y="265"/>
                </a:cubicBezTo>
                <a:cubicBezTo>
                  <a:pt x="657" y="261"/>
                  <a:pt x="660" y="254"/>
                  <a:pt x="663" y="251"/>
                </a:cubicBezTo>
                <a:cubicBezTo>
                  <a:pt x="665" y="248"/>
                  <a:pt x="669" y="242"/>
                  <a:pt x="672" y="241"/>
                </a:cubicBezTo>
                <a:cubicBezTo>
                  <a:pt x="677" y="240"/>
                  <a:pt x="687" y="243"/>
                  <a:pt x="692" y="245"/>
                </a:cubicBezTo>
                <a:cubicBezTo>
                  <a:pt x="700" y="248"/>
                  <a:pt x="713" y="259"/>
                  <a:pt x="719" y="265"/>
                </a:cubicBezTo>
                <a:cubicBezTo>
                  <a:pt x="724" y="270"/>
                  <a:pt x="728" y="288"/>
                  <a:pt x="735" y="289"/>
                </a:cubicBezTo>
                <a:cubicBezTo>
                  <a:pt x="752" y="291"/>
                  <a:pt x="774" y="257"/>
                  <a:pt x="787" y="246"/>
                </a:cubicBezTo>
                <a:cubicBezTo>
                  <a:pt x="798" y="236"/>
                  <a:pt x="818" y="212"/>
                  <a:pt x="832" y="207"/>
                </a:cubicBezTo>
                <a:cubicBezTo>
                  <a:pt x="840" y="204"/>
                  <a:pt x="857" y="206"/>
                  <a:pt x="865" y="205"/>
                </a:cubicBezTo>
                <a:cubicBezTo>
                  <a:pt x="870" y="205"/>
                  <a:pt x="881" y="204"/>
                  <a:pt x="886" y="202"/>
                </a:cubicBezTo>
                <a:cubicBezTo>
                  <a:pt x="891" y="199"/>
                  <a:pt x="900" y="191"/>
                  <a:pt x="904" y="187"/>
                </a:cubicBezTo>
                <a:cubicBezTo>
                  <a:pt x="906" y="184"/>
                  <a:pt x="909" y="178"/>
                  <a:pt x="912" y="176"/>
                </a:cubicBezTo>
                <a:cubicBezTo>
                  <a:pt x="917" y="172"/>
                  <a:pt x="932" y="170"/>
                  <a:pt x="936" y="164"/>
                </a:cubicBezTo>
                <a:cubicBezTo>
                  <a:pt x="941" y="157"/>
                  <a:pt x="934" y="136"/>
                  <a:pt x="939" y="129"/>
                </a:cubicBezTo>
                <a:cubicBezTo>
                  <a:pt x="941" y="126"/>
                  <a:pt x="951" y="125"/>
                  <a:pt x="954" y="123"/>
                </a:cubicBezTo>
                <a:cubicBezTo>
                  <a:pt x="958" y="122"/>
                  <a:pt x="965" y="118"/>
                  <a:pt x="968" y="116"/>
                </a:cubicBezTo>
                <a:cubicBezTo>
                  <a:pt x="971" y="115"/>
                  <a:pt x="975" y="111"/>
                  <a:pt x="978" y="110"/>
                </a:cubicBezTo>
                <a:cubicBezTo>
                  <a:pt x="980" y="109"/>
                  <a:pt x="986" y="109"/>
                  <a:pt x="989" y="109"/>
                </a:cubicBezTo>
                <a:cubicBezTo>
                  <a:pt x="992" y="110"/>
                  <a:pt x="998" y="115"/>
                  <a:pt x="1002" y="116"/>
                </a:cubicBezTo>
                <a:cubicBezTo>
                  <a:pt x="1006" y="118"/>
                  <a:pt x="1015" y="124"/>
                  <a:pt x="1019" y="124"/>
                </a:cubicBezTo>
                <a:cubicBezTo>
                  <a:pt x="1023" y="125"/>
                  <a:pt x="1030" y="123"/>
                  <a:pt x="1033" y="123"/>
                </a:cubicBezTo>
                <a:cubicBezTo>
                  <a:pt x="1037" y="124"/>
                  <a:pt x="1045" y="127"/>
                  <a:pt x="1049" y="129"/>
                </a:cubicBezTo>
                <a:cubicBezTo>
                  <a:pt x="1054" y="132"/>
                  <a:pt x="1064" y="141"/>
                  <a:pt x="1069" y="143"/>
                </a:cubicBezTo>
                <a:cubicBezTo>
                  <a:pt x="1075" y="145"/>
                  <a:pt x="1087" y="145"/>
                  <a:pt x="1092" y="147"/>
                </a:cubicBezTo>
                <a:cubicBezTo>
                  <a:pt x="1096" y="149"/>
                  <a:pt x="1100" y="158"/>
                  <a:pt x="1104" y="159"/>
                </a:cubicBezTo>
                <a:cubicBezTo>
                  <a:pt x="1109" y="161"/>
                  <a:pt x="1118" y="157"/>
                  <a:pt x="1123" y="156"/>
                </a:cubicBezTo>
                <a:cubicBezTo>
                  <a:pt x="1132" y="154"/>
                  <a:pt x="1150" y="150"/>
                  <a:pt x="1159" y="147"/>
                </a:cubicBezTo>
                <a:cubicBezTo>
                  <a:pt x="1163" y="146"/>
                  <a:pt x="1172" y="143"/>
                  <a:pt x="1176" y="141"/>
                </a:cubicBezTo>
                <a:cubicBezTo>
                  <a:pt x="1183" y="137"/>
                  <a:pt x="1197" y="130"/>
                  <a:pt x="1202" y="124"/>
                </a:cubicBezTo>
                <a:cubicBezTo>
                  <a:pt x="1204" y="123"/>
                  <a:pt x="1205" y="118"/>
                  <a:pt x="1207" y="116"/>
                </a:cubicBezTo>
                <a:cubicBezTo>
                  <a:pt x="1210" y="114"/>
                  <a:pt x="1217" y="112"/>
                  <a:pt x="1220" y="110"/>
                </a:cubicBezTo>
                <a:cubicBezTo>
                  <a:pt x="1222" y="108"/>
                  <a:pt x="1228" y="104"/>
                  <a:pt x="1230" y="102"/>
                </a:cubicBezTo>
                <a:cubicBezTo>
                  <a:pt x="1234" y="99"/>
                  <a:pt x="1241" y="94"/>
                  <a:pt x="1243" y="91"/>
                </a:cubicBezTo>
                <a:cubicBezTo>
                  <a:pt x="1244" y="88"/>
                  <a:pt x="1245" y="82"/>
                  <a:pt x="1246" y="80"/>
                </a:cubicBezTo>
                <a:cubicBezTo>
                  <a:pt x="1246" y="75"/>
                  <a:pt x="1245" y="66"/>
                  <a:pt x="1246" y="61"/>
                </a:cubicBezTo>
                <a:cubicBezTo>
                  <a:pt x="1246" y="56"/>
                  <a:pt x="1248" y="46"/>
                  <a:pt x="1250" y="41"/>
                </a:cubicBezTo>
                <a:cubicBezTo>
                  <a:pt x="1252" y="38"/>
                  <a:pt x="1256" y="31"/>
                  <a:pt x="1258" y="27"/>
                </a:cubicBezTo>
                <a:cubicBezTo>
                  <a:pt x="1260" y="24"/>
                  <a:pt x="1265" y="18"/>
                  <a:pt x="1267" y="15"/>
                </a:cubicBezTo>
                <a:cubicBezTo>
                  <a:pt x="1270" y="11"/>
                  <a:pt x="1281" y="0"/>
                  <a:pt x="1281" y="0"/>
                </a:cubicBezTo>
                <a:cubicBezTo>
                  <a:pt x="1281" y="0"/>
                  <a:pt x="1285" y="1"/>
                  <a:pt x="1287" y="2"/>
                </a:cubicBezTo>
                <a:cubicBezTo>
                  <a:pt x="1289" y="3"/>
                  <a:pt x="1294" y="5"/>
                  <a:pt x="1295" y="7"/>
                </a:cubicBezTo>
                <a:cubicBezTo>
                  <a:pt x="1296" y="9"/>
                  <a:pt x="1296" y="13"/>
                  <a:pt x="1296" y="15"/>
                </a:cubicBezTo>
                <a:cubicBezTo>
                  <a:pt x="1296" y="24"/>
                  <a:pt x="1296" y="43"/>
                  <a:pt x="1294" y="52"/>
                </a:cubicBezTo>
                <a:cubicBezTo>
                  <a:pt x="1293" y="58"/>
                  <a:pt x="1288" y="67"/>
                  <a:pt x="1286" y="72"/>
                </a:cubicBezTo>
                <a:cubicBezTo>
                  <a:pt x="1285" y="77"/>
                  <a:pt x="1280" y="85"/>
                  <a:pt x="1280" y="90"/>
                </a:cubicBezTo>
                <a:cubicBezTo>
                  <a:pt x="1281" y="92"/>
                  <a:pt x="1283" y="95"/>
                  <a:pt x="1284" y="97"/>
                </a:cubicBezTo>
                <a:cubicBezTo>
                  <a:pt x="1286" y="101"/>
                  <a:pt x="1291" y="107"/>
                  <a:pt x="1292" y="111"/>
                </a:cubicBezTo>
                <a:cubicBezTo>
                  <a:pt x="1293" y="113"/>
                  <a:pt x="1295" y="117"/>
                  <a:pt x="1296" y="119"/>
                </a:cubicBezTo>
                <a:cubicBezTo>
                  <a:pt x="1297" y="121"/>
                  <a:pt x="1299" y="126"/>
                  <a:pt x="1300" y="128"/>
                </a:cubicBezTo>
                <a:cubicBezTo>
                  <a:pt x="1301" y="130"/>
                  <a:pt x="1303" y="134"/>
                  <a:pt x="1304" y="135"/>
                </a:cubicBezTo>
                <a:cubicBezTo>
                  <a:pt x="1306" y="137"/>
                  <a:pt x="1310" y="139"/>
                  <a:pt x="1312" y="140"/>
                </a:cubicBezTo>
                <a:cubicBezTo>
                  <a:pt x="1314" y="141"/>
                  <a:pt x="1318" y="143"/>
                  <a:pt x="1320" y="144"/>
                </a:cubicBezTo>
                <a:cubicBezTo>
                  <a:pt x="1323" y="145"/>
                  <a:pt x="1330" y="146"/>
                  <a:pt x="1330" y="14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12">
            <a:extLst>
              <a:ext uri="{FF2B5EF4-FFF2-40B4-BE49-F238E27FC236}">
                <a16:creationId xmlns:a16="http://schemas.microsoft.com/office/drawing/2014/main" id="{E0FC13F2-963C-49AA-AC21-5050955F81BE}"/>
              </a:ext>
            </a:extLst>
          </p:cNvPr>
          <p:cNvSpPr>
            <a:spLocks noEditPoints="1"/>
          </p:cNvSpPr>
          <p:nvPr/>
        </p:nvSpPr>
        <p:spPr bwMode="auto">
          <a:xfrm>
            <a:off x="3348482" y="2339472"/>
            <a:ext cx="2846521" cy="2655990"/>
          </a:xfrm>
          <a:custGeom>
            <a:avLst/>
            <a:gdLst/>
            <a:ahLst/>
            <a:cxnLst>
              <a:cxn ang="0">
                <a:pos x="1176" y="725"/>
              </a:cxn>
              <a:cxn ang="0">
                <a:pos x="1154" y="825"/>
              </a:cxn>
              <a:cxn ang="0">
                <a:pos x="1067" y="911"/>
              </a:cxn>
              <a:cxn ang="0">
                <a:pos x="910" y="880"/>
              </a:cxn>
              <a:cxn ang="0">
                <a:pos x="812" y="951"/>
              </a:cxn>
              <a:cxn ang="0">
                <a:pos x="580" y="1005"/>
              </a:cxn>
              <a:cxn ang="0">
                <a:pos x="521" y="1063"/>
              </a:cxn>
              <a:cxn ang="0">
                <a:pos x="379" y="1103"/>
              </a:cxn>
              <a:cxn ang="0">
                <a:pos x="295" y="1103"/>
              </a:cxn>
              <a:cxn ang="0">
                <a:pos x="245" y="1086"/>
              </a:cxn>
              <a:cxn ang="0">
                <a:pos x="268" y="998"/>
              </a:cxn>
              <a:cxn ang="0">
                <a:pos x="288" y="869"/>
              </a:cxn>
              <a:cxn ang="0">
                <a:pos x="340" y="773"/>
              </a:cxn>
              <a:cxn ang="0">
                <a:pos x="357" y="704"/>
              </a:cxn>
              <a:cxn ang="0">
                <a:pos x="317" y="636"/>
              </a:cxn>
              <a:cxn ang="0">
                <a:pos x="351" y="561"/>
              </a:cxn>
              <a:cxn ang="0">
                <a:pos x="356" y="545"/>
              </a:cxn>
              <a:cxn ang="0">
                <a:pos x="338" y="497"/>
              </a:cxn>
              <a:cxn ang="0">
                <a:pos x="279" y="488"/>
              </a:cxn>
              <a:cxn ang="0">
                <a:pos x="272" y="391"/>
              </a:cxn>
              <a:cxn ang="0">
                <a:pos x="142" y="396"/>
              </a:cxn>
              <a:cxn ang="0">
                <a:pos x="120" y="325"/>
              </a:cxn>
              <a:cxn ang="0">
                <a:pos x="165" y="268"/>
              </a:cxn>
              <a:cxn ang="0">
                <a:pos x="16" y="262"/>
              </a:cxn>
              <a:cxn ang="0">
                <a:pos x="37" y="187"/>
              </a:cxn>
              <a:cxn ang="0">
                <a:pos x="135" y="125"/>
              </a:cxn>
              <a:cxn ang="0">
                <a:pos x="233" y="34"/>
              </a:cxn>
              <a:cxn ang="0">
                <a:pos x="376" y="17"/>
              </a:cxn>
              <a:cxn ang="0">
                <a:pos x="497" y="23"/>
              </a:cxn>
              <a:cxn ang="0">
                <a:pos x="488" y="48"/>
              </a:cxn>
              <a:cxn ang="0">
                <a:pos x="431" y="91"/>
              </a:cxn>
              <a:cxn ang="0">
                <a:pos x="390" y="163"/>
              </a:cxn>
              <a:cxn ang="0">
                <a:pos x="428" y="157"/>
              </a:cxn>
              <a:cxn ang="0">
                <a:pos x="479" y="188"/>
              </a:cxn>
              <a:cxn ang="0">
                <a:pos x="428" y="236"/>
              </a:cxn>
              <a:cxn ang="0">
                <a:pos x="393" y="261"/>
              </a:cxn>
              <a:cxn ang="0">
                <a:pos x="432" y="274"/>
              </a:cxn>
              <a:cxn ang="0">
                <a:pos x="458" y="249"/>
              </a:cxn>
              <a:cxn ang="0">
                <a:pos x="524" y="182"/>
              </a:cxn>
              <a:cxn ang="0">
                <a:pos x="619" y="176"/>
              </a:cxn>
              <a:cxn ang="0">
                <a:pos x="580" y="109"/>
              </a:cxn>
              <a:cxn ang="0">
                <a:pos x="552" y="66"/>
              </a:cxn>
              <a:cxn ang="0">
                <a:pos x="621" y="44"/>
              </a:cxn>
              <a:cxn ang="0">
                <a:pos x="694" y="70"/>
              </a:cxn>
              <a:cxn ang="0">
                <a:pos x="753" y="64"/>
              </a:cxn>
              <a:cxn ang="0">
                <a:pos x="763" y="157"/>
              </a:cxn>
              <a:cxn ang="0">
                <a:pos x="782" y="240"/>
              </a:cxn>
              <a:cxn ang="0">
                <a:pos x="769" y="320"/>
              </a:cxn>
              <a:cxn ang="0">
                <a:pos x="824" y="368"/>
              </a:cxn>
              <a:cxn ang="0">
                <a:pos x="804" y="450"/>
              </a:cxn>
              <a:cxn ang="0">
                <a:pos x="770" y="507"/>
              </a:cxn>
              <a:cxn ang="0">
                <a:pos x="843" y="613"/>
              </a:cxn>
              <a:cxn ang="0">
                <a:pos x="973" y="646"/>
              </a:cxn>
              <a:cxn ang="0">
                <a:pos x="1112" y="641"/>
              </a:cxn>
              <a:cxn ang="0">
                <a:pos x="1197" y="627"/>
              </a:cxn>
              <a:cxn ang="0">
                <a:pos x="639" y="198"/>
              </a:cxn>
              <a:cxn ang="0">
                <a:pos x="619" y="212"/>
              </a:cxn>
            </a:cxnLst>
            <a:rect l="0" t="0" r="r" b="b"/>
            <a:pathLst>
              <a:path w="1222" h="1140">
                <a:moveTo>
                  <a:pt x="1221" y="712"/>
                </a:moveTo>
                <a:cubicBezTo>
                  <a:pt x="1222" y="715"/>
                  <a:pt x="1222" y="720"/>
                  <a:pt x="1221" y="723"/>
                </a:cubicBezTo>
                <a:cubicBezTo>
                  <a:pt x="1221" y="724"/>
                  <a:pt x="1220" y="727"/>
                  <a:pt x="1218" y="728"/>
                </a:cubicBezTo>
                <a:cubicBezTo>
                  <a:pt x="1217" y="730"/>
                  <a:pt x="1214" y="732"/>
                  <a:pt x="1212" y="732"/>
                </a:cubicBezTo>
                <a:cubicBezTo>
                  <a:pt x="1210" y="733"/>
                  <a:pt x="1205" y="732"/>
                  <a:pt x="1203" y="731"/>
                </a:cubicBezTo>
                <a:cubicBezTo>
                  <a:pt x="1201" y="731"/>
                  <a:pt x="1196" y="729"/>
                  <a:pt x="1194" y="728"/>
                </a:cubicBezTo>
                <a:cubicBezTo>
                  <a:pt x="1191" y="727"/>
                  <a:pt x="1186" y="726"/>
                  <a:pt x="1183" y="726"/>
                </a:cubicBezTo>
                <a:cubicBezTo>
                  <a:pt x="1181" y="726"/>
                  <a:pt x="1177" y="724"/>
                  <a:pt x="1176" y="725"/>
                </a:cubicBezTo>
                <a:cubicBezTo>
                  <a:pt x="1174" y="726"/>
                  <a:pt x="1176" y="730"/>
                  <a:pt x="1176" y="732"/>
                </a:cubicBezTo>
                <a:cubicBezTo>
                  <a:pt x="1177" y="735"/>
                  <a:pt x="1178" y="741"/>
                  <a:pt x="1179" y="744"/>
                </a:cubicBezTo>
                <a:cubicBezTo>
                  <a:pt x="1179" y="747"/>
                  <a:pt x="1181" y="751"/>
                  <a:pt x="1182" y="753"/>
                </a:cubicBezTo>
                <a:cubicBezTo>
                  <a:pt x="1183" y="756"/>
                  <a:pt x="1189" y="764"/>
                  <a:pt x="1189" y="764"/>
                </a:cubicBezTo>
                <a:cubicBezTo>
                  <a:pt x="1189" y="764"/>
                  <a:pt x="1178" y="775"/>
                  <a:pt x="1175" y="779"/>
                </a:cubicBezTo>
                <a:cubicBezTo>
                  <a:pt x="1173" y="782"/>
                  <a:pt x="1168" y="788"/>
                  <a:pt x="1166" y="791"/>
                </a:cubicBezTo>
                <a:cubicBezTo>
                  <a:pt x="1164" y="795"/>
                  <a:pt x="1160" y="802"/>
                  <a:pt x="1158" y="805"/>
                </a:cubicBezTo>
                <a:cubicBezTo>
                  <a:pt x="1156" y="810"/>
                  <a:pt x="1154" y="820"/>
                  <a:pt x="1154" y="825"/>
                </a:cubicBezTo>
                <a:cubicBezTo>
                  <a:pt x="1153" y="830"/>
                  <a:pt x="1154" y="839"/>
                  <a:pt x="1154" y="844"/>
                </a:cubicBezTo>
                <a:cubicBezTo>
                  <a:pt x="1153" y="846"/>
                  <a:pt x="1152" y="852"/>
                  <a:pt x="1151" y="855"/>
                </a:cubicBezTo>
                <a:cubicBezTo>
                  <a:pt x="1149" y="858"/>
                  <a:pt x="1142" y="863"/>
                  <a:pt x="1138" y="866"/>
                </a:cubicBezTo>
                <a:cubicBezTo>
                  <a:pt x="1136" y="868"/>
                  <a:pt x="1130" y="872"/>
                  <a:pt x="1128" y="874"/>
                </a:cubicBezTo>
                <a:cubicBezTo>
                  <a:pt x="1125" y="876"/>
                  <a:pt x="1118" y="878"/>
                  <a:pt x="1115" y="880"/>
                </a:cubicBezTo>
                <a:cubicBezTo>
                  <a:pt x="1113" y="882"/>
                  <a:pt x="1112" y="887"/>
                  <a:pt x="1110" y="888"/>
                </a:cubicBezTo>
                <a:cubicBezTo>
                  <a:pt x="1105" y="894"/>
                  <a:pt x="1091" y="901"/>
                  <a:pt x="1084" y="905"/>
                </a:cubicBezTo>
                <a:cubicBezTo>
                  <a:pt x="1080" y="907"/>
                  <a:pt x="1071" y="910"/>
                  <a:pt x="1067" y="911"/>
                </a:cubicBezTo>
                <a:cubicBezTo>
                  <a:pt x="1058" y="914"/>
                  <a:pt x="1040" y="918"/>
                  <a:pt x="1031" y="920"/>
                </a:cubicBezTo>
                <a:cubicBezTo>
                  <a:pt x="1026" y="921"/>
                  <a:pt x="1017" y="925"/>
                  <a:pt x="1012" y="923"/>
                </a:cubicBezTo>
                <a:cubicBezTo>
                  <a:pt x="1008" y="922"/>
                  <a:pt x="1004" y="913"/>
                  <a:pt x="1000" y="911"/>
                </a:cubicBezTo>
                <a:cubicBezTo>
                  <a:pt x="995" y="909"/>
                  <a:pt x="983" y="909"/>
                  <a:pt x="977" y="907"/>
                </a:cubicBezTo>
                <a:cubicBezTo>
                  <a:pt x="972" y="905"/>
                  <a:pt x="962" y="896"/>
                  <a:pt x="957" y="893"/>
                </a:cubicBezTo>
                <a:cubicBezTo>
                  <a:pt x="953" y="891"/>
                  <a:pt x="945" y="888"/>
                  <a:pt x="941" y="887"/>
                </a:cubicBezTo>
                <a:cubicBezTo>
                  <a:pt x="938" y="887"/>
                  <a:pt x="931" y="889"/>
                  <a:pt x="927" y="888"/>
                </a:cubicBezTo>
                <a:cubicBezTo>
                  <a:pt x="923" y="888"/>
                  <a:pt x="914" y="882"/>
                  <a:pt x="910" y="880"/>
                </a:cubicBezTo>
                <a:cubicBezTo>
                  <a:pt x="906" y="879"/>
                  <a:pt x="900" y="874"/>
                  <a:pt x="897" y="873"/>
                </a:cubicBezTo>
                <a:cubicBezTo>
                  <a:pt x="894" y="873"/>
                  <a:pt x="888" y="873"/>
                  <a:pt x="886" y="874"/>
                </a:cubicBezTo>
                <a:cubicBezTo>
                  <a:pt x="883" y="875"/>
                  <a:pt x="879" y="879"/>
                  <a:pt x="876" y="880"/>
                </a:cubicBezTo>
                <a:cubicBezTo>
                  <a:pt x="873" y="882"/>
                  <a:pt x="866" y="886"/>
                  <a:pt x="862" y="887"/>
                </a:cubicBezTo>
                <a:cubicBezTo>
                  <a:pt x="859" y="889"/>
                  <a:pt x="849" y="890"/>
                  <a:pt x="847" y="893"/>
                </a:cubicBezTo>
                <a:cubicBezTo>
                  <a:pt x="842" y="900"/>
                  <a:pt x="849" y="921"/>
                  <a:pt x="844" y="928"/>
                </a:cubicBezTo>
                <a:cubicBezTo>
                  <a:pt x="840" y="934"/>
                  <a:pt x="825" y="936"/>
                  <a:pt x="820" y="940"/>
                </a:cubicBezTo>
                <a:cubicBezTo>
                  <a:pt x="817" y="942"/>
                  <a:pt x="814" y="948"/>
                  <a:pt x="812" y="951"/>
                </a:cubicBezTo>
                <a:cubicBezTo>
                  <a:pt x="808" y="955"/>
                  <a:pt x="799" y="963"/>
                  <a:pt x="794" y="966"/>
                </a:cubicBezTo>
                <a:cubicBezTo>
                  <a:pt x="789" y="968"/>
                  <a:pt x="778" y="969"/>
                  <a:pt x="773" y="969"/>
                </a:cubicBezTo>
                <a:cubicBezTo>
                  <a:pt x="765" y="970"/>
                  <a:pt x="748" y="968"/>
                  <a:pt x="740" y="971"/>
                </a:cubicBezTo>
                <a:cubicBezTo>
                  <a:pt x="726" y="976"/>
                  <a:pt x="706" y="1000"/>
                  <a:pt x="695" y="1010"/>
                </a:cubicBezTo>
                <a:cubicBezTo>
                  <a:pt x="682" y="1021"/>
                  <a:pt x="660" y="1055"/>
                  <a:pt x="643" y="1053"/>
                </a:cubicBezTo>
                <a:cubicBezTo>
                  <a:pt x="636" y="1052"/>
                  <a:pt x="632" y="1034"/>
                  <a:pt x="627" y="1029"/>
                </a:cubicBezTo>
                <a:cubicBezTo>
                  <a:pt x="621" y="1023"/>
                  <a:pt x="608" y="1012"/>
                  <a:pt x="600" y="1009"/>
                </a:cubicBezTo>
                <a:cubicBezTo>
                  <a:pt x="595" y="1007"/>
                  <a:pt x="585" y="1004"/>
                  <a:pt x="580" y="1005"/>
                </a:cubicBezTo>
                <a:cubicBezTo>
                  <a:pt x="577" y="1006"/>
                  <a:pt x="573" y="1012"/>
                  <a:pt x="571" y="1015"/>
                </a:cubicBezTo>
                <a:cubicBezTo>
                  <a:pt x="568" y="1018"/>
                  <a:pt x="565" y="1025"/>
                  <a:pt x="563" y="1029"/>
                </a:cubicBezTo>
                <a:cubicBezTo>
                  <a:pt x="561" y="1032"/>
                  <a:pt x="557" y="1040"/>
                  <a:pt x="553" y="1042"/>
                </a:cubicBezTo>
                <a:cubicBezTo>
                  <a:pt x="549" y="1044"/>
                  <a:pt x="540" y="1041"/>
                  <a:pt x="535" y="1041"/>
                </a:cubicBezTo>
                <a:cubicBezTo>
                  <a:pt x="531" y="1041"/>
                  <a:pt x="523" y="1040"/>
                  <a:pt x="520" y="1041"/>
                </a:cubicBezTo>
                <a:cubicBezTo>
                  <a:pt x="517" y="1042"/>
                  <a:pt x="513" y="1044"/>
                  <a:pt x="511" y="1046"/>
                </a:cubicBezTo>
                <a:cubicBezTo>
                  <a:pt x="510" y="1047"/>
                  <a:pt x="505" y="1050"/>
                  <a:pt x="505" y="1052"/>
                </a:cubicBezTo>
                <a:cubicBezTo>
                  <a:pt x="505" y="1057"/>
                  <a:pt x="520" y="1058"/>
                  <a:pt x="521" y="1063"/>
                </a:cubicBezTo>
                <a:cubicBezTo>
                  <a:pt x="521" y="1064"/>
                  <a:pt x="518" y="1067"/>
                  <a:pt x="517" y="1069"/>
                </a:cubicBezTo>
                <a:cubicBezTo>
                  <a:pt x="515" y="1071"/>
                  <a:pt x="510" y="1076"/>
                  <a:pt x="508" y="1078"/>
                </a:cubicBezTo>
                <a:cubicBezTo>
                  <a:pt x="504" y="1081"/>
                  <a:pt x="497" y="1084"/>
                  <a:pt x="493" y="1085"/>
                </a:cubicBezTo>
                <a:cubicBezTo>
                  <a:pt x="489" y="1087"/>
                  <a:pt x="482" y="1090"/>
                  <a:pt x="478" y="1090"/>
                </a:cubicBezTo>
                <a:cubicBezTo>
                  <a:pt x="470" y="1090"/>
                  <a:pt x="456" y="1083"/>
                  <a:pt x="449" y="1081"/>
                </a:cubicBezTo>
                <a:cubicBezTo>
                  <a:pt x="445" y="1080"/>
                  <a:pt x="437" y="1077"/>
                  <a:pt x="432" y="1077"/>
                </a:cubicBezTo>
                <a:cubicBezTo>
                  <a:pt x="424" y="1077"/>
                  <a:pt x="404" y="1084"/>
                  <a:pt x="402" y="1085"/>
                </a:cubicBezTo>
                <a:cubicBezTo>
                  <a:pt x="400" y="1087"/>
                  <a:pt x="385" y="1099"/>
                  <a:pt x="379" y="1103"/>
                </a:cubicBezTo>
                <a:cubicBezTo>
                  <a:pt x="375" y="1106"/>
                  <a:pt x="367" y="1111"/>
                  <a:pt x="363" y="1114"/>
                </a:cubicBezTo>
                <a:cubicBezTo>
                  <a:pt x="359" y="1116"/>
                  <a:pt x="352" y="1123"/>
                  <a:pt x="347" y="1124"/>
                </a:cubicBezTo>
                <a:cubicBezTo>
                  <a:pt x="344" y="1124"/>
                  <a:pt x="339" y="1122"/>
                  <a:pt x="337" y="1120"/>
                </a:cubicBezTo>
                <a:cubicBezTo>
                  <a:pt x="336" y="1118"/>
                  <a:pt x="333" y="1114"/>
                  <a:pt x="332" y="1112"/>
                </a:cubicBezTo>
                <a:cubicBezTo>
                  <a:pt x="331" y="1107"/>
                  <a:pt x="336" y="1094"/>
                  <a:pt x="332" y="1090"/>
                </a:cubicBezTo>
                <a:cubicBezTo>
                  <a:pt x="330" y="1087"/>
                  <a:pt x="322" y="1086"/>
                  <a:pt x="318" y="1087"/>
                </a:cubicBezTo>
                <a:cubicBezTo>
                  <a:pt x="314" y="1088"/>
                  <a:pt x="308" y="1094"/>
                  <a:pt x="305" y="1096"/>
                </a:cubicBezTo>
                <a:cubicBezTo>
                  <a:pt x="302" y="1098"/>
                  <a:pt x="297" y="1100"/>
                  <a:pt x="295" y="1103"/>
                </a:cubicBezTo>
                <a:cubicBezTo>
                  <a:pt x="293" y="1106"/>
                  <a:pt x="293" y="1114"/>
                  <a:pt x="293" y="1118"/>
                </a:cubicBezTo>
                <a:cubicBezTo>
                  <a:pt x="292" y="1122"/>
                  <a:pt x="290" y="1129"/>
                  <a:pt x="288" y="1132"/>
                </a:cubicBezTo>
                <a:cubicBezTo>
                  <a:pt x="286" y="1134"/>
                  <a:pt x="281" y="1138"/>
                  <a:pt x="278" y="1139"/>
                </a:cubicBezTo>
                <a:cubicBezTo>
                  <a:pt x="273" y="1140"/>
                  <a:pt x="257" y="1139"/>
                  <a:pt x="257" y="1139"/>
                </a:cubicBezTo>
                <a:cubicBezTo>
                  <a:pt x="257" y="1139"/>
                  <a:pt x="261" y="1131"/>
                  <a:pt x="261" y="1128"/>
                </a:cubicBezTo>
                <a:cubicBezTo>
                  <a:pt x="261" y="1123"/>
                  <a:pt x="257" y="1112"/>
                  <a:pt x="256" y="1106"/>
                </a:cubicBezTo>
                <a:cubicBezTo>
                  <a:pt x="256" y="1104"/>
                  <a:pt x="258" y="1098"/>
                  <a:pt x="257" y="1096"/>
                </a:cubicBezTo>
                <a:cubicBezTo>
                  <a:pt x="255" y="1093"/>
                  <a:pt x="247" y="1089"/>
                  <a:pt x="245" y="1086"/>
                </a:cubicBezTo>
                <a:cubicBezTo>
                  <a:pt x="242" y="1080"/>
                  <a:pt x="243" y="1066"/>
                  <a:pt x="245" y="1060"/>
                </a:cubicBezTo>
                <a:cubicBezTo>
                  <a:pt x="246" y="1057"/>
                  <a:pt x="250" y="1052"/>
                  <a:pt x="251" y="1049"/>
                </a:cubicBezTo>
                <a:cubicBezTo>
                  <a:pt x="252" y="1046"/>
                  <a:pt x="251" y="1040"/>
                  <a:pt x="251" y="1037"/>
                </a:cubicBezTo>
                <a:cubicBezTo>
                  <a:pt x="249" y="1034"/>
                  <a:pt x="244" y="1029"/>
                  <a:pt x="243" y="1026"/>
                </a:cubicBezTo>
                <a:cubicBezTo>
                  <a:pt x="242" y="1023"/>
                  <a:pt x="242" y="1017"/>
                  <a:pt x="242" y="1014"/>
                </a:cubicBezTo>
                <a:cubicBezTo>
                  <a:pt x="243" y="1012"/>
                  <a:pt x="245" y="1009"/>
                  <a:pt x="247" y="1008"/>
                </a:cubicBezTo>
                <a:cubicBezTo>
                  <a:pt x="250" y="1007"/>
                  <a:pt x="257" y="1008"/>
                  <a:pt x="260" y="1006"/>
                </a:cubicBezTo>
                <a:cubicBezTo>
                  <a:pt x="262" y="1005"/>
                  <a:pt x="267" y="1001"/>
                  <a:pt x="268" y="998"/>
                </a:cubicBezTo>
                <a:cubicBezTo>
                  <a:pt x="270" y="994"/>
                  <a:pt x="268" y="986"/>
                  <a:pt x="268" y="982"/>
                </a:cubicBezTo>
                <a:cubicBezTo>
                  <a:pt x="269" y="979"/>
                  <a:pt x="265" y="968"/>
                  <a:pt x="267" y="964"/>
                </a:cubicBezTo>
                <a:cubicBezTo>
                  <a:pt x="268" y="959"/>
                  <a:pt x="275" y="953"/>
                  <a:pt x="278" y="949"/>
                </a:cubicBezTo>
                <a:cubicBezTo>
                  <a:pt x="280" y="947"/>
                  <a:pt x="285" y="941"/>
                  <a:pt x="286" y="938"/>
                </a:cubicBezTo>
                <a:cubicBezTo>
                  <a:pt x="287" y="933"/>
                  <a:pt x="285" y="923"/>
                  <a:pt x="285" y="918"/>
                </a:cubicBezTo>
                <a:cubicBezTo>
                  <a:pt x="284" y="912"/>
                  <a:pt x="283" y="902"/>
                  <a:pt x="282" y="896"/>
                </a:cubicBezTo>
                <a:cubicBezTo>
                  <a:pt x="281" y="892"/>
                  <a:pt x="278" y="882"/>
                  <a:pt x="278" y="882"/>
                </a:cubicBezTo>
                <a:cubicBezTo>
                  <a:pt x="278" y="882"/>
                  <a:pt x="285" y="872"/>
                  <a:pt x="288" y="869"/>
                </a:cubicBezTo>
                <a:cubicBezTo>
                  <a:pt x="291" y="865"/>
                  <a:pt x="300" y="859"/>
                  <a:pt x="304" y="856"/>
                </a:cubicBezTo>
                <a:cubicBezTo>
                  <a:pt x="307" y="854"/>
                  <a:pt x="313" y="850"/>
                  <a:pt x="317" y="849"/>
                </a:cubicBezTo>
                <a:cubicBezTo>
                  <a:pt x="321" y="848"/>
                  <a:pt x="331" y="852"/>
                  <a:pt x="335" y="851"/>
                </a:cubicBezTo>
                <a:cubicBezTo>
                  <a:pt x="339" y="850"/>
                  <a:pt x="347" y="847"/>
                  <a:pt x="348" y="844"/>
                </a:cubicBezTo>
                <a:cubicBezTo>
                  <a:pt x="349" y="838"/>
                  <a:pt x="337" y="830"/>
                  <a:pt x="336" y="825"/>
                </a:cubicBezTo>
                <a:cubicBezTo>
                  <a:pt x="334" y="819"/>
                  <a:pt x="337" y="807"/>
                  <a:pt x="337" y="801"/>
                </a:cubicBezTo>
                <a:cubicBezTo>
                  <a:pt x="338" y="796"/>
                  <a:pt x="338" y="787"/>
                  <a:pt x="338" y="782"/>
                </a:cubicBezTo>
                <a:cubicBezTo>
                  <a:pt x="339" y="780"/>
                  <a:pt x="339" y="775"/>
                  <a:pt x="340" y="773"/>
                </a:cubicBezTo>
                <a:cubicBezTo>
                  <a:pt x="342" y="770"/>
                  <a:pt x="348" y="766"/>
                  <a:pt x="351" y="766"/>
                </a:cubicBezTo>
                <a:cubicBezTo>
                  <a:pt x="354" y="766"/>
                  <a:pt x="360" y="771"/>
                  <a:pt x="364" y="772"/>
                </a:cubicBezTo>
                <a:cubicBezTo>
                  <a:pt x="365" y="772"/>
                  <a:pt x="368" y="771"/>
                  <a:pt x="369" y="770"/>
                </a:cubicBezTo>
                <a:cubicBezTo>
                  <a:pt x="372" y="770"/>
                  <a:pt x="378" y="773"/>
                  <a:pt x="380" y="771"/>
                </a:cubicBezTo>
                <a:cubicBezTo>
                  <a:pt x="383" y="768"/>
                  <a:pt x="382" y="758"/>
                  <a:pt x="382" y="754"/>
                </a:cubicBezTo>
                <a:cubicBezTo>
                  <a:pt x="382" y="747"/>
                  <a:pt x="384" y="732"/>
                  <a:pt x="381" y="726"/>
                </a:cubicBezTo>
                <a:cubicBezTo>
                  <a:pt x="380" y="723"/>
                  <a:pt x="374" y="719"/>
                  <a:pt x="372" y="717"/>
                </a:cubicBezTo>
                <a:cubicBezTo>
                  <a:pt x="368" y="713"/>
                  <a:pt x="361" y="707"/>
                  <a:pt x="357" y="704"/>
                </a:cubicBezTo>
                <a:cubicBezTo>
                  <a:pt x="355" y="702"/>
                  <a:pt x="350" y="699"/>
                  <a:pt x="347" y="697"/>
                </a:cubicBezTo>
                <a:cubicBezTo>
                  <a:pt x="343" y="695"/>
                  <a:pt x="334" y="693"/>
                  <a:pt x="330" y="691"/>
                </a:cubicBezTo>
                <a:cubicBezTo>
                  <a:pt x="327" y="689"/>
                  <a:pt x="322" y="689"/>
                  <a:pt x="321" y="686"/>
                </a:cubicBezTo>
                <a:cubicBezTo>
                  <a:pt x="319" y="684"/>
                  <a:pt x="320" y="679"/>
                  <a:pt x="321" y="676"/>
                </a:cubicBezTo>
                <a:cubicBezTo>
                  <a:pt x="322" y="673"/>
                  <a:pt x="326" y="670"/>
                  <a:pt x="328" y="667"/>
                </a:cubicBezTo>
                <a:cubicBezTo>
                  <a:pt x="329" y="664"/>
                  <a:pt x="330" y="661"/>
                  <a:pt x="330" y="659"/>
                </a:cubicBezTo>
                <a:cubicBezTo>
                  <a:pt x="329" y="656"/>
                  <a:pt x="325" y="653"/>
                  <a:pt x="323" y="650"/>
                </a:cubicBezTo>
                <a:cubicBezTo>
                  <a:pt x="321" y="646"/>
                  <a:pt x="318" y="640"/>
                  <a:pt x="317" y="636"/>
                </a:cubicBezTo>
                <a:cubicBezTo>
                  <a:pt x="317" y="633"/>
                  <a:pt x="317" y="629"/>
                  <a:pt x="318" y="627"/>
                </a:cubicBezTo>
                <a:cubicBezTo>
                  <a:pt x="320" y="624"/>
                  <a:pt x="326" y="623"/>
                  <a:pt x="328" y="620"/>
                </a:cubicBezTo>
                <a:cubicBezTo>
                  <a:pt x="329" y="618"/>
                  <a:pt x="328" y="614"/>
                  <a:pt x="329" y="611"/>
                </a:cubicBezTo>
                <a:cubicBezTo>
                  <a:pt x="329" y="608"/>
                  <a:pt x="329" y="604"/>
                  <a:pt x="330" y="601"/>
                </a:cubicBezTo>
                <a:cubicBezTo>
                  <a:pt x="331" y="598"/>
                  <a:pt x="334" y="594"/>
                  <a:pt x="335" y="591"/>
                </a:cubicBezTo>
                <a:cubicBezTo>
                  <a:pt x="337" y="588"/>
                  <a:pt x="337" y="584"/>
                  <a:pt x="338" y="581"/>
                </a:cubicBezTo>
                <a:cubicBezTo>
                  <a:pt x="340" y="578"/>
                  <a:pt x="342" y="573"/>
                  <a:pt x="344" y="570"/>
                </a:cubicBezTo>
                <a:cubicBezTo>
                  <a:pt x="346" y="567"/>
                  <a:pt x="351" y="564"/>
                  <a:pt x="351" y="561"/>
                </a:cubicBezTo>
                <a:cubicBezTo>
                  <a:pt x="351" y="560"/>
                  <a:pt x="349" y="560"/>
                  <a:pt x="348" y="559"/>
                </a:cubicBezTo>
                <a:cubicBezTo>
                  <a:pt x="346" y="558"/>
                  <a:pt x="342" y="556"/>
                  <a:pt x="340" y="554"/>
                </a:cubicBezTo>
                <a:cubicBezTo>
                  <a:pt x="338" y="552"/>
                  <a:pt x="331" y="547"/>
                  <a:pt x="332" y="544"/>
                </a:cubicBezTo>
                <a:cubicBezTo>
                  <a:pt x="332" y="542"/>
                  <a:pt x="334" y="538"/>
                  <a:pt x="335" y="536"/>
                </a:cubicBezTo>
                <a:cubicBezTo>
                  <a:pt x="336" y="534"/>
                  <a:pt x="339" y="527"/>
                  <a:pt x="342" y="527"/>
                </a:cubicBezTo>
                <a:cubicBezTo>
                  <a:pt x="343" y="527"/>
                  <a:pt x="343" y="531"/>
                  <a:pt x="344" y="533"/>
                </a:cubicBezTo>
                <a:cubicBezTo>
                  <a:pt x="346" y="535"/>
                  <a:pt x="351" y="537"/>
                  <a:pt x="353" y="539"/>
                </a:cubicBezTo>
                <a:cubicBezTo>
                  <a:pt x="354" y="541"/>
                  <a:pt x="354" y="545"/>
                  <a:pt x="356" y="545"/>
                </a:cubicBezTo>
                <a:cubicBezTo>
                  <a:pt x="361" y="544"/>
                  <a:pt x="366" y="536"/>
                  <a:pt x="369" y="532"/>
                </a:cubicBezTo>
                <a:cubicBezTo>
                  <a:pt x="370" y="531"/>
                  <a:pt x="372" y="529"/>
                  <a:pt x="371" y="528"/>
                </a:cubicBezTo>
                <a:cubicBezTo>
                  <a:pt x="371" y="526"/>
                  <a:pt x="367" y="525"/>
                  <a:pt x="367" y="523"/>
                </a:cubicBezTo>
                <a:cubicBezTo>
                  <a:pt x="365" y="521"/>
                  <a:pt x="366" y="517"/>
                  <a:pt x="366" y="514"/>
                </a:cubicBezTo>
                <a:cubicBezTo>
                  <a:pt x="365" y="512"/>
                  <a:pt x="367" y="508"/>
                  <a:pt x="366" y="506"/>
                </a:cubicBezTo>
                <a:cubicBezTo>
                  <a:pt x="364" y="503"/>
                  <a:pt x="361" y="500"/>
                  <a:pt x="358" y="498"/>
                </a:cubicBezTo>
                <a:cubicBezTo>
                  <a:pt x="355" y="496"/>
                  <a:pt x="351" y="495"/>
                  <a:pt x="348" y="495"/>
                </a:cubicBezTo>
                <a:cubicBezTo>
                  <a:pt x="345" y="495"/>
                  <a:pt x="341" y="495"/>
                  <a:pt x="338" y="497"/>
                </a:cubicBezTo>
                <a:cubicBezTo>
                  <a:pt x="337" y="498"/>
                  <a:pt x="337" y="501"/>
                  <a:pt x="335" y="502"/>
                </a:cubicBezTo>
                <a:cubicBezTo>
                  <a:pt x="333" y="503"/>
                  <a:pt x="329" y="499"/>
                  <a:pt x="327" y="498"/>
                </a:cubicBezTo>
                <a:cubicBezTo>
                  <a:pt x="325" y="497"/>
                  <a:pt x="323" y="495"/>
                  <a:pt x="321" y="495"/>
                </a:cubicBezTo>
                <a:cubicBezTo>
                  <a:pt x="318" y="495"/>
                  <a:pt x="315" y="496"/>
                  <a:pt x="312" y="497"/>
                </a:cubicBezTo>
                <a:cubicBezTo>
                  <a:pt x="311" y="497"/>
                  <a:pt x="310" y="499"/>
                  <a:pt x="309" y="499"/>
                </a:cubicBezTo>
                <a:cubicBezTo>
                  <a:pt x="306" y="500"/>
                  <a:pt x="302" y="498"/>
                  <a:pt x="299" y="497"/>
                </a:cubicBezTo>
                <a:cubicBezTo>
                  <a:pt x="294" y="495"/>
                  <a:pt x="290" y="488"/>
                  <a:pt x="285" y="487"/>
                </a:cubicBezTo>
                <a:cubicBezTo>
                  <a:pt x="283" y="487"/>
                  <a:pt x="281" y="489"/>
                  <a:pt x="279" y="488"/>
                </a:cubicBezTo>
                <a:cubicBezTo>
                  <a:pt x="278" y="488"/>
                  <a:pt x="276" y="487"/>
                  <a:pt x="274" y="485"/>
                </a:cubicBezTo>
                <a:cubicBezTo>
                  <a:pt x="273" y="484"/>
                  <a:pt x="270" y="479"/>
                  <a:pt x="270" y="479"/>
                </a:cubicBezTo>
                <a:cubicBezTo>
                  <a:pt x="269" y="482"/>
                  <a:pt x="257" y="480"/>
                  <a:pt x="255" y="478"/>
                </a:cubicBezTo>
                <a:cubicBezTo>
                  <a:pt x="250" y="472"/>
                  <a:pt x="258" y="456"/>
                  <a:pt x="259" y="449"/>
                </a:cubicBezTo>
                <a:cubicBezTo>
                  <a:pt x="259" y="444"/>
                  <a:pt x="258" y="434"/>
                  <a:pt x="257" y="429"/>
                </a:cubicBezTo>
                <a:cubicBezTo>
                  <a:pt x="256" y="423"/>
                  <a:pt x="251" y="413"/>
                  <a:pt x="252" y="408"/>
                </a:cubicBezTo>
                <a:cubicBezTo>
                  <a:pt x="252" y="406"/>
                  <a:pt x="256" y="402"/>
                  <a:pt x="258" y="400"/>
                </a:cubicBezTo>
                <a:cubicBezTo>
                  <a:pt x="261" y="397"/>
                  <a:pt x="271" y="395"/>
                  <a:pt x="272" y="391"/>
                </a:cubicBezTo>
                <a:cubicBezTo>
                  <a:pt x="273" y="388"/>
                  <a:pt x="271" y="381"/>
                  <a:pt x="270" y="378"/>
                </a:cubicBezTo>
                <a:cubicBezTo>
                  <a:pt x="268" y="374"/>
                  <a:pt x="262" y="365"/>
                  <a:pt x="257" y="365"/>
                </a:cubicBezTo>
                <a:cubicBezTo>
                  <a:pt x="255" y="365"/>
                  <a:pt x="251" y="369"/>
                  <a:pt x="249" y="370"/>
                </a:cubicBezTo>
                <a:cubicBezTo>
                  <a:pt x="242" y="374"/>
                  <a:pt x="226" y="382"/>
                  <a:pt x="218" y="385"/>
                </a:cubicBezTo>
                <a:cubicBezTo>
                  <a:pt x="209" y="387"/>
                  <a:pt x="192" y="389"/>
                  <a:pt x="184" y="390"/>
                </a:cubicBezTo>
                <a:cubicBezTo>
                  <a:pt x="180" y="391"/>
                  <a:pt x="172" y="390"/>
                  <a:pt x="168" y="391"/>
                </a:cubicBezTo>
                <a:cubicBezTo>
                  <a:pt x="162" y="392"/>
                  <a:pt x="144" y="398"/>
                  <a:pt x="144" y="398"/>
                </a:cubicBezTo>
                <a:cubicBezTo>
                  <a:pt x="142" y="396"/>
                  <a:pt x="142" y="396"/>
                  <a:pt x="142" y="396"/>
                </a:cubicBezTo>
                <a:cubicBezTo>
                  <a:pt x="142" y="396"/>
                  <a:pt x="131" y="393"/>
                  <a:pt x="128" y="392"/>
                </a:cubicBezTo>
                <a:cubicBezTo>
                  <a:pt x="123" y="390"/>
                  <a:pt x="110" y="383"/>
                  <a:pt x="110" y="383"/>
                </a:cubicBezTo>
                <a:cubicBezTo>
                  <a:pt x="110" y="383"/>
                  <a:pt x="93" y="372"/>
                  <a:pt x="91" y="366"/>
                </a:cubicBezTo>
                <a:cubicBezTo>
                  <a:pt x="91" y="363"/>
                  <a:pt x="94" y="359"/>
                  <a:pt x="96" y="356"/>
                </a:cubicBezTo>
                <a:cubicBezTo>
                  <a:pt x="97" y="354"/>
                  <a:pt x="99" y="350"/>
                  <a:pt x="100" y="347"/>
                </a:cubicBezTo>
                <a:cubicBezTo>
                  <a:pt x="102" y="344"/>
                  <a:pt x="103" y="340"/>
                  <a:pt x="105" y="338"/>
                </a:cubicBezTo>
                <a:cubicBezTo>
                  <a:pt x="106" y="335"/>
                  <a:pt x="109" y="333"/>
                  <a:pt x="111" y="331"/>
                </a:cubicBezTo>
                <a:cubicBezTo>
                  <a:pt x="114" y="329"/>
                  <a:pt x="118" y="327"/>
                  <a:pt x="120" y="325"/>
                </a:cubicBezTo>
                <a:cubicBezTo>
                  <a:pt x="123" y="323"/>
                  <a:pt x="126" y="321"/>
                  <a:pt x="129" y="320"/>
                </a:cubicBezTo>
                <a:cubicBezTo>
                  <a:pt x="132" y="319"/>
                  <a:pt x="135" y="318"/>
                  <a:pt x="137" y="317"/>
                </a:cubicBezTo>
                <a:cubicBezTo>
                  <a:pt x="140" y="316"/>
                  <a:pt x="143" y="317"/>
                  <a:pt x="145" y="316"/>
                </a:cubicBezTo>
                <a:cubicBezTo>
                  <a:pt x="148" y="316"/>
                  <a:pt x="152" y="315"/>
                  <a:pt x="154" y="315"/>
                </a:cubicBezTo>
                <a:cubicBezTo>
                  <a:pt x="156" y="314"/>
                  <a:pt x="162" y="312"/>
                  <a:pt x="164" y="310"/>
                </a:cubicBezTo>
                <a:cubicBezTo>
                  <a:pt x="166" y="307"/>
                  <a:pt x="166" y="297"/>
                  <a:pt x="167" y="293"/>
                </a:cubicBezTo>
                <a:cubicBezTo>
                  <a:pt x="167" y="290"/>
                  <a:pt x="168" y="283"/>
                  <a:pt x="168" y="280"/>
                </a:cubicBezTo>
                <a:cubicBezTo>
                  <a:pt x="168" y="277"/>
                  <a:pt x="167" y="271"/>
                  <a:pt x="165" y="268"/>
                </a:cubicBezTo>
                <a:cubicBezTo>
                  <a:pt x="161" y="263"/>
                  <a:pt x="148" y="257"/>
                  <a:pt x="142" y="253"/>
                </a:cubicBezTo>
                <a:cubicBezTo>
                  <a:pt x="136" y="250"/>
                  <a:pt x="123" y="244"/>
                  <a:pt x="117" y="240"/>
                </a:cubicBezTo>
                <a:cubicBezTo>
                  <a:pt x="116" y="239"/>
                  <a:pt x="113" y="237"/>
                  <a:pt x="111" y="236"/>
                </a:cubicBezTo>
                <a:cubicBezTo>
                  <a:pt x="106" y="235"/>
                  <a:pt x="96" y="236"/>
                  <a:pt x="91" y="237"/>
                </a:cubicBezTo>
                <a:cubicBezTo>
                  <a:pt x="83" y="237"/>
                  <a:pt x="68" y="238"/>
                  <a:pt x="61" y="241"/>
                </a:cubicBezTo>
                <a:cubicBezTo>
                  <a:pt x="56" y="242"/>
                  <a:pt x="48" y="247"/>
                  <a:pt x="43" y="249"/>
                </a:cubicBezTo>
                <a:cubicBezTo>
                  <a:pt x="39" y="251"/>
                  <a:pt x="32" y="255"/>
                  <a:pt x="28" y="257"/>
                </a:cubicBezTo>
                <a:cubicBezTo>
                  <a:pt x="25" y="258"/>
                  <a:pt x="19" y="261"/>
                  <a:pt x="16" y="262"/>
                </a:cubicBezTo>
                <a:cubicBezTo>
                  <a:pt x="13" y="264"/>
                  <a:pt x="6" y="270"/>
                  <a:pt x="3" y="268"/>
                </a:cubicBezTo>
                <a:cubicBezTo>
                  <a:pt x="0" y="266"/>
                  <a:pt x="0" y="258"/>
                  <a:pt x="1" y="255"/>
                </a:cubicBezTo>
                <a:cubicBezTo>
                  <a:pt x="2" y="252"/>
                  <a:pt x="7" y="248"/>
                  <a:pt x="9" y="245"/>
                </a:cubicBezTo>
                <a:cubicBezTo>
                  <a:pt x="10" y="242"/>
                  <a:pt x="12" y="234"/>
                  <a:pt x="13" y="230"/>
                </a:cubicBezTo>
                <a:cubicBezTo>
                  <a:pt x="13" y="225"/>
                  <a:pt x="12" y="215"/>
                  <a:pt x="11" y="209"/>
                </a:cubicBezTo>
                <a:cubicBezTo>
                  <a:pt x="10" y="206"/>
                  <a:pt x="5" y="196"/>
                  <a:pt x="5" y="196"/>
                </a:cubicBezTo>
                <a:cubicBezTo>
                  <a:pt x="5" y="196"/>
                  <a:pt x="20" y="196"/>
                  <a:pt x="25" y="194"/>
                </a:cubicBezTo>
                <a:cubicBezTo>
                  <a:pt x="28" y="193"/>
                  <a:pt x="34" y="189"/>
                  <a:pt x="37" y="187"/>
                </a:cubicBezTo>
                <a:cubicBezTo>
                  <a:pt x="41" y="183"/>
                  <a:pt x="49" y="176"/>
                  <a:pt x="53" y="172"/>
                </a:cubicBezTo>
                <a:cubicBezTo>
                  <a:pt x="56" y="170"/>
                  <a:pt x="60" y="164"/>
                  <a:pt x="63" y="163"/>
                </a:cubicBezTo>
                <a:cubicBezTo>
                  <a:pt x="68" y="161"/>
                  <a:pt x="78" y="165"/>
                  <a:pt x="83" y="165"/>
                </a:cubicBezTo>
                <a:cubicBezTo>
                  <a:pt x="86" y="165"/>
                  <a:pt x="92" y="165"/>
                  <a:pt x="94" y="164"/>
                </a:cubicBezTo>
                <a:cubicBezTo>
                  <a:pt x="97" y="162"/>
                  <a:pt x="99" y="157"/>
                  <a:pt x="100" y="155"/>
                </a:cubicBezTo>
                <a:cubicBezTo>
                  <a:pt x="101" y="153"/>
                  <a:pt x="99" y="148"/>
                  <a:pt x="101" y="146"/>
                </a:cubicBezTo>
                <a:cubicBezTo>
                  <a:pt x="105" y="142"/>
                  <a:pt x="117" y="146"/>
                  <a:pt x="122" y="143"/>
                </a:cubicBezTo>
                <a:cubicBezTo>
                  <a:pt x="126" y="140"/>
                  <a:pt x="132" y="130"/>
                  <a:pt x="135" y="125"/>
                </a:cubicBezTo>
                <a:cubicBezTo>
                  <a:pt x="138" y="120"/>
                  <a:pt x="144" y="108"/>
                  <a:pt x="146" y="101"/>
                </a:cubicBezTo>
                <a:cubicBezTo>
                  <a:pt x="147" y="99"/>
                  <a:pt x="145" y="91"/>
                  <a:pt x="148" y="89"/>
                </a:cubicBezTo>
                <a:cubicBezTo>
                  <a:pt x="153" y="86"/>
                  <a:pt x="167" y="94"/>
                  <a:pt x="174" y="95"/>
                </a:cubicBezTo>
                <a:cubicBezTo>
                  <a:pt x="186" y="96"/>
                  <a:pt x="213" y="101"/>
                  <a:pt x="220" y="92"/>
                </a:cubicBezTo>
                <a:cubicBezTo>
                  <a:pt x="223" y="87"/>
                  <a:pt x="213" y="74"/>
                  <a:pt x="216" y="69"/>
                </a:cubicBezTo>
                <a:cubicBezTo>
                  <a:pt x="217" y="65"/>
                  <a:pt x="227" y="64"/>
                  <a:pt x="229" y="61"/>
                </a:cubicBezTo>
                <a:cubicBezTo>
                  <a:pt x="230" y="58"/>
                  <a:pt x="227" y="50"/>
                  <a:pt x="228" y="46"/>
                </a:cubicBezTo>
                <a:cubicBezTo>
                  <a:pt x="228" y="43"/>
                  <a:pt x="230" y="36"/>
                  <a:pt x="233" y="34"/>
                </a:cubicBezTo>
                <a:cubicBezTo>
                  <a:pt x="236" y="32"/>
                  <a:pt x="243" y="32"/>
                  <a:pt x="246" y="32"/>
                </a:cubicBezTo>
                <a:cubicBezTo>
                  <a:pt x="250" y="31"/>
                  <a:pt x="257" y="30"/>
                  <a:pt x="260" y="32"/>
                </a:cubicBezTo>
                <a:cubicBezTo>
                  <a:pt x="264" y="33"/>
                  <a:pt x="268" y="42"/>
                  <a:pt x="271" y="44"/>
                </a:cubicBezTo>
                <a:cubicBezTo>
                  <a:pt x="276" y="46"/>
                  <a:pt x="287" y="48"/>
                  <a:pt x="292" y="48"/>
                </a:cubicBezTo>
                <a:cubicBezTo>
                  <a:pt x="298" y="48"/>
                  <a:pt x="311" y="48"/>
                  <a:pt x="317" y="47"/>
                </a:cubicBezTo>
                <a:cubicBezTo>
                  <a:pt x="323" y="46"/>
                  <a:pt x="334" y="44"/>
                  <a:pt x="339" y="42"/>
                </a:cubicBezTo>
                <a:cubicBezTo>
                  <a:pt x="344" y="41"/>
                  <a:pt x="353" y="36"/>
                  <a:pt x="357" y="33"/>
                </a:cubicBezTo>
                <a:cubicBezTo>
                  <a:pt x="362" y="29"/>
                  <a:pt x="372" y="22"/>
                  <a:pt x="376" y="17"/>
                </a:cubicBezTo>
                <a:cubicBezTo>
                  <a:pt x="380" y="13"/>
                  <a:pt x="384" y="1"/>
                  <a:pt x="389" y="0"/>
                </a:cubicBezTo>
                <a:cubicBezTo>
                  <a:pt x="391" y="0"/>
                  <a:pt x="394" y="1"/>
                  <a:pt x="395" y="2"/>
                </a:cubicBezTo>
                <a:cubicBezTo>
                  <a:pt x="397" y="6"/>
                  <a:pt x="394" y="17"/>
                  <a:pt x="398" y="20"/>
                </a:cubicBezTo>
                <a:cubicBezTo>
                  <a:pt x="401" y="22"/>
                  <a:pt x="409" y="18"/>
                  <a:pt x="413" y="18"/>
                </a:cubicBezTo>
                <a:cubicBezTo>
                  <a:pt x="421" y="19"/>
                  <a:pt x="437" y="21"/>
                  <a:pt x="445" y="22"/>
                </a:cubicBezTo>
                <a:cubicBezTo>
                  <a:pt x="449" y="22"/>
                  <a:pt x="459" y="23"/>
                  <a:pt x="463" y="24"/>
                </a:cubicBezTo>
                <a:cubicBezTo>
                  <a:pt x="469" y="25"/>
                  <a:pt x="479" y="32"/>
                  <a:pt x="485" y="32"/>
                </a:cubicBezTo>
                <a:cubicBezTo>
                  <a:pt x="489" y="31"/>
                  <a:pt x="494" y="25"/>
                  <a:pt x="497" y="23"/>
                </a:cubicBezTo>
                <a:cubicBezTo>
                  <a:pt x="500" y="20"/>
                  <a:pt x="504" y="12"/>
                  <a:pt x="508" y="10"/>
                </a:cubicBezTo>
                <a:cubicBezTo>
                  <a:pt x="513" y="7"/>
                  <a:pt x="525" y="9"/>
                  <a:pt x="531" y="10"/>
                </a:cubicBezTo>
                <a:cubicBezTo>
                  <a:pt x="533" y="10"/>
                  <a:pt x="538" y="10"/>
                  <a:pt x="538" y="10"/>
                </a:cubicBezTo>
                <a:cubicBezTo>
                  <a:pt x="538" y="10"/>
                  <a:pt x="532" y="20"/>
                  <a:pt x="529" y="23"/>
                </a:cubicBezTo>
                <a:cubicBezTo>
                  <a:pt x="528" y="24"/>
                  <a:pt x="524" y="27"/>
                  <a:pt x="522" y="29"/>
                </a:cubicBezTo>
                <a:cubicBezTo>
                  <a:pt x="521" y="31"/>
                  <a:pt x="519" y="35"/>
                  <a:pt x="517" y="36"/>
                </a:cubicBezTo>
                <a:cubicBezTo>
                  <a:pt x="515" y="38"/>
                  <a:pt x="511" y="41"/>
                  <a:pt x="509" y="42"/>
                </a:cubicBezTo>
                <a:cubicBezTo>
                  <a:pt x="504" y="44"/>
                  <a:pt x="493" y="46"/>
                  <a:pt x="488" y="48"/>
                </a:cubicBezTo>
                <a:cubicBezTo>
                  <a:pt x="485" y="49"/>
                  <a:pt x="480" y="50"/>
                  <a:pt x="478" y="52"/>
                </a:cubicBezTo>
                <a:cubicBezTo>
                  <a:pt x="475" y="53"/>
                  <a:pt x="470" y="57"/>
                  <a:pt x="469" y="59"/>
                </a:cubicBezTo>
                <a:cubicBezTo>
                  <a:pt x="467" y="61"/>
                  <a:pt x="467" y="67"/>
                  <a:pt x="466" y="69"/>
                </a:cubicBezTo>
                <a:cubicBezTo>
                  <a:pt x="466" y="70"/>
                  <a:pt x="465" y="72"/>
                  <a:pt x="464" y="73"/>
                </a:cubicBezTo>
                <a:cubicBezTo>
                  <a:pt x="463" y="74"/>
                  <a:pt x="461" y="74"/>
                  <a:pt x="459" y="75"/>
                </a:cubicBezTo>
                <a:cubicBezTo>
                  <a:pt x="456" y="76"/>
                  <a:pt x="448" y="77"/>
                  <a:pt x="444" y="78"/>
                </a:cubicBezTo>
                <a:cubicBezTo>
                  <a:pt x="441" y="79"/>
                  <a:pt x="434" y="77"/>
                  <a:pt x="431" y="80"/>
                </a:cubicBezTo>
                <a:cubicBezTo>
                  <a:pt x="430" y="82"/>
                  <a:pt x="432" y="88"/>
                  <a:pt x="431" y="91"/>
                </a:cubicBezTo>
                <a:cubicBezTo>
                  <a:pt x="429" y="94"/>
                  <a:pt x="422" y="99"/>
                  <a:pt x="419" y="101"/>
                </a:cubicBezTo>
                <a:cubicBezTo>
                  <a:pt x="416" y="103"/>
                  <a:pt x="409" y="107"/>
                  <a:pt x="405" y="109"/>
                </a:cubicBezTo>
                <a:cubicBezTo>
                  <a:pt x="400" y="112"/>
                  <a:pt x="389" y="117"/>
                  <a:pt x="384" y="119"/>
                </a:cubicBezTo>
                <a:cubicBezTo>
                  <a:pt x="379" y="121"/>
                  <a:pt x="368" y="122"/>
                  <a:pt x="365" y="127"/>
                </a:cubicBezTo>
                <a:cubicBezTo>
                  <a:pt x="362" y="132"/>
                  <a:pt x="366" y="145"/>
                  <a:pt x="368" y="151"/>
                </a:cubicBezTo>
                <a:cubicBezTo>
                  <a:pt x="369" y="153"/>
                  <a:pt x="372" y="156"/>
                  <a:pt x="374" y="157"/>
                </a:cubicBezTo>
                <a:cubicBezTo>
                  <a:pt x="376" y="159"/>
                  <a:pt x="383" y="160"/>
                  <a:pt x="386" y="161"/>
                </a:cubicBezTo>
                <a:cubicBezTo>
                  <a:pt x="387" y="161"/>
                  <a:pt x="389" y="162"/>
                  <a:pt x="390" y="163"/>
                </a:cubicBezTo>
                <a:cubicBezTo>
                  <a:pt x="393" y="166"/>
                  <a:pt x="393" y="176"/>
                  <a:pt x="394" y="180"/>
                </a:cubicBezTo>
                <a:cubicBezTo>
                  <a:pt x="395" y="181"/>
                  <a:pt x="396" y="185"/>
                  <a:pt x="397" y="186"/>
                </a:cubicBezTo>
                <a:cubicBezTo>
                  <a:pt x="399" y="186"/>
                  <a:pt x="402" y="184"/>
                  <a:pt x="403" y="183"/>
                </a:cubicBezTo>
                <a:cubicBezTo>
                  <a:pt x="405" y="182"/>
                  <a:pt x="406" y="180"/>
                  <a:pt x="407" y="179"/>
                </a:cubicBezTo>
                <a:cubicBezTo>
                  <a:pt x="410" y="177"/>
                  <a:pt x="414" y="177"/>
                  <a:pt x="416" y="175"/>
                </a:cubicBezTo>
                <a:cubicBezTo>
                  <a:pt x="418" y="174"/>
                  <a:pt x="421" y="171"/>
                  <a:pt x="422" y="168"/>
                </a:cubicBezTo>
                <a:cubicBezTo>
                  <a:pt x="423" y="166"/>
                  <a:pt x="423" y="163"/>
                  <a:pt x="424" y="161"/>
                </a:cubicBezTo>
                <a:cubicBezTo>
                  <a:pt x="425" y="159"/>
                  <a:pt x="426" y="157"/>
                  <a:pt x="428" y="157"/>
                </a:cubicBezTo>
                <a:cubicBezTo>
                  <a:pt x="430" y="156"/>
                  <a:pt x="434" y="158"/>
                  <a:pt x="436" y="158"/>
                </a:cubicBezTo>
                <a:cubicBezTo>
                  <a:pt x="439" y="157"/>
                  <a:pt x="442" y="156"/>
                  <a:pt x="444" y="155"/>
                </a:cubicBezTo>
                <a:cubicBezTo>
                  <a:pt x="446" y="154"/>
                  <a:pt x="448" y="151"/>
                  <a:pt x="450" y="150"/>
                </a:cubicBezTo>
                <a:cubicBezTo>
                  <a:pt x="452" y="148"/>
                  <a:pt x="456" y="146"/>
                  <a:pt x="459" y="145"/>
                </a:cubicBezTo>
                <a:cubicBezTo>
                  <a:pt x="461" y="144"/>
                  <a:pt x="464" y="142"/>
                  <a:pt x="467" y="143"/>
                </a:cubicBezTo>
                <a:cubicBezTo>
                  <a:pt x="470" y="144"/>
                  <a:pt x="467" y="154"/>
                  <a:pt x="468" y="158"/>
                </a:cubicBezTo>
                <a:cubicBezTo>
                  <a:pt x="468" y="161"/>
                  <a:pt x="468" y="168"/>
                  <a:pt x="469" y="172"/>
                </a:cubicBezTo>
                <a:cubicBezTo>
                  <a:pt x="470" y="176"/>
                  <a:pt x="479" y="183"/>
                  <a:pt x="479" y="188"/>
                </a:cubicBezTo>
                <a:cubicBezTo>
                  <a:pt x="480" y="192"/>
                  <a:pt x="476" y="199"/>
                  <a:pt x="473" y="201"/>
                </a:cubicBezTo>
                <a:cubicBezTo>
                  <a:pt x="472" y="202"/>
                  <a:pt x="469" y="203"/>
                  <a:pt x="467" y="203"/>
                </a:cubicBezTo>
                <a:cubicBezTo>
                  <a:pt x="465" y="203"/>
                  <a:pt x="460" y="202"/>
                  <a:pt x="457" y="202"/>
                </a:cubicBezTo>
                <a:cubicBezTo>
                  <a:pt x="454" y="202"/>
                  <a:pt x="446" y="200"/>
                  <a:pt x="443" y="201"/>
                </a:cubicBezTo>
                <a:cubicBezTo>
                  <a:pt x="440" y="203"/>
                  <a:pt x="437" y="208"/>
                  <a:pt x="436" y="211"/>
                </a:cubicBezTo>
                <a:cubicBezTo>
                  <a:pt x="434" y="212"/>
                  <a:pt x="431" y="216"/>
                  <a:pt x="431" y="218"/>
                </a:cubicBezTo>
                <a:cubicBezTo>
                  <a:pt x="430" y="221"/>
                  <a:pt x="431" y="226"/>
                  <a:pt x="431" y="228"/>
                </a:cubicBezTo>
                <a:cubicBezTo>
                  <a:pt x="430" y="230"/>
                  <a:pt x="430" y="234"/>
                  <a:pt x="428" y="236"/>
                </a:cubicBezTo>
                <a:cubicBezTo>
                  <a:pt x="425" y="238"/>
                  <a:pt x="416" y="236"/>
                  <a:pt x="412" y="237"/>
                </a:cubicBezTo>
                <a:cubicBezTo>
                  <a:pt x="410" y="237"/>
                  <a:pt x="406" y="238"/>
                  <a:pt x="404" y="238"/>
                </a:cubicBezTo>
                <a:cubicBezTo>
                  <a:pt x="403" y="237"/>
                  <a:pt x="401" y="234"/>
                  <a:pt x="399" y="234"/>
                </a:cubicBezTo>
                <a:cubicBezTo>
                  <a:pt x="397" y="232"/>
                  <a:pt x="392" y="231"/>
                  <a:pt x="389" y="232"/>
                </a:cubicBezTo>
                <a:cubicBezTo>
                  <a:pt x="388" y="232"/>
                  <a:pt x="386" y="234"/>
                  <a:pt x="385" y="235"/>
                </a:cubicBezTo>
                <a:cubicBezTo>
                  <a:pt x="384" y="236"/>
                  <a:pt x="384" y="241"/>
                  <a:pt x="385" y="243"/>
                </a:cubicBezTo>
                <a:cubicBezTo>
                  <a:pt x="385" y="245"/>
                  <a:pt x="387" y="249"/>
                  <a:pt x="388" y="251"/>
                </a:cubicBezTo>
                <a:cubicBezTo>
                  <a:pt x="389" y="254"/>
                  <a:pt x="392" y="259"/>
                  <a:pt x="393" y="261"/>
                </a:cubicBezTo>
                <a:cubicBezTo>
                  <a:pt x="395" y="265"/>
                  <a:pt x="399" y="271"/>
                  <a:pt x="401" y="274"/>
                </a:cubicBezTo>
                <a:cubicBezTo>
                  <a:pt x="401" y="275"/>
                  <a:pt x="402" y="277"/>
                  <a:pt x="403" y="277"/>
                </a:cubicBezTo>
                <a:cubicBezTo>
                  <a:pt x="404" y="277"/>
                  <a:pt x="405" y="275"/>
                  <a:pt x="406" y="275"/>
                </a:cubicBezTo>
                <a:cubicBezTo>
                  <a:pt x="408" y="273"/>
                  <a:pt x="414" y="269"/>
                  <a:pt x="416" y="267"/>
                </a:cubicBezTo>
                <a:cubicBezTo>
                  <a:pt x="418" y="266"/>
                  <a:pt x="423" y="263"/>
                  <a:pt x="425" y="262"/>
                </a:cubicBezTo>
                <a:cubicBezTo>
                  <a:pt x="427" y="262"/>
                  <a:pt x="432" y="259"/>
                  <a:pt x="433" y="260"/>
                </a:cubicBezTo>
                <a:cubicBezTo>
                  <a:pt x="435" y="261"/>
                  <a:pt x="433" y="266"/>
                  <a:pt x="433" y="268"/>
                </a:cubicBezTo>
                <a:cubicBezTo>
                  <a:pt x="433" y="270"/>
                  <a:pt x="432" y="273"/>
                  <a:pt x="432" y="274"/>
                </a:cubicBezTo>
                <a:cubicBezTo>
                  <a:pt x="433" y="276"/>
                  <a:pt x="435" y="280"/>
                  <a:pt x="437" y="281"/>
                </a:cubicBezTo>
                <a:cubicBezTo>
                  <a:pt x="439" y="282"/>
                  <a:pt x="444" y="281"/>
                  <a:pt x="447" y="280"/>
                </a:cubicBezTo>
                <a:cubicBezTo>
                  <a:pt x="449" y="280"/>
                  <a:pt x="454" y="278"/>
                  <a:pt x="457" y="276"/>
                </a:cubicBezTo>
                <a:cubicBezTo>
                  <a:pt x="458" y="275"/>
                  <a:pt x="462" y="273"/>
                  <a:pt x="463" y="272"/>
                </a:cubicBezTo>
                <a:cubicBezTo>
                  <a:pt x="464" y="270"/>
                  <a:pt x="465" y="266"/>
                  <a:pt x="464" y="264"/>
                </a:cubicBezTo>
                <a:cubicBezTo>
                  <a:pt x="464" y="263"/>
                  <a:pt x="461" y="260"/>
                  <a:pt x="460" y="259"/>
                </a:cubicBezTo>
                <a:cubicBezTo>
                  <a:pt x="459" y="257"/>
                  <a:pt x="457" y="254"/>
                  <a:pt x="457" y="252"/>
                </a:cubicBezTo>
                <a:cubicBezTo>
                  <a:pt x="457" y="251"/>
                  <a:pt x="458" y="249"/>
                  <a:pt x="458" y="249"/>
                </a:cubicBezTo>
                <a:cubicBezTo>
                  <a:pt x="461" y="246"/>
                  <a:pt x="468" y="244"/>
                  <a:pt x="472" y="242"/>
                </a:cubicBezTo>
                <a:cubicBezTo>
                  <a:pt x="474" y="241"/>
                  <a:pt x="480" y="238"/>
                  <a:pt x="482" y="236"/>
                </a:cubicBezTo>
                <a:cubicBezTo>
                  <a:pt x="485" y="234"/>
                  <a:pt x="491" y="231"/>
                  <a:pt x="493" y="229"/>
                </a:cubicBezTo>
                <a:cubicBezTo>
                  <a:pt x="496" y="226"/>
                  <a:pt x="499" y="219"/>
                  <a:pt x="500" y="215"/>
                </a:cubicBezTo>
                <a:cubicBezTo>
                  <a:pt x="502" y="211"/>
                  <a:pt x="503" y="204"/>
                  <a:pt x="504" y="200"/>
                </a:cubicBezTo>
                <a:cubicBezTo>
                  <a:pt x="505" y="197"/>
                  <a:pt x="504" y="190"/>
                  <a:pt x="506" y="188"/>
                </a:cubicBezTo>
                <a:cubicBezTo>
                  <a:pt x="508" y="186"/>
                  <a:pt x="514" y="186"/>
                  <a:pt x="517" y="185"/>
                </a:cubicBezTo>
                <a:cubicBezTo>
                  <a:pt x="519" y="184"/>
                  <a:pt x="522" y="182"/>
                  <a:pt x="524" y="182"/>
                </a:cubicBezTo>
                <a:cubicBezTo>
                  <a:pt x="527" y="182"/>
                  <a:pt x="531" y="183"/>
                  <a:pt x="533" y="184"/>
                </a:cubicBezTo>
                <a:cubicBezTo>
                  <a:pt x="536" y="185"/>
                  <a:pt x="540" y="188"/>
                  <a:pt x="542" y="190"/>
                </a:cubicBezTo>
                <a:cubicBezTo>
                  <a:pt x="544" y="191"/>
                  <a:pt x="548" y="196"/>
                  <a:pt x="550" y="197"/>
                </a:cubicBezTo>
                <a:cubicBezTo>
                  <a:pt x="554" y="199"/>
                  <a:pt x="564" y="200"/>
                  <a:pt x="569" y="200"/>
                </a:cubicBezTo>
                <a:cubicBezTo>
                  <a:pt x="573" y="201"/>
                  <a:pt x="583" y="202"/>
                  <a:pt x="588" y="202"/>
                </a:cubicBezTo>
                <a:cubicBezTo>
                  <a:pt x="590" y="201"/>
                  <a:pt x="596" y="200"/>
                  <a:pt x="598" y="198"/>
                </a:cubicBezTo>
                <a:cubicBezTo>
                  <a:pt x="602" y="196"/>
                  <a:pt x="608" y="190"/>
                  <a:pt x="611" y="187"/>
                </a:cubicBezTo>
                <a:cubicBezTo>
                  <a:pt x="613" y="185"/>
                  <a:pt x="618" y="180"/>
                  <a:pt x="619" y="176"/>
                </a:cubicBezTo>
                <a:cubicBezTo>
                  <a:pt x="620" y="175"/>
                  <a:pt x="620" y="171"/>
                  <a:pt x="619" y="169"/>
                </a:cubicBezTo>
                <a:cubicBezTo>
                  <a:pt x="619" y="166"/>
                  <a:pt x="619" y="161"/>
                  <a:pt x="618" y="158"/>
                </a:cubicBezTo>
                <a:cubicBezTo>
                  <a:pt x="617" y="156"/>
                  <a:pt x="612" y="152"/>
                  <a:pt x="610" y="151"/>
                </a:cubicBezTo>
                <a:cubicBezTo>
                  <a:pt x="608" y="149"/>
                  <a:pt x="603" y="148"/>
                  <a:pt x="601" y="146"/>
                </a:cubicBezTo>
                <a:cubicBezTo>
                  <a:pt x="599" y="145"/>
                  <a:pt x="596" y="141"/>
                  <a:pt x="595" y="139"/>
                </a:cubicBezTo>
                <a:cubicBezTo>
                  <a:pt x="593" y="137"/>
                  <a:pt x="590" y="133"/>
                  <a:pt x="589" y="131"/>
                </a:cubicBezTo>
                <a:cubicBezTo>
                  <a:pt x="586" y="127"/>
                  <a:pt x="581" y="118"/>
                  <a:pt x="580" y="113"/>
                </a:cubicBezTo>
                <a:cubicBezTo>
                  <a:pt x="580" y="112"/>
                  <a:pt x="581" y="110"/>
                  <a:pt x="580" y="109"/>
                </a:cubicBezTo>
                <a:cubicBezTo>
                  <a:pt x="580" y="107"/>
                  <a:pt x="580" y="103"/>
                  <a:pt x="579" y="102"/>
                </a:cubicBezTo>
                <a:cubicBezTo>
                  <a:pt x="577" y="100"/>
                  <a:pt x="573" y="99"/>
                  <a:pt x="571" y="98"/>
                </a:cubicBezTo>
                <a:cubicBezTo>
                  <a:pt x="570" y="97"/>
                  <a:pt x="568" y="94"/>
                  <a:pt x="566" y="94"/>
                </a:cubicBezTo>
                <a:cubicBezTo>
                  <a:pt x="565" y="93"/>
                  <a:pt x="561" y="94"/>
                  <a:pt x="560" y="94"/>
                </a:cubicBezTo>
                <a:cubicBezTo>
                  <a:pt x="558" y="94"/>
                  <a:pt x="554" y="94"/>
                  <a:pt x="553" y="93"/>
                </a:cubicBezTo>
                <a:cubicBezTo>
                  <a:pt x="552" y="91"/>
                  <a:pt x="554" y="86"/>
                  <a:pt x="553" y="83"/>
                </a:cubicBezTo>
                <a:cubicBezTo>
                  <a:pt x="553" y="81"/>
                  <a:pt x="550" y="76"/>
                  <a:pt x="550" y="74"/>
                </a:cubicBezTo>
                <a:cubicBezTo>
                  <a:pt x="550" y="72"/>
                  <a:pt x="551" y="68"/>
                  <a:pt x="552" y="66"/>
                </a:cubicBezTo>
                <a:cubicBezTo>
                  <a:pt x="552" y="64"/>
                  <a:pt x="551" y="61"/>
                  <a:pt x="551" y="60"/>
                </a:cubicBezTo>
                <a:cubicBezTo>
                  <a:pt x="551" y="58"/>
                  <a:pt x="549" y="55"/>
                  <a:pt x="550" y="53"/>
                </a:cubicBezTo>
                <a:cubicBezTo>
                  <a:pt x="552" y="52"/>
                  <a:pt x="557" y="54"/>
                  <a:pt x="559" y="54"/>
                </a:cubicBezTo>
                <a:cubicBezTo>
                  <a:pt x="565" y="55"/>
                  <a:pt x="579" y="57"/>
                  <a:pt x="585" y="57"/>
                </a:cubicBezTo>
                <a:cubicBezTo>
                  <a:pt x="587" y="57"/>
                  <a:pt x="591" y="56"/>
                  <a:pt x="592" y="56"/>
                </a:cubicBezTo>
                <a:cubicBezTo>
                  <a:pt x="595" y="55"/>
                  <a:pt x="600" y="52"/>
                  <a:pt x="603" y="51"/>
                </a:cubicBezTo>
                <a:cubicBezTo>
                  <a:pt x="606" y="51"/>
                  <a:pt x="611" y="49"/>
                  <a:pt x="614" y="48"/>
                </a:cubicBezTo>
                <a:cubicBezTo>
                  <a:pt x="616" y="47"/>
                  <a:pt x="619" y="44"/>
                  <a:pt x="621" y="44"/>
                </a:cubicBezTo>
                <a:cubicBezTo>
                  <a:pt x="624" y="43"/>
                  <a:pt x="630" y="44"/>
                  <a:pt x="633" y="45"/>
                </a:cubicBezTo>
                <a:cubicBezTo>
                  <a:pt x="634" y="46"/>
                  <a:pt x="636" y="49"/>
                  <a:pt x="637" y="50"/>
                </a:cubicBezTo>
                <a:cubicBezTo>
                  <a:pt x="639" y="53"/>
                  <a:pt x="644" y="60"/>
                  <a:pt x="646" y="63"/>
                </a:cubicBezTo>
                <a:cubicBezTo>
                  <a:pt x="648" y="67"/>
                  <a:pt x="649" y="76"/>
                  <a:pt x="653" y="79"/>
                </a:cubicBezTo>
                <a:cubicBezTo>
                  <a:pt x="655" y="81"/>
                  <a:pt x="662" y="81"/>
                  <a:pt x="665" y="81"/>
                </a:cubicBezTo>
                <a:cubicBezTo>
                  <a:pt x="668" y="81"/>
                  <a:pt x="674" y="80"/>
                  <a:pt x="677" y="79"/>
                </a:cubicBezTo>
                <a:cubicBezTo>
                  <a:pt x="680" y="78"/>
                  <a:pt x="687" y="75"/>
                  <a:pt x="690" y="73"/>
                </a:cubicBezTo>
                <a:cubicBezTo>
                  <a:pt x="691" y="73"/>
                  <a:pt x="693" y="70"/>
                  <a:pt x="694" y="70"/>
                </a:cubicBezTo>
                <a:cubicBezTo>
                  <a:pt x="697" y="71"/>
                  <a:pt x="698" y="80"/>
                  <a:pt x="701" y="80"/>
                </a:cubicBezTo>
                <a:cubicBezTo>
                  <a:pt x="703" y="81"/>
                  <a:pt x="705" y="76"/>
                  <a:pt x="707" y="74"/>
                </a:cubicBezTo>
                <a:cubicBezTo>
                  <a:pt x="709" y="72"/>
                  <a:pt x="712" y="71"/>
                  <a:pt x="713" y="70"/>
                </a:cubicBezTo>
                <a:cubicBezTo>
                  <a:pt x="715" y="68"/>
                  <a:pt x="716" y="66"/>
                  <a:pt x="717" y="65"/>
                </a:cubicBezTo>
                <a:cubicBezTo>
                  <a:pt x="718" y="64"/>
                  <a:pt x="720" y="64"/>
                  <a:pt x="721" y="64"/>
                </a:cubicBezTo>
                <a:cubicBezTo>
                  <a:pt x="725" y="63"/>
                  <a:pt x="730" y="65"/>
                  <a:pt x="734" y="65"/>
                </a:cubicBezTo>
                <a:cubicBezTo>
                  <a:pt x="737" y="65"/>
                  <a:pt x="741" y="64"/>
                  <a:pt x="744" y="64"/>
                </a:cubicBezTo>
                <a:cubicBezTo>
                  <a:pt x="747" y="64"/>
                  <a:pt x="751" y="62"/>
                  <a:pt x="753" y="64"/>
                </a:cubicBezTo>
                <a:cubicBezTo>
                  <a:pt x="754" y="65"/>
                  <a:pt x="752" y="67"/>
                  <a:pt x="751" y="68"/>
                </a:cubicBezTo>
                <a:cubicBezTo>
                  <a:pt x="750" y="71"/>
                  <a:pt x="749" y="77"/>
                  <a:pt x="749" y="80"/>
                </a:cubicBezTo>
                <a:cubicBezTo>
                  <a:pt x="748" y="84"/>
                  <a:pt x="748" y="94"/>
                  <a:pt x="749" y="99"/>
                </a:cubicBezTo>
                <a:cubicBezTo>
                  <a:pt x="749" y="102"/>
                  <a:pt x="750" y="108"/>
                  <a:pt x="750" y="111"/>
                </a:cubicBezTo>
                <a:cubicBezTo>
                  <a:pt x="750" y="112"/>
                  <a:pt x="750" y="114"/>
                  <a:pt x="750" y="115"/>
                </a:cubicBezTo>
                <a:cubicBezTo>
                  <a:pt x="750" y="117"/>
                  <a:pt x="749" y="121"/>
                  <a:pt x="750" y="123"/>
                </a:cubicBezTo>
                <a:cubicBezTo>
                  <a:pt x="750" y="127"/>
                  <a:pt x="752" y="134"/>
                  <a:pt x="753" y="138"/>
                </a:cubicBezTo>
                <a:cubicBezTo>
                  <a:pt x="755" y="143"/>
                  <a:pt x="760" y="153"/>
                  <a:pt x="763" y="157"/>
                </a:cubicBezTo>
                <a:cubicBezTo>
                  <a:pt x="764" y="160"/>
                  <a:pt x="768" y="164"/>
                  <a:pt x="770" y="166"/>
                </a:cubicBezTo>
                <a:cubicBezTo>
                  <a:pt x="771" y="168"/>
                  <a:pt x="774" y="172"/>
                  <a:pt x="775" y="175"/>
                </a:cubicBezTo>
                <a:cubicBezTo>
                  <a:pt x="776" y="176"/>
                  <a:pt x="777" y="179"/>
                  <a:pt x="777" y="181"/>
                </a:cubicBezTo>
                <a:cubicBezTo>
                  <a:pt x="777" y="186"/>
                  <a:pt x="775" y="194"/>
                  <a:pt x="774" y="199"/>
                </a:cubicBezTo>
                <a:cubicBezTo>
                  <a:pt x="774" y="202"/>
                  <a:pt x="773" y="208"/>
                  <a:pt x="774" y="210"/>
                </a:cubicBezTo>
                <a:cubicBezTo>
                  <a:pt x="775" y="214"/>
                  <a:pt x="780" y="219"/>
                  <a:pt x="782" y="222"/>
                </a:cubicBezTo>
                <a:cubicBezTo>
                  <a:pt x="783" y="224"/>
                  <a:pt x="785" y="228"/>
                  <a:pt x="785" y="231"/>
                </a:cubicBezTo>
                <a:cubicBezTo>
                  <a:pt x="785" y="233"/>
                  <a:pt x="783" y="238"/>
                  <a:pt x="782" y="240"/>
                </a:cubicBezTo>
                <a:cubicBezTo>
                  <a:pt x="781" y="242"/>
                  <a:pt x="777" y="245"/>
                  <a:pt x="775" y="247"/>
                </a:cubicBezTo>
                <a:cubicBezTo>
                  <a:pt x="774" y="249"/>
                  <a:pt x="772" y="254"/>
                  <a:pt x="772" y="256"/>
                </a:cubicBezTo>
                <a:cubicBezTo>
                  <a:pt x="772" y="259"/>
                  <a:pt x="774" y="266"/>
                  <a:pt x="775" y="269"/>
                </a:cubicBezTo>
                <a:cubicBezTo>
                  <a:pt x="775" y="271"/>
                  <a:pt x="776" y="275"/>
                  <a:pt x="776" y="276"/>
                </a:cubicBezTo>
                <a:cubicBezTo>
                  <a:pt x="776" y="279"/>
                  <a:pt x="776" y="284"/>
                  <a:pt x="776" y="286"/>
                </a:cubicBezTo>
                <a:cubicBezTo>
                  <a:pt x="776" y="289"/>
                  <a:pt x="775" y="293"/>
                  <a:pt x="774" y="295"/>
                </a:cubicBezTo>
                <a:cubicBezTo>
                  <a:pt x="774" y="299"/>
                  <a:pt x="774" y="307"/>
                  <a:pt x="773" y="311"/>
                </a:cubicBezTo>
                <a:cubicBezTo>
                  <a:pt x="772" y="313"/>
                  <a:pt x="768" y="318"/>
                  <a:pt x="769" y="320"/>
                </a:cubicBezTo>
                <a:cubicBezTo>
                  <a:pt x="769" y="323"/>
                  <a:pt x="775" y="326"/>
                  <a:pt x="777" y="328"/>
                </a:cubicBezTo>
                <a:cubicBezTo>
                  <a:pt x="779" y="330"/>
                  <a:pt x="783" y="335"/>
                  <a:pt x="785" y="337"/>
                </a:cubicBezTo>
                <a:cubicBezTo>
                  <a:pt x="786" y="339"/>
                  <a:pt x="787" y="342"/>
                  <a:pt x="788" y="344"/>
                </a:cubicBezTo>
                <a:cubicBezTo>
                  <a:pt x="788" y="347"/>
                  <a:pt x="788" y="352"/>
                  <a:pt x="789" y="355"/>
                </a:cubicBezTo>
                <a:cubicBezTo>
                  <a:pt x="789" y="358"/>
                  <a:pt x="789" y="364"/>
                  <a:pt x="792" y="366"/>
                </a:cubicBezTo>
                <a:cubicBezTo>
                  <a:pt x="794" y="367"/>
                  <a:pt x="800" y="364"/>
                  <a:pt x="803" y="364"/>
                </a:cubicBezTo>
                <a:cubicBezTo>
                  <a:pt x="806" y="364"/>
                  <a:pt x="812" y="365"/>
                  <a:pt x="815" y="365"/>
                </a:cubicBezTo>
                <a:cubicBezTo>
                  <a:pt x="817" y="366"/>
                  <a:pt x="822" y="366"/>
                  <a:pt x="824" y="368"/>
                </a:cubicBezTo>
                <a:cubicBezTo>
                  <a:pt x="825" y="370"/>
                  <a:pt x="825" y="376"/>
                  <a:pt x="826" y="378"/>
                </a:cubicBezTo>
                <a:cubicBezTo>
                  <a:pt x="827" y="382"/>
                  <a:pt x="830" y="388"/>
                  <a:pt x="831" y="391"/>
                </a:cubicBezTo>
                <a:cubicBezTo>
                  <a:pt x="831" y="393"/>
                  <a:pt x="832" y="397"/>
                  <a:pt x="831" y="399"/>
                </a:cubicBezTo>
                <a:cubicBezTo>
                  <a:pt x="831" y="403"/>
                  <a:pt x="827" y="408"/>
                  <a:pt x="826" y="411"/>
                </a:cubicBezTo>
                <a:cubicBezTo>
                  <a:pt x="824" y="414"/>
                  <a:pt x="820" y="419"/>
                  <a:pt x="819" y="423"/>
                </a:cubicBezTo>
                <a:cubicBezTo>
                  <a:pt x="817" y="425"/>
                  <a:pt x="817" y="432"/>
                  <a:pt x="816" y="435"/>
                </a:cubicBezTo>
                <a:cubicBezTo>
                  <a:pt x="815" y="437"/>
                  <a:pt x="813" y="440"/>
                  <a:pt x="812" y="442"/>
                </a:cubicBezTo>
                <a:cubicBezTo>
                  <a:pt x="810" y="444"/>
                  <a:pt x="807" y="449"/>
                  <a:pt x="804" y="450"/>
                </a:cubicBezTo>
                <a:cubicBezTo>
                  <a:pt x="801" y="452"/>
                  <a:pt x="794" y="448"/>
                  <a:pt x="791" y="449"/>
                </a:cubicBezTo>
                <a:cubicBezTo>
                  <a:pt x="789" y="450"/>
                  <a:pt x="786" y="454"/>
                  <a:pt x="784" y="455"/>
                </a:cubicBezTo>
                <a:cubicBezTo>
                  <a:pt x="782" y="457"/>
                  <a:pt x="777" y="459"/>
                  <a:pt x="775" y="460"/>
                </a:cubicBezTo>
                <a:cubicBezTo>
                  <a:pt x="772" y="462"/>
                  <a:pt x="765" y="465"/>
                  <a:pt x="765" y="469"/>
                </a:cubicBezTo>
                <a:cubicBezTo>
                  <a:pt x="765" y="470"/>
                  <a:pt x="770" y="472"/>
                  <a:pt x="771" y="473"/>
                </a:cubicBezTo>
                <a:cubicBezTo>
                  <a:pt x="772" y="475"/>
                  <a:pt x="774" y="479"/>
                  <a:pt x="774" y="481"/>
                </a:cubicBezTo>
                <a:cubicBezTo>
                  <a:pt x="775" y="485"/>
                  <a:pt x="775" y="494"/>
                  <a:pt x="774" y="498"/>
                </a:cubicBezTo>
                <a:cubicBezTo>
                  <a:pt x="773" y="501"/>
                  <a:pt x="772" y="506"/>
                  <a:pt x="770" y="507"/>
                </a:cubicBezTo>
                <a:cubicBezTo>
                  <a:pt x="767" y="509"/>
                  <a:pt x="759" y="505"/>
                  <a:pt x="757" y="507"/>
                </a:cubicBezTo>
                <a:cubicBezTo>
                  <a:pt x="753" y="511"/>
                  <a:pt x="758" y="526"/>
                  <a:pt x="759" y="532"/>
                </a:cubicBezTo>
                <a:cubicBezTo>
                  <a:pt x="759" y="535"/>
                  <a:pt x="762" y="541"/>
                  <a:pt x="763" y="545"/>
                </a:cubicBezTo>
                <a:cubicBezTo>
                  <a:pt x="764" y="546"/>
                  <a:pt x="766" y="550"/>
                  <a:pt x="767" y="552"/>
                </a:cubicBezTo>
                <a:cubicBezTo>
                  <a:pt x="771" y="557"/>
                  <a:pt x="782" y="563"/>
                  <a:pt x="787" y="567"/>
                </a:cubicBezTo>
                <a:cubicBezTo>
                  <a:pt x="792" y="570"/>
                  <a:pt x="802" y="575"/>
                  <a:pt x="807" y="578"/>
                </a:cubicBezTo>
                <a:cubicBezTo>
                  <a:pt x="813" y="582"/>
                  <a:pt x="824" y="591"/>
                  <a:pt x="829" y="596"/>
                </a:cubicBezTo>
                <a:cubicBezTo>
                  <a:pt x="832" y="600"/>
                  <a:pt x="839" y="609"/>
                  <a:pt x="843" y="613"/>
                </a:cubicBezTo>
                <a:cubicBezTo>
                  <a:pt x="846" y="618"/>
                  <a:pt x="849" y="631"/>
                  <a:pt x="855" y="633"/>
                </a:cubicBezTo>
                <a:cubicBezTo>
                  <a:pt x="858" y="634"/>
                  <a:pt x="863" y="629"/>
                  <a:pt x="865" y="628"/>
                </a:cubicBezTo>
                <a:cubicBezTo>
                  <a:pt x="871" y="626"/>
                  <a:pt x="883" y="622"/>
                  <a:pt x="889" y="621"/>
                </a:cubicBezTo>
                <a:cubicBezTo>
                  <a:pt x="892" y="620"/>
                  <a:pt x="904" y="619"/>
                  <a:pt x="904" y="619"/>
                </a:cubicBezTo>
                <a:cubicBezTo>
                  <a:pt x="904" y="619"/>
                  <a:pt x="910" y="620"/>
                  <a:pt x="911" y="620"/>
                </a:cubicBezTo>
                <a:cubicBezTo>
                  <a:pt x="918" y="621"/>
                  <a:pt x="932" y="622"/>
                  <a:pt x="939" y="624"/>
                </a:cubicBezTo>
                <a:cubicBezTo>
                  <a:pt x="941" y="624"/>
                  <a:pt x="946" y="625"/>
                  <a:pt x="949" y="626"/>
                </a:cubicBezTo>
                <a:cubicBezTo>
                  <a:pt x="956" y="630"/>
                  <a:pt x="966" y="642"/>
                  <a:pt x="973" y="646"/>
                </a:cubicBezTo>
                <a:cubicBezTo>
                  <a:pt x="978" y="649"/>
                  <a:pt x="989" y="654"/>
                  <a:pt x="995" y="654"/>
                </a:cubicBezTo>
                <a:cubicBezTo>
                  <a:pt x="1000" y="654"/>
                  <a:pt x="1009" y="647"/>
                  <a:pt x="1014" y="646"/>
                </a:cubicBezTo>
                <a:cubicBezTo>
                  <a:pt x="1017" y="645"/>
                  <a:pt x="1022" y="643"/>
                  <a:pt x="1024" y="642"/>
                </a:cubicBezTo>
                <a:cubicBezTo>
                  <a:pt x="1029" y="641"/>
                  <a:pt x="1039" y="642"/>
                  <a:pt x="1044" y="642"/>
                </a:cubicBezTo>
                <a:cubicBezTo>
                  <a:pt x="1047" y="641"/>
                  <a:pt x="1053" y="639"/>
                  <a:pt x="1056" y="640"/>
                </a:cubicBezTo>
                <a:cubicBezTo>
                  <a:pt x="1060" y="640"/>
                  <a:pt x="1069" y="644"/>
                  <a:pt x="1072" y="646"/>
                </a:cubicBezTo>
                <a:cubicBezTo>
                  <a:pt x="1077" y="648"/>
                  <a:pt x="1084" y="657"/>
                  <a:pt x="1089" y="657"/>
                </a:cubicBezTo>
                <a:cubicBezTo>
                  <a:pt x="1096" y="657"/>
                  <a:pt x="1106" y="645"/>
                  <a:pt x="1112" y="641"/>
                </a:cubicBezTo>
                <a:cubicBezTo>
                  <a:pt x="1115" y="638"/>
                  <a:pt x="1120" y="632"/>
                  <a:pt x="1124" y="630"/>
                </a:cubicBezTo>
                <a:cubicBezTo>
                  <a:pt x="1127" y="628"/>
                  <a:pt x="1133" y="626"/>
                  <a:pt x="1136" y="624"/>
                </a:cubicBezTo>
                <a:cubicBezTo>
                  <a:pt x="1140" y="623"/>
                  <a:pt x="1147" y="621"/>
                  <a:pt x="1150" y="618"/>
                </a:cubicBezTo>
                <a:cubicBezTo>
                  <a:pt x="1151" y="618"/>
                  <a:pt x="1153" y="614"/>
                  <a:pt x="1153" y="614"/>
                </a:cubicBezTo>
                <a:cubicBezTo>
                  <a:pt x="1153" y="614"/>
                  <a:pt x="1168" y="623"/>
                  <a:pt x="1173" y="627"/>
                </a:cubicBezTo>
                <a:cubicBezTo>
                  <a:pt x="1174" y="628"/>
                  <a:pt x="1178" y="632"/>
                  <a:pt x="1178" y="632"/>
                </a:cubicBezTo>
                <a:cubicBezTo>
                  <a:pt x="1178" y="632"/>
                  <a:pt x="1181" y="638"/>
                  <a:pt x="1183" y="639"/>
                </a:cubicBezTo>
                <a:cubicBezTo>
                  <a:pt x="1187" y="639"/>
                  <a:pt x="1193" y="628"/>
                  <a:pt x="1197" y="627"/>
                </a:cubicBezTo>
                <a:cubicBezTo>
                  <a:pt x="1203" y="627"/>
                  <a:pt x="1217" y="637"/>
                  <a:pt x="1217" y="637"/>
                </a:cubicBezTo>
                <a:cubicBezTo>
                  <a:pt x="1217" y="637"/>
                  <a:pt x="1211" y="647"/>
                  <a:pt x="1210" y="651"/>
                </a:cubicBezTo>
                <a:cubicBezTo>
                  <a:pt x="1209" y="652"/>
                  <a:pt x="1209" y="656"/>
                  <a:pt x="1209" y="658"/>
                </a:cubicBezTo>
                <a:cubicBezTo>
                  <a:pt x="1209" y="662"/>
                  <a:pt x="1209" y="672"/>
                  <a:pt x="1211" y="676"/>
                </a:cubicBezTo>
                <a:cubicBezTo>
                  <a:pt x="1211" y="679"/>
                  <a:pt x="1216" y="685"/>
                  <a:pt x="1217" y="688"/>
                </a:cubicBezTo>
                <a:cubicBezTo>
                  <a:pt x="1218" y="691"/>
                  <a:pt x="1220" y="698"/>
                  <a:pt x="1221" y="701"/>
                </a:cubicBezTo>
                <a:cubicBezTo>
                  <a:pt x="1221" y="704"/>
                  <a:pt x="1221" y="709"/>
                  <a:pt x="1221" y="712"/>
                </a:cubicBezTo>
                <a:close/>
                <a:moveTo>
                  <a:pt x="639" y="198"/>
                </a:moveTo>
                <a:cubicBezTo>
                  <a:pt x="640" y="198"/>
                  <a:pt x="640" y="196"/>
                  <a:pt x="640" y="195"/>
                </a:cubicBezTo>
                <a:cubicBezTo>
                  <a:pt x="639" y="193"/>
                  <a:pt x="636" y="190"/>
                  <a:pt x="634" y="189"/>
                </a:cubicBezTo>
                <a:cubicBezTo>
                  <a:pt x="633" y="189"/>
                  <a:pt x="631" y="188"/>
                  <a:pt x="630" y="189"/>
                </a:cubicBezTo>
                <a:cubicBezTo>
                  <a:pt x="628" y="189"/>
                  <a:pt x="626" y="191"/>
                  <a:pt x="624" y="192"/>
                </a:cubicBezTo>
                <a:cubicBezTo>
                  <a:pt x="623" y="193"/>
                  <a:pt x="621" y="195"/>
                  <a:pt x="620" y="196"/>
                </a:cubicBezTo>
                <a:cubicBezTo>
                  <a:pt x="619" y="197"/>
                  <a:pt x="617" y="200"/>
                  <a:pt x="616" y="202"/>
                </a:cubicBezTo>
                <a:cubicBezTo>
                  <a:pt x="616" y="203"/>
                  <a:pt x="616" y="207"/>
                  <a:pt x="616" y="209"/>
                </a:cubicBezTo>
                <a:cubicBezTo>
                  <a:pt x="617" y="210"/>
                  <a:pt x="618" y="212"/>
                  <a:pt x="619" y="212"/>
                </a:cubicBezTo>
                <a:cubicBezTo>
                  <a:pt x="620" y="213"/>
                  <a:pt x="622" y="213"/>
                  <a:pt x="624" y="213"/>
                </a:cubicBezTo>
                <a:cubicBezTo>
                  <a:pt x="626" y="213"/>
                  <a:pt x="631" y="210"/>
                  <a:pt x="631" y="210"/>
                </a:cubicBezTo>
                <a:cubicBezTo>
                  <a:pt x="632" y="210"/>
                  <a:pt x="635" y="206"/>
                  <a:pt x="636" y="205"/>
                </a:cubicBezTo>
                <a:cubicBezTo>
                  <a:pt x="637" y="204"/>
                  <a:pt x="639" y="200"/>
                  <a:pt x="639" y="19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13">
            <a:extLst>
              <a:ext uri="{FF2B5EF4-FFF2-40B4-BE49-F238E27FC236}">
                <a16:creationId xmlns:a16="http://schemas.microsoft.com/office/drawing/2014/main" id="{6CAFCE72-987B-41DB-A50D-3879A41EF1A8}"/>
              </a:ext>
            </a:extLst>
          </p:cNvPr>
          <p:cNvSpPr>
            <a:spLocks/>
          </p:cNvSpPr>
          <p:nvPr/>
        </p:nvSpPr>
        <p:spPr bwMode="auto">
          <a:xfrm>
            <a:off x="4781695" y="2777397"/>
            <a:ext cx="56874" cy="59718"/>
          </a:xfrm>
          <a:custGeom>
            <a:avLst/>
            <a:gdLst/>
            <a:ahLst/>
            <a:cxnLst>
              <a:cxn ang="0">
                <a:pos x="24" y="7"/>
              </a:cxn>
              <a:cxn ang="0">
                <a:pos x="23" y="10"/>
              </a:cxn>
              <a:cxn ang="0">
                <a:pos x="20" y="17"/>
              </a:cxn>
              <a:cxn ang="0">
                <a:pos x="15" y="22"/>
              </a:cxn>
              <a:cxn ang="0">
                <a:pos x="8" y="25"/>
              </a:cxn>
              <a:cxn ang="0">
                <a:pos x="3" y="24"/>
              </a:cxn>
              <a:cxn ang="0">
                <a:pos x="0" y="21"/>
              </a:cxn>
              <a:cxn ang="0">
                <a:pos x="0" y="14"/>
              </a:cxn>
              <a:cxn ang="0">
                <a:pos x="4" y="8"/>
              </a:cxn>
              <a:cxn ang="0">
                <a:pos x="8" y="4"/>
              </a:cxn>
              <a:cxn ang="0">
                <a:pos x="14" y="1"/>
              </a:cxn>
              <a:cxn ang="0">
                <a:pos x="18" y="1"/>
              </a:cxn>
              <a:cxn ang="0">
                <a:pos x="24" y="7"/>
              </a:cxn>
            </a:cxnLst>
            <a:rect l="0" t="0" r="r" b="b"/>
            <a:pathLst>
              <a:path w="24" h="25">
                <a:moveTo>
                  <a:pt x="24" y="7"/>
                </a:moveTo>
                <a:cubicBezTo>
                  <a:pt x="24" y="8"/>
                  <a:pt x="24" y="10"/>
                  <a:pt x="23" y="10"/>
                </a:cubicBezTo>
                <a:cubicBezTo>
                  <a:pt x="23" y="12"/>
                  <a:pt x="21" y="16"/>
                  <a:pt x="20" y="17"/>
                </a:cubicBezTo>
                <a:cubicBezTo>
                  <a:pt x="19" y="18"/>
                  <a:pt x="16" y="22"/>
                  <a:pt x="15" y="22"/>
                </a:cubicBezTo>
                <a:cubicBezTo>
                  <a:pt x="15" y="22"/>
                  <a:pt x="10" y="25"/>
                  <a:pt x="8" y="25"/>
                </a:cubicBezTo>
                <a:cubicBezTo>
                  <a:pt x="6" y="25"/>
                  <a:pt x="4" y="25"/>
                  <a:pt x="3" y="24"/>
                </a:cubicBezTo>
                <a:cubicBezTo>
                  <a:pt x="2" y="24"/>
                  <a:pt x="1" y="22"/>
                  <a:pt x="0" y="21"/>
                </a:cubicBezTo>
                <a:cubicBezTo>
                  <a:pt x="0" y="19"/>
                  <a:pt x="0" y="15"/>
                  <a:pt x="0" y="14"/>
                </a:cubicBezTo>
                <a:cubicBezTo>
                  <a:pt x="1" y="12"/>
                  <a:pt x="3" y="9"/>
                  <a:pt x="4" y="8"/>
                </a:cubicBezTo>
                <a:cubicBezTo>
                  <a:pt x="5" y="7"/>
                  <a:pt x="7" y="5"/>
                  <a:pt x="8" y="4"/>
                </a:cubicBezTo>
                <a:cubicBezTo>
                  <a:pt x="10" y="3"/>
                  <a:pt x="12" y="1"/>
                  <a:pt x="14" y="1"/>
                </a:cubicBezTo>
                <a:cubicBezTo>
                  <a:pt x="15" y="0"/>
                  <a:pt x="17" y="1"/>
                  <a:pt x="18" y="1"/>
                </a:cubicBezTo>
                <a:cubicBezTo>
                  <a:pt x="20" y="2"/>
                  <a:pt x="23" y="5"/>
                  <a:pt x="24" y="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Freeform 14">
            <a:extLst>
              <a:ext uri="{FF2B5EF4-FFF2-40B4-BE49-F238E27FC236}">
                <a16:creationId xmlns:a16="http://schemas.microsoft.com/office/drawing/2014/main" id="{32C1D55B-C872-40BF-BC48-E1B0E678E79B}"/>
              </a:ext>
            </a:extLst>
          </p:cNvPr>
          <p:cNvSpPr>
            <a:spLocks/>
          </p:cNvSpPr>
          <p:nvPr/>
        </p:nvSpPr>
        <p:spPr bwMode="auto">
          <a:xfrm>
            <a:off x="4326707" y="1884484"/>
            <a:ext cx="184840" cy="102372"/>
          </a:xfrm>
          <a:custGeom>
            <a:avLst/>
            <a:gdLst/>
            <a:ahLst/>
            <a:cxnLst>
              <a:cxn ang="0">
                <a:pos x="79" y="16"/>
              </a:cxn>
              <a:cxn ang="0">
                <a:pos x="80" y="21"/>
              </a:cxn>
              <a:cxn ang="0">
                <a:pos x="75" y="29"/>
              </a:cxn>
              <a:cxn ang="0">
                <a:pos x="72" y="35"/>
              </a:cxn>
              <a:cxn ang="0">
                <a:pos x="68" y="40"/>
              </a:cxn>
              <a:cxn ang="0">
                <a:pos x="64" y="39"/>
              </a:cxn>
              <a:cxn ang="0">
                <a:pos x="56" y="39"/>
              </a:cxn>
              <a:cxn ang="0">
                <a:pos x="50" y="38"/>
              </a:cxn>
              <a:cxn ang="0">
                <a:pos x="39" y="43"/>
              </a:cxn>
              <a:cxn ang="0">
                <a:pos x="32" y="44"/>
              </a:cxn>
              <a:cxn ang="0">
                <a:pos x="25" y="41"/>
              </a:cxn>
              <a:cxn ang="0">
                <a:pos x="20" y="39"/>
              </a:cxn>
              <a:cxn ang="0">
                <a:pos x="17" y="34"/>
              </a:cxn>
              <a:cxn ang="0">
                <a:pos x="19" y="32"/>
              </a:cxn>
              <a:cxn ang="0">
                <a:pos x="25" y="26"/>
              </a:cxn>
              <a:cxn ang="0">
                <a:pos x="16" y="18"/>
              </a:cxn>
              <a:cxn ang="0">
                <a:pos x="8" y="13"/>
              </a:cxn>
              <a:cxn ang="0">
                <a:pos x="1" y="11"/>
              </a:cxn>
              <a:cxn ang="0">
                <a:pos x="9" y="1"/>
              </a:cxn>
              <a:cxn ang="0">
                <a:pos x="16" y="0"/>
              </a:cxn>
              <a:cxn ang="0">
                <a:pos x="23" y="4"/>
              </a:cxn>
              <a:cxn ang="0">
                <a:pos x="31" y="13"/>
              </a:cxn>
              <a:cxn ang="0">
                <a:pos x="39" y="20"/>
              </a:cxn>
              <a:cxn ang="0">
                <a:pos x="57" y="15"/>
              </a:cxn>
              <a:cxn ang="0">
                <a:pos x="65" y="5"/>
              </a:cxn>
              <a:cxn ang="0">
                <a:pos x="71" y="6"/>
              </a:cxn>
              <a:cxn ang="0">
                <a:pos x="79" y="11"/>
              </a:cxn>
              <a:cxn ang="0">
                <a:pos x="79" y="16"/>
              </a:cxn>
            </a:cxnLst>
            <a:rect l="0" t="0" r="r" b="b"/>
            <a:pathLst>
              <a:path w="80" h="44">
                <a:moveTo>
                  <a:pt x="79" y="16"/>
                </a:moveTo>
                <a:cubicBezTo>
                  <a:pt x="80" y="18"/>
                  <a:pt x="80" y="20"/>
                  <a:pt x="80" y="21"/>
                </a:cubicBezTo>
                <a:cubicBezTo>
                  <a:pt x="79" y="24"/>
                  <a:pt x="76" y="27"/>
                  <a:pt x="75" y="29"/>
                </a:cubicBezTo>
                <a:cubicBezTo>
                  <a:pt x="74" y="31"/>
                  <a:pt x="73" y="34"/>
                  <a:pt x="72" y="35"/>
                </a:cubicBezTo>
                <a:cubicBezTo>
                  <a:pt x="71" y="36"/>
                  <a:pt x="69" y="39"/>
                  <a:pt x="68" y="40"/>
                </a:cubicBezTo>
                <a:cubicBezTo>
                  <a:pt x="67" y="40"/>
                  <a:pt x="65" y="39"/>
                  <a:pt x="64" y="39"/>
                </a:cubicBezTo>
                <a:cubicBezTo>
                  <a:pt x="62" y="39"/>
                  <a:pt x="58" y="39"/>
                  <a:pt x="56" y="39"/>
                </a:cubicBezTo>
                <a:cubicBezTo>
                  <a:pt x="55" y="39"/>
                  <a:pt x="51" y="38"/>
                  <a:pt x="50" y="38"/>
                </a:cubicBezTo>
                <a:cubicBezTo>
                  <a:pt x="47" y="39"/>
                  <a:pt x="42" y="42"/>
                  <a:pt x="39" y="43"/>
                </a:cubicBezTo>
                <a:cubicBezTo>
                  <a:pt x="37" y="43"/>
                  <a:pt x="34" y="44"/>
                  <a:pt x="32" y="44"/>
                </a:cubicBezTo>
                <a:cubicBezTo>
                  <a:pt x="30" y="43"/>
                  <a:pt x="27" y="42"/>
                  <a:pt x="25" y="41"/>
                </a:cubicBezTo>
                <a:cubicBezTo>
                  <a:pt x="24" y="41"/>
                  <a:pt x="21" y="40"/>
                  <a:pt x="20" y="39"/>
                </a:cubicBezTo>
                <a:cubicBezTo>
                  <a:pt x="19" y="38"/>
                  <a:pt x="17" y="34"/>
                  <a:pt x="17" y="34"/>
                </a:cubicBezTo>
                <a:cubicBezTo>
                  <a:pt x="17" y="34"/>
                  <a:pt x="18" y="33"/>
                  <a:pt x="19" y="32"/>
                </a:cubicBezTo>
                <a:cubicBezTo>
                  <a:pt x="20" y="31"/>
                  <a:pt x="25" y="28"/>
                  <a:pt x="25" y="26"/>
                </a:cubicBezTo>
                <a:cubicBezTo>
                  <a:pt x="25" y="23"/>
                  <a:pt x="18" y="20"/>
                  <a:pt x="16" y="18"/>
                </a:cubicBezTo>
                <a:cubicBezTo>
                  <a:pt x="14" y="17"/>
                  <a:pt x="10" y="14"/>
                  <a:pt x="8" y="13"/>
                </a:cubicBezTo>
                <a:cubicBezTo>
                  <a:pt x="6" y="12"/>
                  <a:pt x="2" y="12"/>
                  <a:pt x="1" y="11"/>
                </a:cubicBezTo>
                <a:cubicBezTo>
                  <a:pt x="0" y="8"/>
                  <a:pt x="6" y="3"/>
                  <a:pt x="9" y="1"/>
                </a:cubicBezTo>
                <a:cubicBezTo>
                  <a:pt x="11" y="0"/>
                  <a:pt x="14" y="0"/>
                  <a:pt x="16" y="0"/>
                </a:cubicBezTo>
                <a:cubicBezTo>
                  <a:pt x="18" y="1"/>
                  <a:pt x="21" y="3"/>
                  <a:pt x="23" y="4"/>
                </a:cubicBezTo>
                <a:cubicBezTo>
                  <a:pt x="25" y="6"/>
                  <a:pt x="30" y="10"/>
                  <a:pt x="31" y="13"/>
                </a:cubicBezTo>
                <a:cubicBezTo>
                  <a:pt x="33" y="15"/>
                  <a:pt x="34" y="19"/>
                  <a:pt x="39" y="20"/>
                </a:cubicBezTo>
                <a:cubicBezTo>
                  <a:pt x="44" y="20"/>
                  <a:pt x="53" y="18"/>
                  <a:pt x="57" y="15"/>
                </a:cubicBezTo>
                <a:cubicBezTo>
                  <a:pt x="59" y="13"/>
                  <a:pt x="65" y="5"/>
                  <a:pt x="65" y="5"/>
                </a:cubicBezTo>
                <a:cubicBezTo>
                  <a:pt x="65" y="5"/>
                  <a:pt x="70" y="5"/>
                  <a:pt x="71" y="6"/>
                </a:cubicBezTo>
                <a:cubicBezTo>
                  <a:pt x="74" y="7"/>
                  <a:pt x="78" y="9"/>
                  <a:pt x="79" y="11"/>
                </a:cubicBezTo>
                <a:cubicBezTo>
                  <a:pt x="80" y="12"/>
                  <a:pt x="79" y="15"/>
                  <a:pt x="79" y="1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15">
            <a:extLst>
              <a:ext uri="{FF2B5EF4-FFF2-40B4-BE49-F238E27FC236}">
                <a16:creationId xmlns:a16="http://schemas.microsoft.com/office/drawing/2014/main" id="{D9AA5B9E-D69E-4DFB-BAA1-CAC3EB566DAB}"/>
              </a:ext>
            </a:extLst>
          </p:cNvPr>
          <p:cNvSpPr>
            <a:spLocks/>
          </p:cNvSpPr>
          <p:nvPr/>
        </p:nvSpPr>
        <p:spPr bwMode="auto">
          <a:xfrm>
            <a:off x="4261301" y="2018136"/>
            <a:ext cx="150716" cy="110904"/>
          </a:xfrm>
          <a:custGeom>
            <a:avLst/>
            <a:gdLst/>
            <a:ahLst/>
            <a:cxnLst>
              <a:cxn ang="0">
                <a:pos x="65" y="29"/>
              </a:cxn>
              <a:cxn ang="0">
                <a:pos x="64" y="37"/>
              </a:cxn>
              <a:cxn ang="0">
                <a:pos x="61" y="44"/>
              </a:cxn>
              <a:cxn ang="0">
                <a:pos x="58" y="47"/>
              </a:cxn>
              <a:cxn ang="0">
                <a:pos x="50" y="48"/>
              </a:cxn>
              <a:cxn ang="0">
                <a:pos x="40" y="43"/>
              </a:cxn>
              <a:cxn ang="0">
                <a:pos x="27" y="40"/>
              </a:cxn>
              <a:cxn ang="0">
                <a:pos x="3" y="37"/>
              </a:cxn>
              <a:cxn ang="0">
                <a:pos x="1" y="19"/>
              </a:cxn>
              <a:cxn ang="0">
                <a:pos x="0" y="19"/>
              </a:cxn>
              <a:cxn ang="0">
                <a:pos x="14" y="12"/>
              </a:cxn>
              <a:cxn ang="0">
                <a:pos x="28" y="0"/>
              </a:cxn>
              <a:cxn ang="0">
                <a:pos x="32" y="3"/>
              </a:cxn>
              <a:cxn ang="0">
                <a:pos x="38" y="0"/>
              </a:cxn>
              <a:cxn ang="0">
                <a:pos x="41" y="4"/>
              </a:cxn>
              <a:cxn ang="0">
                <a:pos x="51" y="12"/>
              </a:cxn>
              <a:cxn ang="0">
                <a:pos x="60" y="21"/>
              </a:cxn>
              <a:cxn ang="0">
                <a:pos x="65" y="29"/>
              </a:cxn>
            </a:cxnLst>
            <a:rect l="0" t="0" r="r" b="b"/>
            <a:pathLst>
              <a:path w="65" h="48">
                <a:moveTo>
                  <a:pt x="65" y="29"/>
                </a:moveTo>
                <a:cubicBezTo>
                  <a:pt x="65" y="31"/>
                  <a:pt x="64" y="35"/>
                  <a:pt x="64" y="37"/>
                </a:cubicBezTo>
                <a:cubicBezTo>
                  <a:pt x="64" y="39"/>
                  <a:pt x="62" y="43"/>
                  <a:pt x="61" y="44"/>
                </a:cubicBezTo>
                <a:cubicBezTo>
                  <a:pt x="61" y="45"/>
                  <a:pt x="59" y="47"/>
                  <a:pt x="58" y="47"/>
                </a:cubicBezTo>
                <a:cubicBezTo>
                  <a:pt x="56" y="48"/>
                  <a:pt x="52" y="48"/>
                  <a:pt x="50" y="48"/>
                </a:cubicBezTo>
                <a:cubicBezTo>
                  <a:pt x="47" y="48"/>
                  <a:pt x="43" y="44"/>
                  <a:pt x="40" y="43"/>
                </a:cubicBezTo>
                <a:cubicBezTo>
                  <a:pt x="37" y="42"/>
                  <a:pt x="30" y="41"/>
                  <a:pt x="27" y="40"/>
                </a:cubicBezTo>
                <a:cubicBezTo>
                  <a:pt x="21" y="39"/>
                  <a:pt x="3" y="37"/>
                  <a:pt x="3" y="37"/>
                </a:cubicBezTo>
                <a:cubicBezTo>
                  <a:pt x="3" y="37"/>
                  <a:pt x="2" y="23"/>
                  <a:pt x="1" y="19"/>
                </a:cubicBezTo>
                <a:cubicBezTo>
                  <a:pt x="1" y="19"/>
                  <a:pt x="0" y="19"/>
                  <a:pt x="0" y="19"/>
                </a:cubicBezTo>
                <a:cubicBezTo>
                  <a:pt x="1" y="15"/>
                  <a:pt x="10" y="14"/>
                  <a:pt x="14" y="12"/>
                </a:cubicBezTo>
                <a:cubicBezTo>
                  <a:pt x="17" y="9"/>
                  <a:pt x="28" y="0"/>
                  <a:pt x="28" y="0"/>
                </a:cubicBezTo>
                <a:cubicBezTo>
                  <a:pt x="28" y="0"/>
                  <a:pt x="30" y="2"/>
                  <a:pt x="32" y="3"/>
                </a:cubicBezTo>
                <a:cubicBezTo>
                  <a:pt x="33" y="3"/>
                  <a:pt x="36" y="0"/>
                  <a:pt x="38" y="0"/>
                </a:cubicBezTo>
                <a:cubicBezTo>
                  <a:pt x="39" y="0"/>
                  <a:pt x="40" y="3"/>
                  <a:pt x="41" y="4"/>
                </a:cubicBezTo>
                <a:cubicBezTo>
                  <a:pt x="44" y="6"/>
                  <a:pt x="49" y="10"/>
                  <a:pt x="51" y="12"/>
                </a:cubicBezTo>
                <a:cubicBezTo>
                  <a:pt x="54" y="14"/>
                  <a:pt x="59" y="18"/>
                  <a:pt x="60" y="21"/>
                </a:cubicBezTo>
                <a:cubicBezTo>
                  <a:pt x="62" y="23"/>
                  <a:pt x="64" y="27"/>
                  <a:pt x="65" y="2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6" name="Freeform 16">
            <a:extLst>
              <a:ext uri="{FF2B5EF4-FFF2-40B4-BE49-F238E27FC236}">
                <a16:creationId xmlns:a16="http://schemas.microsoft.com/office/drawing/2014/main" id="{50D0F78C-1B4E-46DD-8700-003B5CA2E84A}"/>
              </a:ext>
            </a:extLst>
          </p:cNvPr>
          <p:cNvSpPr>
            <a:spLocks/>
          </p:cNvSpPr>
          <p:nvPr/>
        </p:nvSpPr>
        <p:spPr bwMode="auto">
          <a:xfrm>
            <a:off x="4190210" y="1904389"/>
            <a:ext cx="1256905" cy="1091970"/>
          </a:xfrm>
          <a:custGeom>
            <a:avLst/>
            <a:gdLst/>
            <a:ahLst/>
            <a:cxnLst>
              <a:cxn ang="0">
                <a:pos x="152" y="183"/>
              </a:cxn>
              <a:cxn ang="0">
                <a:pos x="130" y="142"/>
              </a:cxn>
              <a:cxn ang="0">
                <a:pos x="80" y="120"/>
              </a:cxn>
              <a:cxn ang="0">
                <a:pos x="112" y="109"/>
              </a:cxn>
              <a:cxn ang="0">
                <a:pos x="147" y="112"/>
              </a:cxn>
              <a:cxn ang="0">
                <a:pos x="184" y="77"/>
              </a:cxn>
              <a:cxn ang="0">
                <a:pos x="221" y="41"/>
              </a:cxn>
              <a:cxn ang="0">
                <a:pos x="229" y="10"/>
              </a:cxn>
              <a:cxn ang="0">
                <a:pos x="257" y="12"/>
              </a:cxn>
              <a:cxn ang="0">
                <a:pos x="292" y="23"/>
              </a:cxn>
              <a:cxn ang="0">
                <a:pos x="268" y="65"/>
              </a:cxn>
              <a:cxn ang="0">
                <a:pos x="249" y="95"/>
              </a:cxn>
              <a:cxn ang="0">
                <a:pos x="237" y="142"/>
              </a:cxn>
              <a:cxn ang="0">
                <a:pos x="299" y="142"/>
              </a:cxn>
              <a:cxn ang="0">
                <a:pos x="323" y="171"/>
              </a:cxn>
              <a:cxn ang="0">
                <a:pos x="349" y="168"/>
              </a:cxn>
              <a:cxn ang="0">
                <a:pos x="390" y="139"/>
              </a:cxn>
              <a:cxn ang="0">
                <a:pos x="433" y="106"/>
              </a:cxn>
              <a:cxn ang="0">
                <a:pos x="476" y="82"/>
              </a:cxn>
              <a:cxn ang="0">
                <a:pos x="471" y="50"/>
              </a:cxn>
              <a:cxn ang="0">
                <a:pos x="485" y="50"/>
              </a:cxn>
              <a:cxn ang="0">
                <a:pos x="496" y="79"/>
              </a:cxn>
              <a:cxn ang="0">
                <a:pos x="513" y="101"/>
              </a:cxn>
              <a:cxn ang="0">
                <a:pos x="538" y="122"/>
              </a:cxn>
              <a:cxn ang="0">
                <a:pos x="515" y="182"/>
              </a:cxn>
              <a:cxn ang="0">
                <a:pos x="487" y="190"/>
              </a:cxn>
              <a:cxn ang="0">
                <a:pos x="441" y="178"/>
              </a:cxn>
              <a:cxn ang="0">
                <a:pos x="429" y="201"/>
              </a:cxn>
              <a:cxn ang="0">
                <a:pos x="407" y="230"/>
              </a:cxn>
              <a:cxn ang="0">
                <a:pos x="372" y="252"/>
              </a:cxn>
              <a:cxn ang="0">
                <a:pos x="345" y="261"/>
              </a:cxn>
              <a:cxn ang="0">
                <a:pos x="315" y="266"/>
              </a:cxn>
              <a:cxn ang="0">
                <a:pos x="275" y="237"/>
              </a:cxn>
              <a:cxn ang="0">
                <a:pos x="241" y="238"/>
              </a:cxn>
              <a:cxn ang="0">
                <a:pos x="188" y="240"/>
              </a:cxn>
              <a:cxn ang="0">
                <a:pos x="191" y="270"/>
              </a:cxn>
              <a:cxn ang="0">
                <a:pos x="209" y="285"/>
              </a:cxn>
              <a:cxn ang="0">
                <a:pos x="227" y="318"/>
              </a:cxn>
              <a:cxn ang="0">
                <a:pos x="256" y="345"/>
              </a:cxn>
              <a:cxn ang="0">
                <a:pos x="236" y="385"/>
              </a:cxn>
              <a:cxn ang="0">
                <a:pos x="180" y="377"/>
              </a:cxn>
              <a:cxn ang="0">
                <a:pos x="144" y="375"/>
              </a:cxn>
              <a:cxn ang="0">
                <a:pos x="120" y="423"/>
              </a:cxn>
              <a:cxn ang="0">
                <a:pos x="98" y="446"/>
              </a:cxn>
              <a:cxn ang="0">
                <a:pos x="85" y="467"/>
              </a:cxn>
              <a:cxn ang="0">
                <a:pos x="71" y="447"/>
              </a:cxn>
              <a:cxn ang="0">
                <a:pos x="41" y="464"/>
              </a:cxn>
              <a:cxn ang="0">
                <a:pos x="23" y="430"/>
              </a:cxn>
              <a:cxn ang="0">
                <a:pos x="42" y="425"/>
              </a:cxn>
              <a:cxn ang="0">
                <a:pos x="69" y="405"/>
              </a:cxn>
              <a:cxn ang="0">
                <a:pos x="105" y="390"/>
              </a:cxn>
              <a:cxn ang="0">
                <a:pos x="106" y="345"/>
              </a:cxn>
              <a:cxn ang="0">
                <a:pos x="82" y="342"/>
              </a:cxn>
              <a:cxn ang="0">
                <a:pos x="60" y="355"/>
              </a:cxn>
              <a:cxn ang="0">
                <a:pos x="35" y="373"/>
              </a:cxn>
              <a:cxn ang="0">
                <a:pos x="12" y="344"/>
              </a:cxn>
              <a:cxn ang="0">
                <a:pos x="43" y="296"/>
              </a:cxn>
              <a:cxn ang="0">
                <a:pos x="82" y="265"/>
              </a:cxn>
              <a:cxn ang="0">
                <a:pos x="107" y="246"/>
              </a:cxn>
              <a:cxn ang="0">
                <a:pos x="155" y="223"/>
              </a:cxn>
            </a:cxnLst>
            <a:rect l="0" t="0" r="r" b="b"/>
            <a:pathLst>
              <a:path w="539" h="469">
                <a:moveTo>
                  <a:pt x="176" y="197"/>
                </a:moveTo>
                <a:cubicBezTo>
                  <a:pt x="176" y="197"/>
                  <a:pt x="179" y="190"/>
                  <a:pt x="178" y="188"/>
                </a:cubicBezTo>
                <a:cubicBezTo>
                  <a:pt x="174" y="183"/>
                  <a:pt x="159" y="191"/>
                  <a:pt x="154" y="188"/>
                </a:cubicBezTo>
                <a:cubicBezTo>
                  <a:pt x="153" y="187"/>
                  <a:pt x="152" y="184"/>
                  <a:pt x="152" y="183"/>
                </a:cubicBezTo>
                <a:cubicBezTo>
                  <a:pt x="150" y="179"/>
                  <a:pt x="147" y="173"/>
                  <a:pt x="146" y="170"/>
                </a:cubicBezTo>
                <a:cubicBezTo>
                  <a:pt x="146" y="167"/>
                  <a:pt x="145" y="162"/>
                  <a:pt x="145" y="159"/>
                </a:cubicBezTo>
                <a:cubicBezTo>
                  <a:pt x="145" y="155"/>
                  <a:pt x="148" y="147"/>
                  <a:pt x="145" y="144"/>
                </a:cubicBezTo>
                <a:cubicBezTo>
                  <a:pt x="142" y="141"/>
                  <a:pt x="134" y="142"/>
                  <a:pt x="130" y="142"/>
                </a:cubicBezTo>
                <a:cubicBezTo>
                  <a:pt x="125" y="143"/>
                  <a:pt x="116" y="147"/>
                  <a:pt x="111" y="147"/>
                </a:cubicBezTo>
                <a:cubicBezTo>
                  <a:pt x="105" y="147"/>
                  <a:pt x="93" y="145"/>
                  <a:pt x="89" y="142"/>
                </a:cubicBezTo>
                <a:cubicBezTo>
                  <a:pt x="85" y="139"/>
                  <a:pt x="79" y="125"/>
                  <a:pt x="79" y="125"/>
                </a:cubicBezTo>
                <a:cubicBezTo>
                  <a:pt x="79" y="125"/>
                  <a:pt x="79" y="121"/>
                  <a:pt x="80" y="120"/>
                </a:cubicBezTo>
                <a:cubicBezTo>
                  <a:pt x="80" y="118"/>
                  <a:pt x="81" y="114"/>
                  <a:pt x="83" y="112"/>
                </a:cubicBezTo>
                <a:cubicBezTo>
                  <a:pt x="84" y="111"/>
                  <a:pt x="86" y="109"/>
                  <a:pt x="88" y="109"/>
                </a:cubicBezTo>
                <a:cubicBezTo>
                  <a:pt x="91" y="108"/>
                  <a:pt x="96" y="108"/>
                  <a:pt x="99" y="108"/>
                </a:cubicBezTo>
                <a:cubicBezTo>
                  <a:pt x="102" y="108"/>
                  <a:pt x="109" y="107"/>
                  <a:pt x="112" y="109"/>
                </a:cubicBezTo>
                <a:cubicBezTo>
                  <a:pt x="113" y="110"/>
                  <a:pt x="112" y="115"/>
                  <a:pt x="113" y="116"/>
                </a:cubicBezTo>
                <a:cubicBezTo>
                  <a:pt x="115" y="119"/>
                  <a:pt x="122" y="124"/>
                  <a:pt x="125" y="124"/>
                </a:cubicBezTo>
                <a:cubicBezTo>
                  <a:pt x="128" y="124"/>
                  <a:pt x="132" y="118"/>
                  <a:pt x="135" y="116"/>
                </a:cubicBezTo>
                <a:cubicBezTo>
                  <a:pt x="138" y="115"/>
                  <a:pt x="145" y="115"/>
                  <a:pt x="147" y="112"/>
                </a:cubicBezTo>
                <a:cubicBezTo>
                  <a:pt x="149" y="111"/>
                  <a:pt x="149" y="108"/>
                  <a:pt x="149" y="106"/>
                </a:cubicBezTo>
                <a:cubicBezTo>
                  <a:pt x="150" y="103"/>
                  <a:pt x="151" y="96"/>
                  <a:pt x="154" y="94"/>
                </a:cubicBezTo>
                <a:cubicBezTo>
                  <a:pt x="159" y="90"/>
                  <a:pt x="175" y="95"/>
                  <a:pt x="180" y="90"/>
                </a:cubicBezTo>
                <a:cubicBezTo>
                  <a:pt x="183" y="88"/>
                  <a:pt x="182" y="79"/>
                  <a:pt x="184" y="77"/>
                </a:cubicBezTo>
                <a:cubicBezTo>
                  <a:pt x="189" y="73"/>
                  <a:pt x="205" y="79"/>
                  <a:pt x="210" y="75"/>
                </a:cubicBezTo>
                <a:cubicBezTo>
                  <a:pt x="212" y="73"/>
                  <a:pt x="210" y="67"/>
                  <a:pt x="211" y="64"/>
                </a:cubicBezTo>
                <a:cubicBezTo>
                  <a:pt x="211" y="62"/>
                  <a:pt x="215" y="57"/>
                  <a:pt x="217" y="54"/>
                </a:cubicBezTo>
                <a:cubicBezTo>
                  <a:pt x="218" y="51"/>
                  <a:pt x="221" y="45"/>
                  <a:pt x="221" y="41"/>
                </a:cubicBezTo>
                <a:cubicBezTo>
                  <a:pt x="221" y="39"/>
                  <a:pt x="220" y="34"/>
                  <a:pt x="219" y="32"/>
                </a:cubicBezTo>
                <a:cubicBezTo>
                  <a:pt x="217" y="29"/>
                  <a:pt x="212" y="25"/>
                  <a:pt x="212" y="23"/>
                </a:cubicBezTo>
                <a:cubicBezTo>
                  <a:pt x="211" y="20"/>
                  <a:pt x="210" y="12"/>
                  <a:pt x="212" y="10"/>
                </a:cubicBezTo>
                <a:cubicBezTo>
                  <a:pt x="215" y="7"/>
                  <a:pt x="225" y="10"/>
                  <a:pt x="229" y="10"/>
                </a:cubicBezTo>
                <a:cubicBezTo>
                  <a:pt x="231" y="9"/>
                  <a:pt x="236" y="10"/>
                  <a:pt x="238" y="9"/>
                </a:cubicBezTo>
                <a:cubicBezTo>
                  <a:pt x="241" y="8"/>
                  <a:pt x="243" y="1"/>
                  <a:pt x="246" y="0"/>
                </a:cubicBezTo>
                <a:cubicBezTo>
                  <a:pt x="247" y="0"/>
                  <a:pt x="249" y="1"/>
                  <a:pt x="250" y="2"/>
                </a:cubicBezTo>
                <a:cubicBezTo>
                  <a:pt x="253" y="4"/>
                  <a:pt x="255" y="11"/>
                  <a:pt x="257" y="12"/>
                </a:cubicBezTo>
                <a:cubicBezTo>
                  <a:pt x="261" y="14"/>
                  <a:pt x="269" y="15"/>
                  <a:pt x="272" y="15"/>
                </a:cubicBezTo>
                <a:cubicBezTo>
                  <a:pt x="275" y="15"/>
                  <a:pt x="281" y="13"/>
                  <a:pt x="284" y="14"/>
                </a:cubicBezTo>
                <a:cubicBezTo>
                  <a:pt x="287" y="14"/>
                  <a:pt x="293" y="16"/>
                  <a:pt x="294" y="18"/>
                </a:cubicBezTo>
                <a:cubicBezTo>
                  <a:pt x="294" y="19"/>
                  <a:pt x="293" y="22"/>
                  <a:pt x="292" y="23"/>
                </a:cubicBezTo>
                <a:cubicBezTo>
                  <a:pt x="291" y="26"/>
                  <a:pt x="287" y="34"/>
                  <a:pt x="285" y="38"/>
                </a:cubicBezTo>
                <a:cubicBezTo>
                  <a:pt x="283" y="40"/>
                  <a:pt x="280" y="44"/>
                  <a:pt x="278" y="46"/>
                </a:cubicBezTo>
                <a:cubicBezTo>
                  <a:pt x="276" y="48"/>
                  <a:pt x="271" y="52"/>
                  <a:pt x="270" y="55"/>
                </a:cubicBezTo>
                <a:cubicBezTo>
                  <a:pt x="268" y="57"/>
                  <a:pt x="268" y="63"/>
                  <a:pt x="268" y="65"/>
                </a:cubicBezTo>
                <a:cubicBezTo>
                  <a:pt x="267" y="69"/>
                  <a:pt x="268" y="76"/>
                  <a:pt x="267" y="80"/>
                </a:cubicBezTo>
                <a:cubicBezTo>
                  <a:pt x="266" y="82"/>
                  <a:pt x="265" y="87"/>
                  <a:pt x="263" y="88"/>
                </a:cubicBezTo>
                <a:cubicBezTo>
                  <a:pt x="262" y="90"/>
                  <a:pt x="258" y="92"/>
                  <a:pt x="256" y="92"/>
                </a:cubicBezTo>
                <a:cubicBezTo>
                  <a:pt x="254" y="93"/>
                  <a:pt x="251" y="95"/>
                  <a:pt x="249" y="95"/>
                </a:cubicBezTo>
                <a:cubicBezTo>
                  <a:pt x="244" y="97"/>
                  <a:pt x="234" y="93"/>
                  <a:pt x="231" y="97"/>
                </a:cubicBezTo>
                <a:cubicBezTo>
                  <a:pt x="228" y="100"/>
                  <a:pt x="231" y="110"/>
                  <a:pt x="232" y="114"/>
                </a:cubicBezTo>
                <a:cubicBezTo>
                  <a:pt x="232" y="118"/>
                  <a:pt x="233" y="124"/>
                  <a:pt x="234" y="127"/>
                </a:cubicBezTo>
                <a:cubicBezTo>
                  <a:pt x="235" y="131"/>
                  <a:pt x="234" y="139"/>
                  <a:pt x="237" y="142"/>
                </a:cubicBezTo>
                <a:cubicBezTo>
                  <a:pt x="240" y="144"/>
                  <a:pt x="247" y="142"/>
                  <a:pt x="250" y="142"/>
                </a:cubicBezTo>
                <a:cubicBezTo>
                  <a:pt x="255" y="141"/>
                  <a:pt x="265" y="141"/>
                  <a:pt x="270" y="141"/>
                </a:cubicBezTo>
                <a:cubicBezTo>
                  <a:pt x="275" y="140"/>
                  <a:pt x="286" y="136"/>
                  <a:pt x="291" y="138"/>
                </a:cubicBezTo>
                <a:cubicBezTo>
                  <a:pt x="293" y="138"/>
                  <a:pt x="297" y="141"/>
                  <a:pt x="299" y="142"/>
                </a:cubicBezTo>
                <a:cubicBezTo>
                  <a:pt x="300" y="144"/>
                  <a:pt x="302" y="148"/>
                  <a:pt x="303" y="150"/>
                </a:cubicBezTo>
                <a:cubicBezTo>
                  <a:pt x="304" y="153"/>
                  <a:pt x="307" y="157"/>
                  <a:pt x="309" y="159"/>
                </a:cubicBezTo>
                <a:cubicBezTo>
                  <a:pt x="311" y="161"/>
                  <a:pt x="315" y="164"/>
                  <a:pt x="317" y="166"/>
                </a:cubicBezTo>
                <a:cubicBezTo>
                  <a:pt x="318" y="167"/>
                  <a:pt x="321" y="170"/>
                  <a:pt x="323" y="171"/>
                </a:cubicBezTo>
                <a:cubicBezTo>
                  <a:pt x="325" y="172"/>
                  <a:pt x="329" y="174"/>
                  <a:pt x="332" y="175"/>
                </a:cubicBezTo>
                <a:cubicBezTo>
                  <a:pt x="334" y="176"/>
                  <a:pt x="338" y="176"/>
                  <a:pt x="341" y="176"/>
                </a:cubicBezTo>
                <a:cubicBezTo>
                  <a:pt x="343" y="176"/>
                  <a:pt x="347" y="177"/>
                  <a:pt x="349" y="175"/>
                </a:cubicBezTo>
                <a:cubicBezTo>
                  <a:pt x="350" y="174"/>
                  <a:pt x="349" y="170"/>
                  <a:pt x="349" y="168"/>
                </a:cubicBezTo>
                <a:cubicBezTo>
                  <a:pt x="349" y="165"/>
                  <a:pt x="349" y="161"/>
                  <a:pt x="350" y="159"/>
                </a:cubicBezTo>
                <a:cubicBezTo>
                  <a:pt x="352" y="156"/>
                  <a:pt x="358" y="153"/>
                  <a:pt x="361" y="151"/>
                </a:cubicBezTo>
                <a:cubicBezTo>
                  <a:pt x="365" y="149"/>
                  <a:pt x="374" y="146"/>
                  <a:pt x="378" y="145"/>
                </a:cubicBezTo>
                <a:cubicBezTo>
                  <a:pt x="381" y="143"/>
                  <a:pt x="387" y="141"/>
                  <a:pt x="390" y="139"/>
                </a:cubicBezTo>
                <a:cubicBezTo>
                  <a:pt x="393" y="138"/>
                  <a:pt x="398" y="134"/>
                  <a:pt x="401" y="132"/>
                </a:cubicBezTo>
                <a:cubicBezTo>
                  <a:pt x="404" y="129"/>
                  <a:pt x="410" y="123"/>
                  <a:pt x="414" y="120"/>
                </a:cubicBezTo>
                <a:cubicBezTo>
                  <a:pt x="416" y="117"/>
                  <a:pt x="420" y="110"/>
                  <a:pt x="423" y="108"/>
                </a:cubicBezTo>
                <a:cubicBezTo>
                  <a:pt x="425" y="107"/>
                  <a:pt x="430" y="106"/>
                  <a:pt x="433" y="106"/>
                </a:cubicBezTo>
                <a:cubicBezTo>
                  <a:pt x="437" y="106"/>
                  <a:pt x="445" y="109"/>
                  <a:pt x="448" y="108"/>
                </a:cubicBezTo>
                <a:cubicBezTo>
                  <a:pt x="452" y="108"/>
                  <a:pt x="458" y="104"/>
                  <a:pt x="460" y="102"/>
                </a:cubicBezTo>
                <a:cubicBezTo>
                  <a:pt x="464" y="100"/>
                  <a:pt x="473" y="96"/>
                  <a:pt x="475" y="92"/>
                </a:cubicBezTo>
                <a:cubicBezTo>
                  <a:pt x="476" y="90"/>
                  <a:pt x="478" y="84"/>
                  <a:pt x="476" y="82"/>
                </a:cubicBezTo>
                <a:cubicBezTo>
                  <a:pt x="475" y="81"/>
                  <a:pt x="473" y="77"/>
                  <a:pt x="471" y="75"/>
                </a:cubicBezTo>
                <a:cubicBezTo>
                  <a:pt x="470" y="73"/>
                  <a:pt x="467" y="70"/>
                  <a:pt x="466" y="68"/>
                </a:cubicBezTo>
                <a:cubicBezTo>
                  <a:pt x="465" y="66"/>
                  <a:pt x="467" y="60"/>
                  <a:pt x="467" y="58"/>
                </a:cubicBezTo>
                <a:cubicBezTo>
                  <a:pt x="468" y="56"/>
                  <a:pt x="470" y="52"/>
                  <a:pt x="471" y="50"/>
                </a:cubicBezTo>
                <a:cubicBezTo>
                  <a:pt x="472" y="48"/>
                  <a:pt x="474" y="42"/>
                  <a:pt x="474" y="42"/>
                </a:cubicBezTo>
                <a:cubicBezTo>
                  <a:pt x="474" y="42"/>
                  <a:pt x="476" y="43"/>
                  <a:pt x="477" y="43"/>
                </a:cubicBezTo>
                <a:cubicBezTo>
                  <a:pt x="479" y="43"/>
                  <a:pt x="483" y="42"/>
                  <a:pt x="485" y="43"/>
                </a:cubicBezTo>
                <a:cubicBezTo>
                  <a:pt x="486" y="45"/>
                  <a:pt x="485" y="48"/>
                  <a:pt x="485" y="50"/>
                </a:cubicBezTo>
                <a:cubicBezTo>
                  <a:pt x="485" y="52"/>
                  <a:pt x="486" y="56"/>
                  <a:pt x="487" y="58"/>
                </a:cubicBezTo>
                <a:cubicBezTo>
                  <a:pt x="489" y="59"/>
                  <a:pt x="492" y="58"/>
                  <a:pt x="493" y="59"/>
                </a:cubicBezTo>
                <a:cubicBezTo>
                  <a:pt x="495" y="61"/>
                  <a:pt x="495" y="67"/>
                  <a:pt x="496" y="70"/>
                </a:cubicBezTo>
                <a:cubicBezTo>
                  <a:pt x="496" y="72"/>
                  <a:pt x="497" y="77"/>
                  <a:pt x="496" y="79"/>
                </a:cubicBezTo>
                <a:cubicBezTo>
                  <a:pt x="495" y="81"/>
                  <a:pt x="488" y="82"/>
                  <a:pt x="487" y="84"/>
                </a:cubicBezTo>
                <a:cubicBezTo>
                  <a:pt x="487" y="86"/>
                  <a:pt x="492" y="89"/>
                  <a:pt x="494" y="91"/>
                </a:cubicBezTo>
                <a:cubicBezTo>
                  <a:pt x="497" y="92"/>
                  <a:pt x="503" y="95"/>
                  <a:pt x="505" y="97"/>
                </a:cubicBezTo>
                <a:cubicBezTo>
                  <a:pt x="507" y="98"/>
                  <a:pt x="511" y="100"/>
                  <a:pt x="513" y="101"/>
                </a:cubicBezTo>
                <a:cubicBezTo>
                  <a:pt x="514" y="102"/>
                  <a:pt x="517" y="103"/>
                  <a:pt x="519" y="104"/>
                </a:cubicBezTo>
                <a:cubicBezTo>
                  <a:pt x="521" y="104"/>
                  <a:pt x="525" y="104"/>
                  <a:pt x="527" y="105"/>
                </a:cubicBezTo>
                <a:cubicBezTo>
                  <a:pt x="530" y="107"/>
                  <a:pt x="535" y="112"/>
                  <a:pt x="537" y="114"/>
                </a:cubicBezTo>
                <a:cubicBezTo>
                  <a:pt x="538" y="116"/>
                  <a:pt x="539" y="120"/>
                  <a:pt x="538" y="122"/>
                </a:cubicBezTo>
                <a:cubicBezTo>
                  <a:pt x="538" y="126"/>
                  <a:pt x="533" y="134"/>
                  <a:pt x="532" y="138"/>
                </a:cubicBezTo>
                <a:cubicBezTo>
                  <a:pt x="530" y="141"/>
                  <a:pt x="527" y="148"/>
                  <a:pt x="525" y="151"/>
                </a:cubicBezTo>
                <a:cubicBezTo>
                  <a:pt x="523" y="156"/>
                  <a:pt x="520" y="165"/>
                  <a:pt x="518" y="170"/>
                </a:cubicBezTo>
                <a:cubicBezTo>
                  <a:pt x="517" y="173"/>
                  <a:pt x="516" y="180"/>
                  <a:pt x="515" y="182"/>
                </a:cubicBezTo>
                <a:cubicBezTo>
                  <a:pt x="514" y="184"/>
                  <a:pt x="512" y="187"/>
                  <a:pt x="511" y="189"/>
                </a:cubicBezTo>
                <a:cubicBezTo>
                  <a:pt x="510" y="189"/>
                  <a:pt x="507" y="190"/>
                  <a:pt x="506" y="190"/>
                </a:cubicBezTo>
                <a:cubicBezTo>
                  <a:pt x="505" y="191"/>
                  <a:pt x="502" y="191"/>
                  <a:pt x="500" y="191"/>
                </a:cubicBezTo>
                <a:cubicBezTo>
                  <a:pt x="497" y="191"/>
                  <a:pt x="490" y="191"/>
                  <a:pt x="487" y="190"/>
                </a:cubicBezTo>
                <a:cubicBezTo>
                  <a:pt x="482" y="190"/>
                  <a:pt x="472" y="189"/>
                  <a:pt x="467" y="189"/>
                </a:cubicBezTo>
                <a:cubicBezTo>
                  <a:pt x="464" y="188"/>
                  <a:pt x="459" y="187"/>
                  <a:pt x="456" y="186"/>
                </a:cubicBezTo>
                <a:cubicBezTo>
                  <a:pt x="454" y="186"/>
                  <a:pt x="450" y="184"/>
                  <a:pt x="448" y="183"/>
                </a:cubicBezTo>
                <a:cubicBezTo>
                  <a:pt x="446" y="182"/>
                  <a:pt x="443" y="179"/>
                  <a:pt x="441" y="178"/>
                </a:cubicBezTo>
                <a:cubicBezTo>
                  <a:pt x="439" y="176"/>
                  <a:pt x="436" y="172"/>
                  <a:pt x="434" y="173"/>
                </a:cubicBezTo>
                <a:cubicBezTo>
                  <a:pt x="432" y="174"/>
                  <a:pt x="432" y="178"/>
                  <a:pt x="431" y="180"/>
                </a:cubicBezTo>
                <a:cubicBezTo>
                  <a:pt x="431" y="184"/>
                  <a:pt x="435" y="189"/>
                  <a:pt x="434" y="192"/>
                </a:cubicBezTo>
                <a:cubicBezTo>
                  <a:pt x="434" y="195"/>
                  <a:pt x="431" y="199"/>
                  <a:pt x="429" y="201"/>
                </a:cubicBezTo>
                <a:cubicBezTo>
                  <a:pt x="427" y="204"/>
                  <a:pt x="423" y="206"/>
                  <a:pt x="421" y="208"/>
                </a:cubicBezTo>
                <a:cubicBezTo>
                  <a:pt x="420" y="210"/>
                  <a:pt x="419" y="213"/>
                  <a:pt x="418" y="214"/>
                </a:cubicBezTo>
                <a:cubicBezTo>
                  <a:pt x="417" y="217"/>
                  <a:pt x="413" y="219"/>
                  <a:pt x="411" y="222"/>
                </a:cubicBezTo>
                <a:cubicBezTo>
                  <a:pt x="409" y="224"/>
                  <a:pt x="408" y="228"/>
                  <a:pt x="407" y="230"/>
                </a:cubicBezTo>
                <a:cubicBezTo>
                  <a:pt x="404" y="234"/>
                  <a:pt x="401" y="240"/>
                  <a:pt x="398" y="244"/>
                </a:cubicBezTo>
                <a:cubicBezTo>
                  <a:pt x="396" y="246"/>
                  <a:pt x="394" y="250"/>
                  <a:pt x="391" y="251"/>
                </a:cubicBezTo>
                <a:cubicBezTo>
                  <a:pt x="388" y="252"/>
                  <a:pt x="385" y="251"/>
                  <a:pt x="382" y="251"/>
                </a:cubicBezTo>
                <a:cubicBezTo>
                  <a:pt x="379" y="251"/>
                  <a:pt x="375" y="252"/>
                  <a:pt x="372" y="252"/>
                </a:cubicBezTo>
                <a:cubicBezTo>
                  <a:pt x="368" y="252"/>
                  <a:pt x="363" y="250"/>
                  <a:pt x="359" y="251"/>
                </a:cubicBezTo>
                <a:cubicBezTo>
                  <a:pt x="358" y="251"/>
                  <a:pt x="356" y="251"/>
                  <a:pt x="355" y="252"/>
                </a:cubicBezTo>
                <a:cubicBezTo>
                  <a:pt x="354" y="253"/>
                  <a:pt x="353" y="255"/>
                  <a:pt x="351" y="257"/>
                </a:cubicBezTo>
                <a:cubicBezTo>
                  <a:pt x="350" y="258"/>
                  <a:pt x="347" y="259"/>
                  <a:pt x="345" y="261"/>
                </a:cubicBezTo>
                <a:cubicBezTo>
                  <a:pt x="343" y="263"/>
                  <a:pt x="341" y="268"/>
                  <a:pt x="339" y="267"/>
                </a:cubicBezTo>
                <a:cubicBezTo>
                  <a:pt x="336" y="267"/>
                  <a:pt x="335" y="258"/>
                  <a:pt x="332" y="257"/>
                </a:cubicBezTo>
                <a:cubicBezTo>
                  <a:pt x="331" y="257"/>
                  <a:pt x="329" y="260"/>
                  <a:pt x="328" y="260"/>
                </a:cubicBezTo>
                <a:cubicBezTo>
                  <a:pt x="325" y="262"/>
                  <a:pt x="318" y="265"/>
                  <a:pt x="315" y="266"/>
                </a:cubicBezTo>
                <a:cubicBezTo>
                  <a:pt x="312" y="267"/>
                  <a:pt x="306" y="268"/>
                  <a:pt x="303" y="268"/>
                </a:cubicBezTo>
                <a:cubicBezTo>
                  <a:pt x="300" y="268"/>
                  <a:pt x="293" y="268"/>
                  <a:pt x="291" y="266"/>
                </a:cubicBezTo>
                <a:cubicBezTo>
                  <a:pt x="287" y="263"/>
                  <a:pt x="286" y="254"/>
                  <a:pt x="284" y="250"/>
                </a:cubicBezTo>
                <a:cubicBezTo>
                  <a:pt x="282" y="247"/>
                  <a:pt x="277" y="240"/>
                  <a:pt x="275" y="237"/>
                </a:cubicBezTo>
                <a:cubicBezTo>
                  <a:pt x="274" y="236"/>
                  <a:pt x="272" y="233"/>
                  <a:pt x="271" y="232"/>
                </a:cubicBezTo>
                <a:cubicBezTo>
                  <a:pt x="268" y="231"/>
                  <a:pt x="262" y="230"/>
                  <a:pt x="259" y="231"/>
                </a:cubicBezTo>
                <a:cubicBezTo>
                  <a:pt x="257" y="231"/>
                  <a:pt x="254" y="234"/>
                  <a:pt x="252" y="235"/>
                </a:cubicBezTo>
                <a:cubicBezTo>
                  <a:pt x="249" y="236"/>
                  <a:pt x="244" y="238"/>
                  <a:pt x="241" y="238"/>
                </a:cubicBezTo>
                <a:cubicBezTo>
                  <a:pt x="238" y="239"/>
                  <a:pt x="233" y="242"/>
                  <a:pt x="230" y="243"/>
                </a:cubicBezTo>
                <a:cubicBezTo>
                  <a:pt x="229" y="243"/>
                  <a:pt x="225" y="244"/>
                  <a:pt x="223" y="244"/>
                </a:cubicBezTo>
                <a:cubicBezTo>
                  <a:pt x="217" y="244"/>
                  <a:pt x="203" y="242"/>
                  <a:pt x="197" y="241"/>
                </a:cubicBezTo>
                <a:cubicBezTo>
                  <a:pt x="195" y="241"/>
                  <a:pt x="190" y="239"/>
                  <a:pt x="188" y="240"/>
                </a:cubicBezTo>
                <a:cubicBezTo>
                  <a:pt x="187" y="242"/>
                  <a:pt x="189" y="245"/>
                  <a:pt x="189" y="247"/>
                </a:cubicBezTo>
                <a:cubicBezTo>
                  <a:pt x="189" y="248"/>
                  <a:pt x="190" y="251"/>
                  <a:pt x="190" y="253"/>
                </a:cubicBezTo>
                <a:cubicBezTo>
                  <a:pt x="189" y="255"/>
                  <a:pt x="188" y="259"/>
                  <a:pt x="188" y="261"/>
                </a:cubicBezTo>
                <a:cubicBezTo>
                  <a:pt x="188" y="263"/>
                  <a:pt x="191" y="268"/>
                  <a:pt x="191" y="270"/>
                </a:cubicBezTo>
                <a:cubicBezTo>
                  <a:pt x="192" y="273"/>
                  <a:pt x="190" y="278"/>
                  <a:pt x="191" y="280"/>
                </a:cubicBezTo>
                <a:cubicBezTo>
                  <a:pt x="192" y="281"/>
                  <a:pt x="196" y="281"/>
                  <a:pt x="198" y="281"/>
                </a:cubicBezTo>
                <a:cubicBezTo>
                  <a:pt x="199" y="281"/>
                  <a:pt x="203" y="280"/>
                  <a:pt x="204" y="281"/>
                </a:cubicBezTo>
                <a:cubicBezTo>
                  <a:pt x="206" y="281"/>
                  <a:pt x="208" y="284"/>
                  <a:pt x="209" y="285"/>
                </a:cubicBezTo>
                <a:cubicBezTo>
                  <a:pt x="211" y="286"/>
                  <a:pt x="215" y="287"/>
                  <a:pt x="217" y="289"/>
                </a:cubicBezTo>
                <a:cubicBezTo>
                  <a:pt x="218" y="290"/>
                  <a:pt x="218" y="294"/>
                  <a:pt x="218" y="296"/>
                </a:cubicBezTo>
                <a:cubicBezTo>
                  <a:pt x="219" y="297"/>
                  <a:pt x="218" y="299"/>
                  <a:pt x="218" y="300"/>
                </a:cubicBezTo>
                <a:cubicBezTo>
                  <a:pt x="219" y="305"/>
                  <a:pt x="224" y="314"/>
                  <a:pt x="227" y="318"/>
                </a:cubicBezTo>
                <a:cubicBezTo>
                  <a:pt x="228" y="320"/>
                  <a:pt x="231" y="324"/>
                  <a:pt x="233" y="326"/>
                </a:cubicBezTo>
                <a:cubicBezTo>
                  <a:pt x="234" y="328"/>
                  <a:pt x="237" y="332"/>
                  <a:pt x="239" y="333"/>
                </a:cubicBezTo>
                <a:cubicBezTo>
                  <a:pt x="241" y="335"/>
                  <a:pt x="246" y="336"/>
                  <a:pt x="248" y="338"/>
                </a:cubicBezTo>
                <a:cubicBezTo>
                  <a:pt x="250" y="339"/>
                  <a:pt x="255" y="343"/>
                  <a:pt x="256" y="345"/>
                </a:cubicBezTo>
                <a:cubicBezTo>
                  <a:pt x="257" y="348"/>
                  <a:pt x="257" y="353"/>
                  <a:pt x="257" y="356"/>
                </a:cubicBezTo>
                <a:cubicBezTo>
                  <a:pt x="258" y="358"/>
                  <a:pt x="258" y="362"/>
                  <a:pt x="257" y="363"/>
                </a:cubicBezTo>
                <a:cubicBezTo>
                  <a:pt x="256" y="367"/>
                  <a:pt x="251" y="372"/>
                  <a:pt x="249" y="374"/>
                </a:cubicBezTo>
                <a:cubicBezTo>
                  <a:pt x="246" y="377"/>
                  <a:pt x="240" y="383"/>
                  <a:pt x="236" y="385"/>
                </a:cubicBezTo>
                <a:cubicBezTo>
                  <a:pt x="234" y="387"/>
                  <a:pt x="228" y="388"/>
                  <a:pt x="226" y="389"/>
                </a:cubicBezTo>
                <a:cubicBezTo>
                  <a:pt x="221" y="389"/>
                  <a:pt x="211" y="388"/>
                  <a:pt x="207" y="387"/>
                </a:cubicBezTo>
                <a:cubicBezTo>
                  <a:pt x="202" y="387"/>
                  <a:pt x="192" y="386"/>
                  <a:pt x="188" y="384"/>
                </a:cubicBezTo>
                <a:cubicBezTo>
                  <a:pt x="186" y="383"/>
                  <a:pt x="182" y="378"/>
                  <a:pt x="180" y="377"/>
                </a:cubicBezTo>
                <a:cubicBezTo>
                  <a:pt x="178" y="375"/>
                  <a:pt x="174" y="372"/>
                  <a:pt x="171" y="371"/>
                </a:cubicBezTo>
                <a:cubicBezTo>
                  <a:pt x="169" y="370"/>
                  <a:pt x="165" y="369"/>
                  <a:pt x="162" y="369"/>
                </a:cubicBezTo>
                <a:cubicBezTo>
                  <a:pt x="160" y="369"/>
                  <a:pt x="157" y="371"/>
                  <a:pt x="155" y="372"/>
                </a:cubicBezTo>
                <a:cubicBezTo>
                  <a:pt x="152" y="373"/>
                  <a:pt x="146" y="373"/>
                  <a:pt x="144" y="375"/>
                </a:cubicBezTo>
                <a:cubicBezTo>
                  <a:pt x="142" y="377"/>
                  <a:pt x="143" y="384"/>
                  <a:pt x="142" y="387"/>
                </a:cubicBezTo>
                <a:cubicBezTo>
                  <a:pt x="141" y="391"/>
                  <a:pt x="140" y="398"/>
                  <a:pt x="138" y="402"/>
                </a:cubicBezTo>
                <a:cubicBezTo>
                  <a:pt x="137" y="406"/>
                  <a:pt x="134" y="413"/>
                  <a:pt x="131" y="416"/>
                </a:cubicBezTo>
                <a:cubicBezTo>
                  <a:pt x="129" y="418"/>
                  <a:pt x="123" y="421"/>
                  <a:pt x="120" y="423"/>
                </a:cubicBezTo>
                <a:cubicBezTo>
                  <a:pt x="118" y="425"/>
                  <a:pt x="112" y="428"/>
                  <a:pt x="110" y="429"/>
                </a:cubicBezTo>
                <a:cubicBezTo>
                  <a:pt x="106" y="431"/>
                  <a:pt x="99" y="433"/>
                  <a:pt x="96" y="436"/>
                </a:cubicBezTo>
                <a:cubicBezTo>
                  <a:pt x="96" y="436"/>
                  <a:pt x="95" y="438"/>
                  <a:pt x="95" y="439"/>
                </a:cubicBezTo>
                <a:cubicBezTo>
                  <a:pt x="95" y="441"/>
                  <a:pt x="97" y="444"/>
                  <a:pt x="98" y="446"/>
                </a:cubicBezTo>
                <a:cubicBezTo>
                  <a:pt x="99" y="447"/>
                  <a:pt x="102" y="450"/>
                  <a:pt x="102" y="451"/>
                </a:cubicBezTo>
                <a:cubicBezTo>
                  <a:pt x="103" y="453"/>
                  <a:pt x="102" y="457"/>
                  <a:pt x="101" y="459"/>
                </a:cubicBezTo>
                <a:cubicBezTo>
                  <a:pt x="100" y="460"/>
                  <a:pt x="96" y="462"/>
                  <a:pt x="95" y="463"/>
                </a:cubicBezTo>
                <a:cubicBezTo>
                  <a:pt x="92" y="465"/>
                  <a:pt x="87" y="467"/>
                  <a:pt x="85" y="467"/>
                </a:cubicBezTo>
                <a:cubicBezTo>
                  <a:pt x="82" y="468"/>
                  <a:pt x="77" y="469"/>
                  <a:pt x="75" y="468"/>
                </a:cubicBezTo>
                <a:cubicBezTo>
                  <a:pt x="73" y="467"/>
                  <a:pt x="71" y="463"/>
                  <a:pt x="70" y="461"/>
                </a:cubicBezTo>
                <a:cubicBezTo>
                  <a:pt x="70" y="460"/>
                  <a:pt x="71" y="457"/>
                  <a:pt x="71" y="455"/>
                </a:cubicBezTo>
                <a:cubicBezTo>
                  <a:pt x="71" y="453"/>
                  <a:pt x="73" y="448"/>
                  <a:pt x="71" y="447"/>
                </a:cubicBezTo>
                <a:cubicBezTo>
                  <a:pt x="70" y="446"/>
                  <a:pt x="65" y="449"/>
                  <a:pt x="63" y="449"/>
                </a:cubicBezTo>
                <a:cubicBezTo>
                  <a:pt x="61" y="450"/>
                  <a:pt x="56" y="453"/>
                  <a:pt x="54" y="454"/>
                </a:cubicBezTo>
                <a:cubicBezTo>
                  <a:pt x="52" y="456"/>
                  <a:pt x="46" y="460"/>
                  <a:pt x="44" y="462"/>
                </a:cubicBezTo>
                <a:cubicBezTo>
                  <a:pt x="43" y="462"/>
                  <a:pt x="42" y="464"/>
                  <a:pt x="41" y="464"/>
                </a:cubicBezTo>
                <a:cubicBezTo>
                  <a:pt x="40" y="464"/>
                  <a:pt x="39" y="462"/>
                  <a:pt x="39" y="461"/>
                </a:cubicBezTo>
                <a:cubicBezTo>
                  <a:pt x="37" y="458"/>
                  <a:pt x="33" y="452"/>
                  <a:pt x="31" y="448"/>
                </a:cubicBezTo>
                <a:cubicBezTo>
                  <a:pt x="30" y="446"/>
                  <a:pt x="27" y="441"/>
                  <a:pt x="26" y="438"/>
                </a:cubicBezTo>
                <a:cubicBezTo>
                  <a:pt x="25" y="436"/>
                  <a:pt x="23" y="432"/>
                  <a:pt x="23" y="430"/>
                </a:cubicBezTo>
                <a:cubicBezTo>
                  <a:pt x="22" y="428"/>
                  <a:pt x="22" y="423"/>
                  <a:pt x="23" y="422"/>
                </a:cubicBezTo>
                <a:cubicBezTo>
                  <a:pt x="24" y="421"/>
                  <a:pt x="26" y="419"/>
                  <a:pt x="27" y="419"/>
                </a:cubicBezTo>
                <a:cubicBezTo>
                  <a:pt x="30" y="418"/>
                  <a:pt x="35" y="419"/>
                  <a:pt x="37" y="421"/>
                </a:cubicBezTo>
                <a:cubicBezTo>
                  <a:pt x="39" y="421"/>
                  <a:pt x="41" y="424"/>
                  <a:pt x="42" y="425"/>
                </a:cubicBezTo>
                <a:cubicBezTo>
                  <a:pt x="44" y="425"/>
                  <a:pt x="48" y="424"/>
                  <a:pt x="50" y="424"/>
                </a:cubicBezTo>
                <a:cubicBezTo>
                  <a:pt x="54" y="423"/>
                  <a:pt x="63" y="425"/>
                  <a:pt x="66" y="423"/>
                </a:cubicBezTo>
                <a:cubicBezTo>
                  <a:pt x="68" y="421"/>
                  <a:pt x="68" y="417"/>
                  <a:pt x="69" y="415"/>
                </a:cubicBezTo>
                <a:cubicBezTo>
                  <a:pt x="69" y="413"/>
                  <a:pt x="68" y="408"/>
                  <a:pt x="69" y="405"/>
                </a:cubicBezTo>
                <a:cubicBezTo>
                  <a:pt x="69" y="403"/>
                  <a:pt x="72" y="399"/>
                  <a:pt x="74" y="398"/>
                </a:cubicBezTo>
                <a:cubicBezTo>
                  <a:pt x="75" y="395"/>
                  <a:pt x="78" y="390"/>
                  <a:pt x="81" y="388"/>
                </a:cubicBezTo>
                <a:cubicBezTo>
                  <a:pt x="84" y="387"/>
                  <a:pt x="92" y="389"/>
                  <a:pt x="95" y="389"/>
                </a:cubicBezTo>
                <a:cubicBezTo>
                  <a:pt x="98" y="389"/>
                  <a:pt x="103" y="390"/>
                  <a:pt x="105" y="390"/>
                </a:cubicBezTo>
                <a:cubicBezTo>
                  <a:pt x="107" y="390"/>
                  <a:pt x="110" y="389"/>
                  <a:pt x="111" y="388"/>
                </a:cubicBezTo>
                <a:cubicBezTo>
                  <a:pt x="114" y="386"/>
                  <a:pt x="118" y="379"/>
                  <a:pt x="117" y="375"/>
                </a:cubicBezTo>
                <a:cubicBezTo>
                  <a:pt x="117" y="370"/>
                  <a:pt x="108" y="363"/>
                  <a:pt x="107" y="359"/>
                </a:cubicBezTo>
                <a:cubicBezTo>
                  <a:pt x="106" y="355"/>
                  <a:pt x="106" y="348"/>
                  <a:pt x="106" y="345"/>
                </a:cubicBezTo>
                <a:cubicBezTo>
                  <a:pt x="105" y="341"/>
                  <a:pt x="108" y="331"/>
                  <a:pt x="105" y="330"/>
                </a:cubicBezTo>
                <a:cubicBezTo>
                  <a:pt x="102" y="329"/>
                  <a:pt x="99" y="331"/>
                  <a:pt x="97" y="332"/>
                </a:cubicBezTo>
                <a:cubicBezTo>
                  <a:pt x="94" y="333"/>
                  <a:pt x="90" y="335"/>
                  <a:pt x="88" y="337"/>
                </a:cubicBezTo>
                <a:cubicBezTo>
                  <a:pt x="86" y="338"/>
                  <a:pt x="84" y="341"/>
                  <a:pt x="82" y="342"/>
                </a:cubicBezTo>
                <a:cubicBezTo>
                  <a:pt x="80" y="343"/>
                  <a:pt x="77" y="344"/>
                  <a:pt x="74" y="345"/>
                </a:cubicBezTo>
                <a:cubicBezTo>
                  <a:pt x="72" y="345"/>
                  <a:pt x="68" y="343"/>
                  <a:pt x="66" y="344"/>
                </a:cubicBezTo>
                <a:cubicBezTo>
                  <a:pt x="64" y="344"/>
                  <a:pt x="63" y="346"/>
                  <a:pt x="62" y="348"/>
                </a:cubicBezTo>
                <a:cubicBezTo>
                  <a:pt x="61" y="350"/>
                  <a:pt x="61" y="353"/>
                  <a:pt x="60" y="355"/>
                </a:cubicBezTo>
                <a:cubicBezTo>
                  <a:pt x="59" y="358"/>
                  <a:pt x="56" y="361"/>
                  <a:pt x="54" y="362"/>
                </a:cubicBezTo>
                <a:cubicBezTo>
                  <a:pt x="52" y="364"/>
                  <a:pt x="48" y="364"/>
                  <a:pt x="45" y="366"/>
                </a:cubicBezTo>
                <a:cubicBezTo>
                  <a:pt x="44" y="367"/>
                  <a:pt x="43" y="369"/>
                  <a:pt x="41" y="370"/>
                </a:cubicBezTo>
                <a:cubicBezTo>
                  <a:pt x="40" y="371"/>
                  <a:pt x="37" y="373"/>
                  <a:pt x="35" y="373"/>
                </a:cubicBezTo>
                <a:cubicBezTo>
                  <a:pt x="34" y="372"/>
                  <a:pt x="33" y="368"/>
                  <a:pt x="32" y="367"/>
                </a:cubicBezTo>
                <a:cubicBezTo>
                  <a:pt x="31" y="363"/>
                  <a:pt x="31" y="353"/>
                  <a:pt x="28" y="350"/>
                </a:cubicBezTo>
                <a:cubicBezTo>
                  <a:pt x="27" y="349"/>
                  <a:pt x="25" y="348"/>
                  <a:pt x="24" y="348"/>
                </a:cubicBezTo>
                <a:cubicBezTo>
                  <a:pt x="21" y="347"/>
                  <a:pt x="14" y="346"/>
                  <a:pt x="12" y="344"/>
                </a:cubicBezTo>
                <a:cubicBezTo>
                  <a:pt x="10" y="343"/>
                  <a:pt x="7" y="340"/>
                  <a:pt x="6" y="338"/>
                </a:cubicBezTo>
                <a:cubicBezTo>
                  <a:pt x="4" y="332"/>
                  <a:pt x="0" y="319"/>
                  <a:pt x="3" y="314"/>
                </a:cubicBezTo>
                <a:cubicBezTo>
                  <a:pt x="6" y="309"/>
                  <a:pt x="17" y="308"/>
                  <a:pt x="22" y="306"/>
                </a:cubicBezTo>
                <a:cubicBezTo>
                  <a:pt x="27" y="304"/>
                  <a:pt x="38" y="299"/>
                  <a:pt x="43" y="296"/>
                </a:cubicBezTo>
                <a:cubicBezTo>
                  <a:pt x="47" y="294"/>
                  <a:pt x="54" y="290"/>
                  <a:pt x="57" y="288"/>
                </a:cubicBezTo>
                <a:cubicBezTo>
                  <a:pt x="60" y="286"/>
                  <a:pt x="67" y="281"/>
                  <a:pt x="69" y="278"/>
                </a:cubicBezTo>
                <a:cubicBezTo>
                  <a:pt x="70" y="275"/>
                  <a:pt x="68" y="269"/>
                  <a:pt x="69" y="267"/>
                </a:cubicBezTo>
                <a:cubicBezTo>
                  <a:pt x="72" y="264"/>
                  <a:pt x="79" y="266"/>
                  <a:pt x="82" y="265"/>
                </a:cubicBezTo>
                <a:cubicBezTo>
                  <a:pt x="86" y="264"/>
                  <a:pt x="94" y="263"/>
                  <a:pt x="97" y="262"/>
                </a:cubicBezTo>
                <a:cubicBezTo>
                  <a:pt x="99" y="261"/>
                  <a:pt x="101" y="261"/>
                  <a:pt x="102" y="260"/>
                </a:cubicBezTo>
                <a:cubicBezTo>
                  <a:pt x="103" y="259"/>
                  <a:pt x="104" y="257"/>
                  <a:pt x="104" y="256"/>
                </a:cubicBezTo>
                <a:cubicBezTo>
                  <a:pt x="105" y="254"/>
                  <a:pt x="105" y="248"/>
                  <a:pt x="107" y="246"/>
                </a:cubicBezTo>
                <a:cubicBezTo>
                  <a:pt x="108" y="244"/>
                  <a:pt x="113" y="240"/>
                  <a:pt x="116" y="239"/>
                </a:cubicBezTo>
                <a:cubicBezTo>
                  <a:pt x="118" y="237"/>
                  <a:pt x="123" y="236"/>
                  <a:pt x="126" y="235"/>
                </a:cubicBezTo>
                <a:cubicBezTo>
                  <a:pt x="131" y="233"/>
                  <a:pt x="142" y="231"/>
                  <a:pt x="147" y="229"/>
                </a:cubicBezTo>
                <a:cubicBezTo>
                  <a:pt x="149" y="228"/>
                  <a:pt x="153" y="225"/>
                  <a:pt x="155" y="223"/>
                </a:cubicBezTo>
                <a:cubicBezTo>
                  <a:pt x="157" y="222"/>
                  <a:pt x="159" y="218"/>
                  <a:pt x="160" y="216"/>
                </a:cubicBezTo>
                <a:cubicBezTo>
                  <a:pt x="162" y="214"/>
                  <a:pt x="166" y="211"/>
                  <a:pt x="167" y="210"/>
                </a:cubicBezTo>
                <a:cubicBezTo>
                  <a:pt x="170" y="207"/>
                  <a:pt x="176" y="197"/>
                  <a:pt x="176" y="19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7" name="Freeform 17">
            <a:extLst>
              <a:ext uri="{FF2B5EF4-FFF2-40B4-BE49-F238E27FC236}">
                <a16:creationId xmlns:a16="http://schemas.microsoft.com/office/drawing/2014/main" id="{AAC1C474-E6D2-41F4-9CED-644B2CE6792B}"/>
              </a:ext>
            </a:extLst>
          </p:cNvPr>
          <p:cNvSpPr>
            <a:spLocks/>
          </p:cNvSpPr>
          <p:nvPr/>
        </p:nvSpPr>
        <p:spPr bwMode="auto">
          <a:xfrm>
            <a:off x="3274546" y="1864578"/>
            <a:ext cx="1333685" cy="932724"/>
          </a:xfrm>
          <a:custGeom>
            <a:avLst/>
            <a:gdLst/>
            <a:ahLst/>
            <a:cxnLst>
              <a:cxn ang="0">
                <a:pos x="562" y="214"/>
              </a:cxn>
              <a:cxn ang="0">
                <a:pos x="516" y="236"/>
              </a:cxn>
              <a:cxn ang="0">
                <a:pos x="444" y="222"/>
              </a:cxn>
              <a:cxn ang="0">
                <a:pos x="420" y="204"/>
              </a:cxn>
              <a:cxn ang="0">
                <a:pos x="370" y="246"/>
              </a:cxn>
              <a:cxn ang="0">
                <a:pos x="302" y="248"/>
              </a:cxn>
              <a:cxn ang="0">
                <a:pos x="264" y="238"/>
              </a:cxn>
              <a:cxn ang="0">
                <a:pos x="247" y="273"/>
              </a:cxn>
              <a:cxn ang="0">
                <a:pos x="179" y="293"/>
              </a:cxn>
              <a:cxn ang="0">
                <a:pos x="153" y="347"/>
              </a:cxn>
              <a:cxn ang="0">
                <a:pos x="125" y="368"/>
              </a:cxn>
              <a:cxn ang="0">
                <a:pos x="84" y="376"/>
              </a:cxn>
              <a:cxn ang="0">
                <a:pos x="36" y="400"/>
              </a:cxn>
              <a:cxn ang="0">
                <a:pos x="11" y="385"/>
              </a:cxn>
              <a:cxn ang="0">
                <a:pos x="0" y="376"/>
              </a:cxn>
              <a:cxn ang="0">
                <a:pos x="18" y="368"/>
              </a:cxn>
              <a:cxn ang="0">
                <a:pos x="43" y="334"/>
              </a:cxn>
              <a:cxn ang="0">
                <a:pos x="79" y="304"/>
              </a:cxn>
              <a:cxn ang="0">
                <a:pos x="85" y="286"/>
              </a:cxn>
              <a:cxn ang="0">
                <a:pos x="81" y="255"/>
              </a:cxn>
              <a:cxn ang="0">
                <a:pos x="92" y="247"/>
              </a:cxn>
              <a:cxn ang="0">
                <a:pos x="114" y="239"/>
              </a:cxn>
              <a:cxn ang="0">
                <a:pos x="133" y="221"/>
              </a:cxn>
              <a:cxn ang="0">
                <a:pos x="161" y="199"/>
              </a:cxn>
              <a:cxn ang="0">
                <a:pos x="171" y="179"/>
              </a:cxn>
              <a:cxn ang="0">
                <a:pos x="148" y="148"/>
              </a:cxn>
              <a:cxn ang="0">
                <a:pos x="104" y="156"/>
              </a:cxn>
              <a:cxn ang="0">
                <a:pos x="44" y="159"/>
              </a:cxn>
              <a:cxn ang="0">
                <a:pos x="55" y="125"/>
              </a:cxn>
              <a:cxn ang="0">
                <a:pos x="72" y="101"/>
              </a:cxn>
              <a:cxn ang="0">
                <a:pos x="89" y="76"/>
              </a:cxn>
              <a:cxn ang="0">
                <a:pos x="119" y="58"/>
              </a:cxn>
              <a:cxn ang="0">
                <a:pos x="108" y="23"/>
              </a:cxn>
              <a:cxn ang="0">
                <a:pos x="122" y="2"/>
              </a:cxn>
              <a:cxn ang="0">
                <a:pos x="171" y="11"/>
              </a:cxn>
              <a:cxn ang="0">
                <a:pos x="219" y="4"/>
              </a:cxn>
              <a:cxn ang="0">
                <a:pos x="246" y="19"/>
              </a:cxn>
              <a:cxn ang="0">
                <a:pos x="269" y="31"/>
              </a:cxn>
              <a:cxn ang="0">
                <a:pos x="256" y="68"/>
              </a:cxn>
              <a:cxn ang="0">
                <a:pos x="290" y="83"/>
              </a:cxn>
              <a:cxn ang="0">
                <a:pos x="322" y="97"/>
              </a:cxn>
              <a:cxn ang="0">
                <a:pos x="343" y="84"/>
              </a:cxn>
              <a:cxn ang="0">
                <a:pos x="371" y="78"/>
              </a:cxn>
              <a:cxn ang="0">
                <a:pos x="406" y="101"/>
              </a:cxn>
              <a:cxn ang="0">
                <a:pos x="431" y="117"/>
              </a:cxn>
              <a:cxn ang="0">
                <a:pos x="465" y="143"/>
              </a:cxn>
              <a:cxn ang="0">
                <a:pos x="504" y="164"/>
              </a:cxn>
              <a:cxn ang="0">
                <a:pos x="538" y="176"/>
              </a:cxn>
              <a:cxn ang="0">
                <a:pos x="547" y="205"/>
              </a:cxn>
            </a:cxnLst>
            <a:rect l="0" t="0" r="r" b="b"/>
            <a:pathLst>
              <a:path w="572" h="400">
                <a:moveTo>
                  <a:pt x="571" y="205"/>
                </a:moveTo>
                <a:cubicBezTo>
                  <a:pt x="572" y="207"/>
                  <a:pt x="569" y="214"/>
                  <a:pt x="569" y="214"/>
                </a:cubicBezTo>
                <a:cubicBezTo>
                  <a:pt x="569" y="214"/>
                  <a:pt x="564" y="214"/>
                  <a:pt x="562" y="214"/>
                </a:cubicBezTo>
                <a:cubicBezTo>
                  <a:pt x="556" y="213"/>
                  <a:pt x="544" y="211"/>
                  <a:pt x="539" y="214"/>
                </a:cubicBezTo>
                <a:cubicBezTo>
                  <a:pt x="535" y="216"/>
                  <a:pt x="531" y="224"/>
                  <a:pt x="528" y="227"/>
                </a:cubicBezTo>
                <a:cubicBezTo>
                  <a:pt x="525" y="229"/>
                  <a:pt x="520" y="235"/>
                  <a:pt x="516" y="236"/>
                </a:cubicBezTo>
                <a:cubicBezTo>
                  <a:pt x="510" y="236"/>
                  <a:pt x="500" y="229"/>
                  <a:pt x="494" y="228"/>
                </a:cubicBezTo>
                <a:cubicBezTo>
                  <a:pt x="490" y="227"/>
                  <a:pt x="480" y="226"/>
                  <a:pt x="476" y="226"/>
                </a:cubicBezTo>
                <a:cubicBezTo>
                  <a:pt x="468" y="225"/>
                  <a:pt x="452" y="223"/>
                  <a:pt x="444" y="222"/>
                </a:cubicBezTo>
                <a:cubicBezTo>
                  <a:pt x="440" y="222"/>
                  <a:pt x="432" y="226"/>
                  <a:pt x="429" y="224"/>
                </a:cubicBezTo>
                <a:cubicBezTo>
                  <a:pt x="425" y="221"/>
                  <a:pt x="428" y="210"/>
                  <a:pt x="426" y="206"/>
                </a:cubicBezTo>
                <a:cubicBezTo>
                  <a:pt x="425" y="205"/>
                  <a:pt x="422" y="204"/>
                  <a:pt x="420" y="204"/>
                </a:cubicBezTo>
                <a:cubicBezTo>
                  <a:pt x="415" y="205"/>
                  <a:pt x="411" y="217"/>
                  <a:pt x="407" y="221"/>
                </a:cubicBezTo>
                <a:cubicBezTo>
                  <a:pt x="403" y="226"/>
                  <a:pt x="393" y="233"/>
                  <a:pt x="388" y="237"/>
                </a:cubicBezTo>
                <a:cubicBezTo>
                  <a:pt x="384" y="240"/>
                  <a:pt x="375" y="245"/>
                  <a:pt x="370" y="246"/>
                </a:cubicBezTo>
                <a:cubicBezTo>
                  <a:pt x="365" y="248"/>
                  <a:pt x="354" y="250"/>
                  <a:pt x="348" y="251"/>
                </a:cubicBezTo>
                <a:cubicBezTo>
                  <a:pt x="342" y="252"/>
                  <a:pt x="329" y="252"/>
                  <a:pt x="323" y="252"/>
                </a:cubicBezTo>
                <a:cubicBezTo>
                  <a:pt x="318" y="252"/>
                  <a:pt x="307" y="250"/>
                  <a:pt x="302" y="248"/>
                </a:cubicBezTo>
                <a:cubicBezTo>
                  <a:pt x="299" y="246"/>
                  <a:pt x="295" y="237"/>
                  <a:pt x="291" y="236"/>
                </a:cubicBezTo>
                <a:cubicBezTo>
                  <a:pt x="288" y="234"/>
                  <a:pt x="281" y="235"/>
                  <a:pt x="277" y="236"/>
                </a:cubicBezTo>
                <a:cubicBezTo>
                  <a:pt x="274" y="236"/>
                  <a:pt x="267" y="236"/>
                  <a:pt x="264" y="238"/>
                </a:cubicBezTo>
                <a:cubicBezTo>
                  <a:pt x="261" y="240"/>
                  <a:pt x="259" y="247"/>
                  <a:pt x="259" y="250"/>
                </a:cubicBezTo>
                <a:cubicBezTo>
                  <a:pt x="258" y="254"/>
                  <a:pt x="261" y="262"/>
                  <a:pt x="260" y="265"/>
                </a:cubicBezTo>
                <a:cubicBezTo>
                  <a:pt x="258" y="268"/>
                  <a:pt x="248" y="269"/>
                  <a:pt x="247" y="273"/>
                </a:cubicBezTo>
                <a:cubicBezTo>
                  <a:pt x="244" y="278"/>
                  <a:pt x="254" y="291"/>
                  <a:pt x="251" y="296"/>
                </a:cubicBezTo>
                <a:cubicBezTo>
                  <a:pt x="244" y="305"/>
                  <a:pt x="217" y="300"/>
                  <a:pt x="205" y="299"/>
                </a:cubicBezTo>
                <a:cubicBezTo>
                  <a:pt x="198" y="298"/>
                  <a:pt x="184" y="290"/>
                  <a:pt x="179" y="293"/>
                </a:cubicBezTo>
                <a:cubicBezTo>
                  <a:pt x="176" y="295"/>
                  <a:pt x="178" y="303"/>
                  <a:pt x="177" y="305"/>
                </a:cubicBezTo>
                <a:cubicBezTo>
                  <a:pt x="175" y="312"/>
                  <a:pt x="169" y="324"/>
                  <a:pt x="166" y="329"/>
                </a:cubicBezTo>
                <a:cubicBezTo>
                  <a:pt x="163" y="334"/>
                  <a:pt x="157" y="344"/>
                  <a:pt x="153" y="347"/>
                </a:cubicBezTo>
                <a:cubicBezTo>
                  <a:pt x="148" y="350"/>
                  <a:pt x="136" y="346"/>
                  <a:pt x="132" y="350"/>
                </a:cubicBezTo>
                <a:cubicBezTo>
                  <a:pt x="130" y="352"/>
                  <a:pt x="132" y="357"/>
                  <a:pt x="131" y="359"/>
                </a:cubicBezTo>
                <a:cubicBezTo>
                  <a:pt x="130" y="361"/>
                  <a:pt x="128" y="366"/>
                  <a:pt x="125" y="368"/>
                </a:cubicBezTo>
                <a:cubicBezTo>
                  <a:pt x="123" y="369"/>
                  <a:pt x="117" y="369"/>
                  <a:pt x="114" y="369"/>
                </a:cubicBezTo>
                <a:cubicBezTo>
                  <a:pt x="109" y="369"/>
                  <a:pt x="99" y="365"/>
                  <a:pt x="94" y="367"/>
                </a:cubicBezTo>
                <a:cubicBezTo>
                  <a:pt x="91" y="368"/>
                  <a:pt x="87" y="374"/>
                  <a:pt x="84" y="376"/>
                </a:cubicBezTo>
                <a:cubicBezTo>
                  <a:pt x="80" y="380"/>
                  <a:pt x="72" y="387"/>
                  <a:pt x="68" y="391"/>
                </a:cubicBezTo>
                <a:cubicBezTo>
                  <a:pt x="65" y="393"/>
                  <a:pt x="59" y="397"/>
                  <a:pt x="56" y="398"/>
                </a:cubicBezTo>
                <a:cubicBezTo>
                  <a:pt x="51" y="400"/>
                  <a:pt x="36" y="400"/>
                  <a:pt x="36" y="400"/>
                </a:cubicBezTo>
                <a:cubicBezTo>
                  <a:pt x="36" y="400"/>
                  <a:pt x="30" y="392"/>
                  <a:pt x="27" y="391"/>
                </a:cubicBezTo>
                <a:cubicBezTo>
                  <a:pt x="23" y="389"/>
                  <a:pt x="11" y="391"/>
                  <a:pt x="11" y="391"/>
                </a:cubicBezTo>
                <a:cubicBezTo>
                  <a:pt x="11" y="391"/>
                  <a:pt x="11" y="387"/>
                  <a:pt x="11" y="385"/>
                </a:cubicBezTo>
                <a:cubicBezTo>
                  <a:pt x="11" y="383"/>
                  <a:pt x="11" y="380"/>
                  <a:pt x="10" y="379"/>
                </a:cubicBezTo>
                <a:cubicBezTo>
                  <a:pt x="8" y="378"/>
                  <a:pt x="6" y="381"/>
                  <a:pt x="5" y="381"/>
                </a:cubicBezTo>
                <a:cubicBezTo>
                  <a:pt x="3" y="381"/>
                  <a:pt x="0" y="378"/>
                  <a:pt x="0" y="376"/>
                </a:cubicBezTo>
                <a:cubicBezTo>
                  <a:pt x="0" y="374"/>
                  <a:pt x="3" y="372"/>
                  <a:pt x="5" y="371"/>
                </a:cubicBezTo>
                <a:cubicBezTo>
                  <a:pt x="6" y="371"/>
                  <a:pt x="9" y="372"/>
                  <a:pt x="11" y="371"/>
                </a:cubicBezTo>
                <a:cubicBezTo>
                  <a:pt x="13" y="371"/>
                  <a:pt x="16" y="369"/>
                  <a:pt x="18" y="368"/>
                </a:cubicBezTo>
                <a:cubicBezTo>
                  <a:pt x="21" y="365"/>
                  <a:pt x="24" y="360"/>
                  <a:pt x="26" y="357"/>
                </a:cubicBezTo>
                <a:cubicBezTo>
                  <a:pt x="28" y="354"/>
                  <a:pt x="29" y="351"/>
                  <a:pt x="31" y="348"/>
                </a:cubicBezTo>
                <a:cubicBezTo>
                  <a:pt x="34" y="343"/>
                  <a:pt x="39" y="337"/>
                  <a:pt x="43" y="334"/>
                </a:cubicBezTo>
                <a:cubicBezTo>
                  <a:pt x="47" y="330"/>
                  <a:pt x="53" y="327"/>
                  <a:pt x="57" y="324"/>
                </a:cubicBezTo>
                <a:cubicBezTo>
                  <a:pt x="62" y="320"/>
                  <a:pt x="68" y="315"/>
                  <a:pt x="73" y="311"/>
                </a:cubicBezTo>
                <a:cubicBezTo>
                  <a:pt x="75" y="309"/>
                  <a:pt x="77" y="306"/>
                  <a:pt x="79" y="304"/>
                </a:cubicBezTo>
                <a:cubicBezTo>
                  <a:pt x="80" y="303"/>
                  <a:pt x="84" y="302"/>
                  <a:pt x="85" y="300"/>
                </a:cubicBezTo>
                <a:cubicBezTo>
                  <a:pt x="86" y="298"/>
                  <a:pt x="86" y="296"/>
                  <a:pt x="86" y="294"/>
                </a:cubicBezTo>
                <a:cubicBezTo>
                  <a:pt x="86" y="291"/>
                  <a:pt x="85" y="288"/>
                  <a:pt x="85" y="286"/>
                </a:cubicBezTo>
                <a:cubicBezTo>
                  <a:pt x="85" y="283"/>
                  <a:pt x="86" y="278"/>
                  <a:pt x="86" y="274"/>
                </a:cubicBezTo>
                <a:cubicBezTo>
                  <a:pt x="86" y="270"/>
                  <a:pt x="88" y="264"/>
                  <a:pt x="86" y="260"/>
                </a:cubicBezTo>
                <a:cubicBezTo>
                  <a:pt x="86" y="258"/>
                  <a:pt x="82" y="257"/>
                  <a:pt x="81" y="255"/>
                </a:cubicBezTo>
                <a:cubicBezTo>
                  <a:pt x="81" y="254"/>
                  <a:pt x="81" y="252"/>
                  <a:pt x="81" y="251"/>
                </a:cubicBezTo>
                <a:cubicBezTo>
                  <a:pt x="82" y="250"/>
                  <a:pt x="82" y="249"/>
                  <a:pt x="82" y="248"/>
                </a:cubicBezTo>
                <a:cubicBezTo>
                  <a:pt x="85" y="246"/>
                  <a:pt x="89" y="248"/>
                  <a:pt x="92" y="247"/>
                </a:cubicBezTo>
                <a:cubicBezTo>
                  <a:pt x="94" y="247"/>
                  <a:pt x="96" y="245"/>
                  <a:pt x="98" y="244"/>
                </a:cubicBezTo>
                <a:cubicBezTo>
                  <a:pt x="100" y="243"/>
                  <a:pt x="103" y="239"/>
                  <a:pt x="106" y="239"/>
                </a:cubicBezTo>
                <a:cubicBezTo>
                  <a:pt x="108" y="238"/>
                  <a:pt x="112" y="239"/>
                  <a:pt x="114" y="239"/>
                </a:cubicBezTo>
                <a:cubicBezTo>
                  <a:pt x="117" y="238"/>
                  <a:pt x="120" y="237"/>
                  <a:pt x="122" y="236"/>
                </a:cubicBezTo>
                <a:cubicBezTo>
                  <a:pt x="124" y="235"/>
                  <a:pt x="130" y="232"/>
                  <a:pt x="131" y="230"/>
                </a:cubicBezTo>
                <a:cubicBezTo>
                  <a:pt x="132" y="228"/>
                  <a:pt x="132" y="223"/>
                  <a:pt x="133" y="221"/>
                </a:cubicBezTo>
                <a:cubicBezTo>
                  <a:pt x="134" y="218"/>
                  <a:pt x="136" y="213"/>
                  <a:pt x="137" y="211"/>
                </a:cubicBezTo>
                <a:cubicBezTo>
                  <a:pt x="139" y="208"/>
                  <a:pt x="143" y="204"/>
                  <a:pt x="145" y="203"/>
                </a:cubicBezTo>
                <a:cubicBezTo>
                  <a:pt x="149" y="201"/>
                  <a:pt x="158" y="202"/>
                  <a:pt x="161" y="199"/>
                </a:cubicBezTo>
                <a:cubicBezTo>
                  <a:pt x="163" y="198"/>
                  <a:pt x="165" y="194"/>
                  <a:pt x="165" y="192"/>
                </a:cubicBezTo>
                <a:cubicBezTo>
                  <a:pt x="166" y="190"/>
                  <a:pt x="165" y="186"/>
                  <a:pt x="166" y="185"/>
                </a:cubicBezTo>
                <a:cubicBezTo>
                  <a:pt x="167" y="183"/>
                  <a:pt x="171" y="181"/>
                  <a:pt x="171" y="179"/>
                </a:cubicBezTo>
                <a:cubicBezTo>
                  <a:pt x="172" y="174"/>
                  <a:pt x="165" y="166"/>
                  <a:pt x="162" y="162"/>
                </a:cubicBezTo>
                <a:cubicBezTo>
                  <a:pt x="161" y="160"/>
                  <a:pt x="156" y="156"/>
                  <a:pt x="154" y="154"/>
                </a:cubicBezTo>
                <a:cubicBezTo>
                  <a:pt x="153" y="153"/>
                  <a:pt x="150" y="149"/>
                  <a:pt x="148" y="148"/>
                </a:cubicBezTo>
                <a:cubicBezTo>
                  <a:pt x="144" y="147"/>
                  <a:pt x="135" y="146"/>
                  <a:pt x="131" y="147"/>
                </a:cubicBezTo>
                <a:cubicBezTo>
                  <a:pt x="127" y="147"/>
                  <a:pt x="119" y="150"/>
                  <a:pt x="115" y="151"/>
                </a:cubicBezTo>
                <a:cubicBezTo>
                  <a:pt x="112" y="152"/>
                  <a:pt x="107" y="155"/>
                  <a:pt x="104" y="156"/>
                </a:cubicBezTo>
                <a:cubicBezTo>
                  <a:pt x="101" y="158"/>
                  <a:pt x="94" y="161"/>
                  <a:pt x="91" y="162"/>
                </a:cubicBezTo>
                <a:cubicBezTo>
                  <a:pt x="87" y="162"/>
                  <a:pt x="80" y="161"/>
                  <a:pt x="76" y="161"/>
                </a:cubicBezTo>
                <a:cubicBezTo>
                  <a:pt x="68" y="161"/>
                  <a:pt x="50" y="165"/>
                  <a:pt x="44" y="159"/>
                </a:cubicBezTo>
                <a:cubicBezTo>
                  <a:pt x="41" y="157"/>
                  <a:pt x="41" y="149"/>
                  <a:pt x="41" y="145"/>
                </a:cubicBezTo>
                <a:cubicBezTo>
                  <a:pt x="41" y="142"/>
                  <a:pt x="44" y="137"/>
                  <a:pt x="45" y="134"/>
                </a:cubicBezTo>
                <a:cubicBezTo>
                  <a:pt x="47" y="132"/>
                  <a:pt x="53" y="128"/>
                  <a:pt x="55" y="125"/>
                </a:cubicBezTo>
                <a:cubicBezTo>
                  <a:pt x="57" y="122"/>
                  <a:pt x="55" y="114"/>
                  <a:pt x="57" y="111"/>
                </a:cubicBezTo>
                <a:cubicBezTo>
                  <a:pt x="59" y="109"/>
                  <a:pt x="64" y="105"/>
                  <a:pt x="66" y="104"/>
                </a:cubicBezTo>
                <a:cubicBezTo>
                  <a:pt x="67" y="103"/>
                  <a:pt x="71" y="102"/>
                  <a:pt x="72" y="101"/>
                </a:cubicBezTo>
                <a:cubicBezTo>
                  <a:pt x="75" y="98"/>
                  <a:pt x="74" y="88"/>
                  <a:pt x="76" y="85"/>
                </a:cubicBezTo>
                <a:cubicBezTo>
                  <a:pt x="76" y="83"/>
                  <a:pt x="79" y="79"/>
                  <a:pt x="80" y="78"/>
                </a:cubicBezTo>
                <a:cubicBezTo>
                  <a:pt x="82" y="77"/>
                  <a:pt x="87" y="77"/>
                  <a:pt x="89" y="76"/>
                </a:cubicBezTo>
                <a:cubicBezTo>
                  <a:pt x="91" y="75"/>
                  <a:pt x="94" y="71"/>
                  <a:pt x="96" y="70"/>
                </a:cubicBezTo>
                <a:cubicBezTo>
                  <a:pt x="99" y="67"/>
                  <a:pt x="105" y="63"/>
                  <a:pt x="108" y="61"/>
                </a:cubicBezTo>
                <a:cubicBezTo>
                  <a:pt x="111" y="60"/>
                  <a:pt x="117" y="60"/>
                  <a:pt x="119" y="58"/>
                </a:cubicBezTo>
                <a:cubicBezTo>
                  <a:pt x="120" y="57"/>
                  <a:pt x="122" y="53"/>
                  <a:pt x="122" y="51"/>
                </a:cubicBezTo>
                <a:cubicBezTo>
                  <a:pt x="123" y="47"/>
                  <a:pt x="119" y="40"/>
                  <a:pt x="117" y="37"/>
                </a:cubicBezTo>
                <a:cubicBezTo>
                  <a:pt x="115" y="33"/>
                  <a:pt x="109" y="27"/>
                  <a:pt x="108" y="23"/>
                </a:cubicBezTo>
                <a:cubicBezTo>
                  <a:pt x="108" y="21"/>
                  <a:pt x="110" y="16"/>
                  <a:pt x="111" y="13"/>
                </a:cubicBezTo>
                <a:cubicBezTo>
                  <a:pt x="111" y="12"/>
                  <a:pt x="113" y="8"/>
                  <a:pt x="114" y="7"/>
                </a:cubicBezTo>
                <a:cubicBezTo>
                  <a:pt x="116" y="5"/>
                  <a:pt x="120" y="3"/>
                  <a:pt x="122" y="2"/>
                </a:cubicBezTo>
                <a:cubicBezTo>
                  <a:pt x="126" y="1"/>
                  <a:pt x="136" y="0"/>
                  <a:pt x="140" y="1"/>
                </a:cubicBezTo>
                <a:cubicBezTo>
                  <a:pt x="144" y="2"/>
                  <a:pt x="149" y="6"/>
                  <a:pt x="153" y="7"/>
                </a:cubicBezTo>
                <a:cubicBezTo>
                  <a:pt x="157" y="8"/>
                  <a:pt x="167" y="10"/>
                  <a:pt x="171" y="11"/>
                </a:cubicBezTo>
                <a:cubicBezTo>
                  <a:pt x="176" y="12"/>
                  <a:pt x="187" y="16"/>
                  <a:pt x="192" y="16"/>
                </a:cubicBezTo>
                <a:cubicBezTo>
                  <a:pt x="196" y="15"/>
                  <a:pt x="203" y="11"/>
                  <a:pt x="206" y="9"/>
                </a:cubicBezTo>
                <a:cubicBezTo>
                  <a:pt x="209" y="8"/>
                  <a:pt x="215" y="5"/>
                  <a:pt x="219" y="4"/>
                </a:cubicBezTo>
                <a:cubicBezTo>
                  <a:pt x="221" y="3"/>
                  <a:pt x="227" y="3"/>
                  <a:pt x="229" y="4"/>
                </a:cubicBezTo>
                <a:cubicBezTo>
                  <a:pt x="232" y="5"/>
                  <a:pt x="238" y="10"/>
                  <a:pt x="240" y="12"/>
                </a:cubicBezTo>
                <a:cubicBezTo>
                  <a:pt x="242" y="14"/>
                  <a:pt x="244" y="18"/>
                  <a:pt x="246" y="19"/>
                </a:cubicBezTo>
                <a:cubicBezTo>
                  <a:pt x="249" y="21"/>
                  <a:pt x="255" y="23"/>
                  <a:pt x="258" y="23"/>
                </a:cubicBezTo>
                <a:cubicBezTo>
                  <a:pt x="261" y="23"/>
                  <a:pt x="267" y="17"/>
                  <a:pt x="269" y="19"/>
                </a:cubicBezTo>
                <a:cubicBezTo>
                  <a:pt x="272" y="20"/>
                  <a:pt x="270" y="28"/>
                  <a:pt x="269" y="31"/>
                </a:cubicBezTo>
                <a:cubicBezTo>
                  <a:pt x="268" y="34"/>
                  <a:pt x="263" y="39"/>
                  <a:pt x="262" y="42"/>
                </a:cubicBezTo>
                <a:cubicBezTo>
                  <a:pt x="260" y="44"/>
                  <a:pt x="257" y="50"/>
                  <a:pt x="256" y="53"/>
                </a:cubicBezTo>
                <a:cubicBezTo>
                  <a:pt x="256" y="57"/>
                  <a:pt x="255" y="65"/>
                  <a:pt x="256" y="68"/>
                </a:cubicBezTo>
                <a:cubicBezTo>
                  <a:pt x="257" y="70"/>
                  <a:pt x="260" y="71"/>
                  <a:pt x="261" y="72"/>
                </a:cubicBezTo>
                <a:cubicBezTo>
                  <a:pt x="264" y="74"/>
                  <a:pt x="272" y="75"/>
                  <a:pt x="275" y="76"/>
                </a:cubicBezTo>
                <a:cubicBezTo>
                  <a:pt x="279" y="78"/>
                  <a:pt x="286" y="82"/>
                  <a:pt x="290" y="83"/>
                </a:cubicBezTo>
                <a:cubicBezTo>
                  <a:pt x="293" y="84"/>
                  <a:pt x="301" y="80"/>
                  <a:pt x="305" y="82"/>
                </a:cubicBezTo>
                <a:cubicBezTo>
                  <a:pt x="307" y="83"/>
                  <a:pt x="309" y="88"/>
                  <a:pt x="311" y="90"/>
                </a:cubicBezTo>
                <a:cubicBezTo>
                  <a:pt x="313" y="92"/>
                  <a:pt x="319" y="97"/>
                  <a:pt x="322" y="97"/>
                </a:cubicBezTo>
                <a:cubicBezTo>
                  <a:pt x="324" y="96"/>
                  <a:pt x="325" y="93"/>
                  <a:pt x="327" y="91"/>
                </a:cubicBezTo>
                <a:cubicBezTo>
                  <a:pt x="329" y="90"/>
                  <a:pt x="331" y="88"/>
                  <a:pt x="334" y="87"/>
                </a:cubicBezTo>
                <a:cubicBezTo>
                  <a:pt x="336" y="86"/>
                  <a:pt x="340" y="85"/>
                  <a:pt x="343" y="84"/>
                </a:cubicBezTo>
                <a:cubicBezTo>
                  <a:pt x="345" y="83"/>
                  <a:pt x="349" y="82"/>
                  <a:pt x="351" y="82"/>
                </a:cubicBezTo>
                <a:cubicBezTo>
                  <a:pt x="353" y="81"/>
                  <a:pt x="356" y="80"/>
                  <a:pt x="359" y="79"/>
                </a:cubicBezTo>
                <a:cubicBezTo>
                  <a:pt x="362" y="79"/>
                  <a:pt x="368" y="78"/>
                  <a:pt x="371" y="78"/>
                </a:cubicBezTo>
                <a:cubicBezTo>
                  <a:pt x="378" y="78"/>
                  <a:pt x="388" y="73"/>
                  <a:pt x="392" y="77"/>
                </a:cubicBezTo>
                <a:cubicBezTo>
                  <a:pt x="394" y="79"/>
                  <a:pt x="391" y="85"/>
                  <a:pt x="392" y="87"/>
                </a:cubicBezTo>
                <a:cubicBezTo>
                  <a:pt x="394" y="92"/>
                  <a:pt x="402" y="99"/>
                  <a:pt x="406" y="101"/>
                </a:cubicBezTo>
                <a:cubicBezTo>
                  <a:pt x="411" y="103"/>
                  <a:pt x="426" y="103"/>
                  <a:pt x="426" y="103"/>
                </a:cubicBezTo>
                <a:cubicBezTo>
                  <a:pt x="426" y="103"/>
                  <a:pt x="427" y="108"/>
                  <a:pt x="427" y="110"/>
                </a:cubicBezTo>
                <a:cubicBezTo>
                  <a:pt x="428" y="112"/>
                  <a:pt x="430" y="115"/>
                  <a:pt x="431" y="117"/>
                </a:cubicBezTo>
                <a:cubicBezTo>
                  <a:pt x="435" y="121"/>
                  <a:pt x="445" y="128"/>
                  <a:pt x="449" y="133"/>
                </a:cubicBezTo>
                <a:cubicBezTo>
                  <a:pt x="451" y="135"/>
                  <a:pt x="453" y="140"/>
                  <a:pt x="455" y="141"/>
                </a:cubicBezTo>
                <a:cubicBezTo>
                  <a:pt x="457" y="143"/>
                  <a:pt x="463" y="143"/>
                  <a:pt x="465" y="143"/>
                </a:cubicBezTo>
                <a:cubicBezTo>
                  <a:pt x="467" y="143"/>
                  <a:pt x="472" y="142"/>
                  <a:pt x="472" y="142"/>
                </a:cubicBezTo>
                <a:cubicBezTo>
                  <a:pt x="472" y="142"/>
                  <a:pt x="478" y="156"/>
                  <a:pt x="482" y="159"/>
                </a:cubicBezTo>
                <a:cubicBezTo>
                  <a:pt x="486" y="162"/>
                  <a:pt x="498" y="164"/>
                  <a:pt x="504" y="164"/>
                </a:cubicBezTo>
                <a:cubicBezTo>
                  <a:pt x="509" y="164"/>
                  <a:pt x="518" y="160"/>
                  <a:pt x="523" y="159"/>
                </a:cubicBezTo>
                <a:cubicBezTo>
                  <a:pt x="527" y="159"/>
                  <a:pt x="535" y="158"/>
                  <a:pt x="538" y="161"/>
                </a:cubicBezTo>
                <a:cubicBezTo>
                  <a:pt x="541" y="164"/>
                  <a:pt x="538" y="172"/>
                  <a:pt x="538" y="176"/>
                </a:cubicBezTo>
                <a:cubicBezTo>
                  <a:pt x="538" y="179"/>
                  <a:pt x="539" y="184"/>
                  <a:pt x="539" y="187"/>
                </a:cubicBezTo>
                <a:cubicBezTo>
                  <a:pt x="540" y="190"/>
                  <a:pt x="543" y="196"/>
                  <a:pt x="545" y="200"/>
                </a:cubicBezTo>
                <a:cubicBezTo>
                  <a:pt x="545" y="201"/>
                  <a:pt x="546" y="204"/>
                  <a:pt x="547" y="205"/>
                </a:cubicBezTo>
                <a:cubicBezTo>
                  <a:pt x="552" y="208"/>
                  <a:pt x="567" y="200"/>
                  <a:pt x="571" y="20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8" name="Freeform 18">
            <a:extLst>
              <a:ext uri="{FF2B5EF4-FFF2-40B4-BE49-F238E27FC236}">
                <a16:creationId xmlns:a16="http://schemas.microsoft.com/office/drawing/2014/main" id="{D9349038-4461-4EF3-966F-6D09F5E64EDD}"/>
              </a:ext>
            </a:extLst>
          </p:cNvPr>
          <p:cNvSpPr>
            <a:spLocks/>
          </p:cNvSpPr>
          <p:nvPr/>
        </p:nvSpPr>
        <p:spPr bwMode="auto">
          <a:xfrm>
            <a:off x="3129518" y="3454191"/>
            <a:ext cx="298587" cy="332711"/>
          </a:xfrm>
          <a:custGeom>
            <a:avLst/>
            <a:gdLst/>
            <a:ahLst/>
            <a:cxnLst>
              <a:cxn ang="0">
                <a:pos x="117" y="34"/>
              </a:cxn>
              <a:cxn ang="0">
                <a:pos x="128" y="52"/>
              </a:cxn>
              <a:cxn ang="0">
                <a:pos x="119" y="60"/>
              </a:cxn>
              <a:cxn ang="0">
                <a:pos x="111" y="79"/>
              </a:cxn>
              <a:cxn ang="0">
                <a:pos x="110" y="86"/>
              </a:cxn>
              <a:cxn ang="0">
                <a:pos x="104" y="102"/>
              </a:cxn>
              <a:cxn ang="0">
                <a:pos x="113" y="103"/>
              </a:cxn>
              <a:cxn ang="0">
                <a:pos x="115" y="97"/>
              </a:cxn>
              <a:cxn ang="0">
                <a:pos x="121" y="96"/>
              </a:cxn>
              <a:cxn ang="0">
                <a:pos x="125" y="99"/>
              </a:cxn>
              <a:cxn ang="0">
                <a:pos x="122" y="107"/>
              </a:cxn>
              <a:cxn ang="0">
                <a:pos x="122" y="120"/>
              </a:cxn>
              <a:cxn ang="0">
                <a:pos x="118" y="134"/>
              </a:cxn>
              <a:cxn ang="0">
                <a:pos x="111" y="141"/>
              </a:cxn>
              <a:cxn ang="0">
                <a:pos x="101" y="141"/>
              </a:cxn>
              <a:cxn ang="0">
                <a:pos x="87" y="136"/>
              </a:cxn>
              <a:cxn ang="0">
                <a:pos x="77" y="130"/>
              </a:cxn>
              <a:cxn ang="0">
                <a:pos x="69" y="138"/>
              </a:cxn>
              <a:cxn ang="0">
                <a:pos x="61" y="143"/>
              </a:cxn>
              <a:cxn ang="0">
                <a:pos x="53" y="141"/>
              </a:cxn>
              <a:cxn ang="0">
                <a:pos x="36" y="134"/>
              </a:cxn>
              <a:cxn ang="0">
                <a:pos x="20" y="122"/>
              </a:cxn>
              <a:cxn ang="0">
                <a:pos x="26" y="118"/>
              </a:cxn>
              <a:cxn ang="0">
                <a:pos x="11" y="108"/>
              </a:cxn>
              <a:cxn ang="0">
                <a:pos x="5" y="102"/>
              </a:cxn>
              <a:cxn ang="0">
                <a:pos x="3" y="63"/>
              </a:cxn>
              <a:cxn ang="0">
                <a:pos x="88" y="0"/>
              </a:cxn>
              <a:cxn ang="0">
                <a:pos x="106" y="16"/>
              </a:cxn>
              <a:cxn ang="0">
                <a:pos x="114" y="16"/>
              </a:cxn>
              <a:cxn ang="0">
                <a:pos x="122" y="25"/>
              </a:cxn>
              <a:cxn ang="0">
                <a:pos x="104" y="35"/>
              </a:cxn>
              <a:cxn ang="0">
                <a:pos x="105" y="39"/>
              </a:cxn>
              <a:cxn ang="0">
                <a:pos x="117" y="34"/>
              </a:cxn>
            </a:cxnLst>
            <a:rect l="0" t="0" r="r" b="b"/>
            <a:pathLst>
              <a:path w="129" h="143">
                <a:moveTo>
                  <a:pt x="117" y="34"/>
                </a:moveTo>
                <a:cubicBezTo>
                  <a:pt x="122" y="35"/>
                  <a:pt x="129" y="46"/>
                  <a:pt x="128" y="52"/>
                </a:cubicBezTo>
                <a:cubicBezTo>
                  <a:pt x="128" y="55"/>
                  <a:pt x="121" y="57"/>
                  <a:pt x="119" y="60"/>
                </a:cubicBezTo>
                <a:cubicBezTo>
                  <a:pt x="116" y="64"/>
                  <a:pt x="112" y="74"/>
                  <a:pt x="111" y="79"/>
                </a:cubicBezTo>
                <a:cubicBezTo>
                  <a:pt x="111" y="80"/>
                  <a:pt x="111" y="84"/>
                  <a:pt x="110" y="86"/>
                </a:cubicBezTo>
                <a:cubicBezTo>
                  <a:pt x="109" y="90"/>
                  <a:pt x="102" y="99"/>
                  <a:pt x="104" y="102"/>
                </a:cubicBezTo>
                <a:cubicBezTo>
                  <a:pt x="105" y="104"/>
                  <a:pt x="111" y="104"/>
                  <a:pt x="113" y="103"/>
                </a:cubicBezTo>
                <a:cubicBezTo>
                  <a:pt x="114" y="102"/>
                  <a:pt x="114" y="98"/>
                  <a:pt x="115" y="97"/>
                </a:cubicBezTo>
                <a:cubicBezTo>
                  <a:pt x="116" y="96"/>
                  <a:pt x="119" y="96"/>
                  <a:pt x="121" y="96"/>
                </a:cubicBezTo>
                <a:cubicBezTo>
                  <a:pt x="122" y="96"/>
                  <a:pt x="125" y="97"/>
                  <a:pt x="125" y="99"/>
                </a:cubicBezTo>
                <a:cubicBezTo>
                  <a:pt x="126" y="101"/>
                  <a:pt x="123" y="105"/>
                  <a:pt x="122" y="107"/>
                </a:cubicBezTo>
                <a:cubicBezTo>
                  <a:pt x="122" y="110"/>
                  <a:pt x="123" y="117"/>
                  <a:pt x="122" y="120"/>
                </a:cubicBezTo>
                <a:cubicBezTo>
                  <a:pt x="122" y="124"/>
                  <a:pt x="120" y="131"/>
                  <a:pt x="118" y="134"/>
                </a:cubicBezTo>
                <a:cubicBezTo>
                  <a:pt x="117" y="136"/>
                  <a:pt x="113" y="140"/>
                  <a:pt x="111" y="141"/>
                </a:cubicBezTo>
                <a:cubicBezTo>
                  <a:pt x="109" y="142"/>
                  <a:pt x="103" y="142"/>
                  <a:pt x="101" y="141"/>
                </a:cubicBezTo>
                <a:cubicBezTo>
                  <a:pt x="97" y="141"/>
                  <a:pt x="90" y="137"/>
                  <a:pt x="87" y="136"/>
                </a:cubicBezTo>
                <a:cubicBezTo>
                  <a:pt x="84" y="134"/>
                  <a:pt x="80" y="129"/>
                  <a:pt x="77" y="130"/>
                </a:cubicBezTo>
                <a:cubicBezTo>
                  <a:pt x="74" y="130"/>
                  <a:pt x="71" y="136"/>
                  <a:pt x="69" y="138"/>
                </a:cubicBezTo>
                <a:cubicBezTo>
                  <a:pt x="67" y="140"/>
                  <a:pt x="63" y="142"/>
                  <a:pt x="61" y="143"/>
                </a:cubicBezTo>
                <a:cubicBezTo>
                  <a:pt x="59" y="143"/>
                  <a:pt x="55" y="142"/>
                  <a:pt x="53" y="141"/>
                </a:cubicBezTo>
                <a:cubicBezTo>
                  <a:pt x="49" y="140"/>
                  <a:pt x="40" y="136"/>
                  <a:pt x="36" y="134"/>
                </a:cubicBezTo>
                <a:cubicBezTo>
                  <a:pt x="32" y="131"/>
                  <a:pt x="20" y="127"/>
                  <a:pt x="20" y="122"/>
                </a:cubicBezTo>
                <a:cubicBezTo>
                  <a:pt x="20" y="120"/>
                  <a:pt x="26" y="120"/>
                  <a:pt x="26" y="118"/>
                </a:cubicBezTo>
                <a:cubicBezTo>
                  <a:pt x="26" y="114"/>
                  <a:pt x="15" y="111"/>
                  <a:pt x="11" y="108"/>
                </a:cubicBezTo>
                <a:cubicBezTo>
                  <a:pt x="10" y="107"/>
                  <a:pt x="6" y="104"/>
                  <a:pt x="5" y="102"/>
                </a:cubicBezTo>
                <a:cubicBezTo>
                  <a:pt x="0" y="94"/>
                  <a:pt x="3" y="63"/>
                  <a:pt x="3" y="63"/>
                </a:cubicBezTo>
                <a:cubicBezTo>
                  <a:pt x="88" y="0"/>
                  <a:pt x="88" y="0"/>
                  <a:pt x="88" y="0"/>
                </a:cubicBezTo>
                <a:cubicBezTo>
                  <a:pt x="88" y="0"/>
                  <a:pt x="100" y="14"/>
                  <a:pt x="106" y="16"/>
                </a:cubicBezTo>
                <a:cubicBezTo>
                  <a:pt x="108" y="17"/>
                  <a:pt x="112" y="15"/>
                  <a:pt x="114" y="16"/>
                </a:cubicBezTo>
                <a:cubicBezTo>
                  <a:pt x="117" y="17"/>
                  <a:pt x="123" y="22"/>
                  <a:pt x="122" y="25"/>
                </a:cubicBezTo>
                <a:cubicBezTo>
                  <a:pt x="121" y="30"/>
                  <a:pt x="106" y="30"/>
                  <a:pt x="104" y="35"/>
                </a:cubicBezTo>
                <a:cubicBezTo>
                  <a:pt x="104" y="36"/>
                  <a:pt x="104" y="38"/>
                  <a:pt x="105" y="39"/>
                </a:cubicBezTo>
                <a:cubicBezTo>
                  <a:pt x="108" y="40"/>
                  <a:pt x="114" y="33"/>
                  <a:pt x="117" y="34"/>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19">
            <a:extLst>
              <a:ext uri="{FF2B5EF4-FFF2-40B4-BE49-F238E27FC236}">
                <a16:creationId xmlns:a16="http://schemas.microsoft.com/office/drawing/2014/main" id="{D2980E64-CF56-48DB-BA19-ACE502BAD165}"/>
              </a:ext>
            </a:extLst>
          </p:cNvPr>
          <p:cNvSpPr>
            <a:spLocks/>
          </p:cNvSpPr>
          <p:nvPr/>
        </p:nvSpPr>
        <p:spPr bwMode="auto">
          <a:xfrm>
            <a:off x="3120988" y="3857993"/>
            <a:ext cx="51186" cy="71093"/>
          </a:xfrm>
          <a:custGeom>
            <a:avLst/>
            <a:gdLst/>
            <a:ahLst/>
            <a:cxnLst>
              <a:cxn ang="0">
                <a:pos x="19" y="2"/>
              </a:cxn>
              <a:cxn ang="0">
                <a:pos x="20" y="13"/>
              </a:cxn>
              <a:cxn ang="0">
                <a:pos x="17" y="25"/>
              </a:cxn>
              <a:cxn ang="0">
                <a:pos x="11" y="31"/>
              </a:cxn>
              <a:cxn ang="0">
                <a:pos x="3" y="24"/>
              </a:cxn>
              <a:cxn ang="0">
                <a:pos x="1" y="14"/>
              </a:cxn>
              <a:cxn ang="0">
                <a:pos x="8" y="3"/>
              </a:cxn>
              <a:cxn ang="0">
                <a:pos x="19" y="2"/>
              </a:cxn>
            </a:cxnLst>
            <a:rect l="0" t="0" r="r" b="b"/>
            <a:pathLst>
              <a:path w="21" h="31">
                <a:moveTo>
                  <a:pt x="19" y="2"/>
                </a:moveTo>
                <a:cubicBezTo>
                  <a:pt x="21" y="4"/>
                  <a:pt x="20" y="10"/>
                  <a:pt x="20" y="13"/>
                </a:cubicBezTo>
                <a:cubicBezTo>
                  <a:pt x="20" y="16"/>
                  <a:pt x="18" y="22"/>
                  <a:pt x="17" y="25"/>
                </a:cubicBezTo>
                <a:cubicBezTo>
                  <a:pt x="16" y="27"/>
                  <a:pt x="13" y="30"/>
                  <a:pt x="11" y="31"/>
                </a:cubicBezTo>
                <a:cubicBezTo>
                  <a:pt x="8" y="31"/>
                  <a:pt x="4" y="26"/>
                  <a:pt x="3" y="24"/>
                </a:cubicBezTo>
                <a:cubicBezTo>
                  <a:pt x="1" y="22"/>
                  <a:pt x="0" y="17"/>
                  <a:pt x="1" y="14"/>
                </a:cubicBezTo>
                <a:cubicBezTo>
                  <a:pt x="1" y="11"/>
                  <a:pt x="5" y="5"/>
                  <a:pt x="8" y="3"/>
                </a:cubicBezTo>
                <a:cubicBezTo>
                  <a:pt x="10" y="2"/>
                  <a:pt x="17" y="0"/>
                  <a:pt x="19" y="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20">
            <a:extLst>
              <a:ext uri="{FF2B5EF4-FFF2-40B4-BE49-F238E27FC236}">
                <a16:creationId xmlns:a16="http://schemas.microsoft.com/office/drawing/2014/main" id="{C5F763B1-0FB7-4A6F-BFDF-A0F29A1C0882}"/>
              </a:ext>
            </a:extLst>
          </p:cNvPr>
          <p:cNvSpPr>
            <a:spLocks/>
          </p:cNvSpPr>
          <p:nvPr/>
        </p:nvSpPr>
        <p:spPr bwMode="auto">
          <a:xfrm>
            <a:off x="3206298" y="3883585"/>
            <a:ext cx="45499" cy="54031"/>
          </a:xfrm>
          <a:custGeom>
            <a:avLst/>
            <a:gdLst/>
            <a:ahLst/>
            <a:cxnLst>
              <a:cxn ang="0">
                <a:pos x="20" y="8"/>
              </a:cxn>
              <a:cxn ang="0">
                <a:pos x="13" y="18"/>
              </a:cxn>
              <a:cxn ang="0">
                <a:pos x="5" y="22"/>
              </a:cxn>
              <a:cxn ang="0">
                <a:pos x="1" y="16"/>
              </a:cxn>
              <a:cxn ang="0">
                <a:pos x="3" y="2"/>
              </a:cxn>
              <a:cxn ang="0">
                <a:pos x="12" y="3"/>
              </a:cxn>
              <a:cxn ang="0">
                <a:pos x="20" y="8"/>
              </a:cxn>
            </a:cxnLst>
            <a:rect l="0" t="0" r="r" b="b"/>
            <a:pathLst>
              <a:path w="20" h="23">
                <a:moveTo>
                  <a:pt x="20" y="8"/>
                </a:moveTo>
                <a:cubicBezTo>
                  <a:pt x="20" y="11"/>
                  <a:pt x="15" y="16"/>
                  <a:pt x="13" y="18"/>
                </a:cubicBezTo>
                <a:cubicBezTo>
                  <a:pt x="11" y="20"/>
                  <a:pt x="7" y="23"/>
                  <a:pt x="5" y="22"/>
                </a:cubicBezTo>
                <a:cubicBezTo>
                  <a:pt x="3" y="22"/>
                  <a:pt x="2" y="18"/>
                  <a:pt x="1" y="16"/>
                </a:cubicBezTo>
                <a:cubicBezTo>
                  <a:pt x="0" y="13"/>
                  <a:pt x="0" y="4"/>
                  <a:pt x="3" y="2"/>
                </a:cubicBezTo>
                <a:cubicBezTo>
                  <a:pt x="4" y="0"/>
                  <a:pt x="10" y="2"/>
                  <a:pt x="12" y="3"/>
                </a:cubicBezTo>
                <a:cubicBezTo>
                  <a:pt x="14" y="4"/>
                  <a:pt x="19" y="6"/>
                  <a:pt x="20" y="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21">
            <a:extLst>
              <a:ext uri="{FF2B5EF4-FFF2-40B4-BE49-F238E27FC236}">
                <a16:creationId xmlns:a16="http://schemas.microsoft.com/office/drawing/2014/main" id="{4AD21259-277F-43A1-9E86-509247EC61E4}"/>
              </a:ext>
            </a:extLst>
          </p:cNvPr>
          <p:cNvSpPr>
            <a:spLocks/>
          </p:cNvSpPr>
          <p:nvPr/>
        </p:nvSpPr>
        <p:spPr bwMode="auto">
          <a:xfrm>
            <a:off x="3237578" y="3789744"/>
            <a:ext cx="110904" cy="133653"/>
          </a:xfrm>
          <a:custGeom>
            <a:avLst/>
            <a:gdLst/>
            <a:ahLst/>
            <a:cxnLst>
              <a:cxn ang="0">
                <a:pos x="48" y="28"/>
              </a:cxn>
              <a:cxn ang="0">
                <a:pos x="38" y="46"/>
              </a:cxn>
              <a:cxn ang="0">
                <a:pos x="31" y="57"/>
              </a:cxn>
              <a:cxn ang="0">
                <a:pos x="24" y="56"/>
              </a:cxn>
              <a:cxn ang="0">
                <a:pos x="16" y="48"/>
              </a:cxn>
              <a:cxn ang="0">
                <a:pos x="1" y="39"/>
              </a:cxn>
              <a:cxn ang="0">
                <a:pos x="14" y="22"/>
              </a:cxn>
              <a:cxn ang="0">
                <a:pos x="22" y="9"/>
              </a:cxn>
              <a:cxn ang="0">
                <a:pos x="19" y="4"/>
              </a:cxn>
              <a:cxn ang="0">
                <a:pos x="25" y="0"/>
              </a:cxn>
              <a:cxn ang="0">
                <a:pos x="33" y="11"/>
              </a:cxn>
              <a:cxn ang="0">
                <a:pos x="44" y="22"/>
              </a:cxn>
              <a:cxn ang="0">
                <a:pos x="48" y="28"/>
              </a:cxn>
            </a:cxnLst>
            <a:rect l="0" t="0" r="r" b="b"/>
            <a:pathLst>
              <a:path w="48" h="58">
                <a:moveTo>
                  <a:pt x="48" y="28"/>
                </a:moveTo>
                <a:cubicBezTo>
                  <a:pt x="48" y="33"/>
                  <a:pt x="40" y="42"/>
                  <a:pt x="38" y="46"/>
                </a:cubicBezTo>
                <a:cubicBezTo>
                  <a:pt x="36" y="49"/>
                  <a:pt x="34" y="56"/>
                  <a:pt x="31" y="57"/>
                </a:cubicBezTo>
                <a:cubicBezTo>
                  <a:pt x="29" y="58"/>
                  <a:pt x="25" y="56"/>
                  <a:pt x="24" y="56"/>
                </a:cubicBezTo>
                <a:cubicBezTo>
                  <a:pt x="21" y="54"/>
                  <a:pt x="18" y="49"/>
                  <a:pt x="16" y="48"/>
                </a:cubicBezTo>
                <a:cubicBezTo>
                  <a:pt x="12" y="45"/>
                  <a:pt x="2" y="44"/>
                  <a:pt x="1" y="39"/>
                </a:cubicBezTo>
                <a:cubicBezTo>
                  <a:pt x="0" y="34"/>
                  <a:pt x="11" y="27"/>
                  <a:pt x="14" y="22"/>
                </a:cubicBezTo>
                <a:cubicBezTo>
                  <a:pt x="16" y="19"/>
                  <a:pt x="22" y="13"/>
                  <a:pt x="22" y="9"/>
                </a:cubicBezTo>
                <a:cubicBezTo>
                  <a:pt x="22" y="8"/>
                  <a:pt x="19" y="5"/>
                  <a:pt x="19" y="4"/>
                </a:cubicBezTo>
                <a:cubicBezTo>
                  <a:pt x="20" y="2"/>
                  <a:pt x="23" y="0"/>
                  <a:pt x="25" y="0"/>
                </a:cubicBezTo>
                <a:cubicBezTo>
                  <a:pt x="28" y="1"/>
                  <a:pt x="31" y="8"/>
                  <a:pt x="33" y="11"/>
                </a:cubicBezTo>
                <a:cubicBezTo>
                  <a:pt x="35" y="14"/>
                  <a:pt x="42" y="19"/>
                  <a:pt x="44" y="22"/>
                </a:cubicBezTo>
                <a:cubicBezTo>
                  <a:pt x="45" y="23"/>
                  <a:pt x="48" y="26"/>
                  <a:pt x="48" y="2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 name="Freeform 22">
            <a:extLst>
              <a:ext uri="{FF2B5EF4-FFF2-40B4-BE49-F238E27FC236}">
                <a16:creationId xmlns:a16="http://schemas.microsoft.com/office/drawing/2014/main" id="{9EB6FE5C-46AD-4B2A-81D2-35D3975A1D5B}"/>
              </a:ext>
            </a:extLst>
          </p:cNvPr>
          <p:cNvSpPr>
            <a:spLocks/>
          </p:cNvSpPr>
          <p:nvPr/>
        </p:nvSpPr>
        <p:spPr bwMode="auto">
          <a:xfrm>
            <a:off x="3180704" y="3189729"/>
            <a:ext cx="1060692" cy="1507146"/>
          </a:xfrm>
          <a:custGeom>
            <a:avLst/>
            <a:gdLst/>
            <a:ahLst/>
            <a:cxnLst>
              <a:cxn ang="0">
                <a:pos x="452" y="406"/>
              </a:cxn>
              <a:cxn ang="0">
                <a:pos x="423" y="401"/>
              </a:cxn>
              <a:cxn ang="0">
                <a:pos x="409" y="436"/>
              </a:cxn>
              <a:cxn ang="0">
                <a:pos x="407" y="486"/>
              </a:cxn>
              <a:cxn ang="0">
                <a:pos x="360" y="504"/>
              </a:cxn>
              <a:cxn ang="0">
                <a:pos x="314" y="522"/>
              </a:cxn>
              <a:cxn ang="0">
                <a:pos x="280" y="544"/>
              </a:cxn>
              <a:cxn ang="0">
                <a:pos x="244" y="582"/>
              </a:cxn>
              <a:cxn ang="0">
                <a:pos x="197" y="599"/>
              </a:cxn>
              <a:cxn ang="0">
                <a:pos x="165" y="640"/>
              </a:cxn>
              <a:cxn ang="0">
                <a:pos x="148" y="619"/>
              </a:cxn>
              <a:cxn ang="0">
                <a:pos x="125" y="578"/>
              </a:cxn>
              <a:cxn ang="0">
                <a:pos x="87" y="549"/>
              </a:cxn>
              <a:cxn ang="0">
                <a:pos x="61" y="569"/>
              </a:cxn>
              <a:cxn ang="0">
                <a:pos x="30" y="563"/>
              </a:cxn>
              <a:cxn ang="0">
                <a:pos x="18" y="539"/>
              </a:cxn>
              <a:cxn ang="0">
                <a:pos x="46" y="542"/>
              </a:cxn>
              <a:cxn ang="0">
                <a:pos x="61" y="530"/>
              </a:cxn>
              <a:cxn ang="0">
                <a:pos x="77" y="515"/>
              </a:cxn>
              <a:cxn ang="0">
                <a:pos x="85" y="496"/>
              </a:cxn>
              <a:cxn ang="0">
                <a:pos x="53" y="479"/>
              </a:cxn>
              <a:cxn ang="0">
                <a:pos x="26" y="479"/>
              </a:cxn>
              <a:cxn ang="0">
                <a:pos x="6" y="479"/>
              </a:cxn>
              <a:cxn ang="0">
                <a:pos x="3" y="406"/>
              </a:cxn>
              <a:cxn ang="0">
                <a:pos x="30" y="386"/>
              </a:cxn>
              <a:cxn ang="0">
                <a:pos x="55" y="391"/>
              </a:cxn>
              <a:cxn ang="0">
                <a:pos x="83" y="342"/>
              </a:cxn>
              <a:cxn ang="0">
                <a:pos x="105" y="285"/>
              </a:cxn>
              <a:cxn ang="0">
                <a:pos x="132" y="248"/>
              </a:cxn>
              <a:cxn ang="0">
                <a:pos x="155" y="203"/>
              </a:cxn>
              <a:cxn ang="0">
                <a:pos x="150" y="150"/>
              </a:cxn>
              <a:cxn ang="0">
                <a:pos x="111" y="117"/>
              </a:cxn>
              <a:cxn ang="0">
                <a:pos x="140" y="85"/>
              </a:cxn>
              <a:cxn ang="0">
                <a:pos x="157" y="108"/>
              </a:cxn>
              <a:cxn ang="0">
                <a:pos x="184" y="144"/>
              </a:cxn>
              <a:cxn ang="0">
                <a:pos x="188" y="181"/>
              </a:cxn>
              <a:cxn ang="0">
                <a:pos x="212" y="168"/>
              </a:cxn>
              <a:cxn ang="0">
                <a:pos x="232" y="128"/>
              </a:cxn>
              <a:cxn ang="0">
                <a:pos x="217" y="71"/>
              </a:cxn>
              <a:cxn ang="0">
                <a:pos x="216" y="33"/>
              </a:cxn>
              <a:cxn ang="0">
                <a:pos x="290" y="20"/>
              </a:cxn>
              <a:cxn ang="0">
                <a:pos x="342" y="13"/>
              </a:cxn>
              <a:cxn ang="0">
                <a:pos x="324" y="43"/>
              </a:cxn>
              <a:cxn ang="0">
                <a:pos x="327" y="113"/>
              </a:cxn>
              <a:cxn ang="0">
                <a:pos x="351" y="123"/>
              </a:cxn>
              <a:cxn ang="0">
                <a:pos x="381" y="134"/>
              </a:cxn>
              <a:cxn ang="0">
                <a:pos x="399" y="133"/>
              </a:cxn>
              <a:cxn ang="0">
                <a:pos x="420" y="130"/>
              </a:cxn>
              <a:cxn ang="0">
                <a:pos x="438" y="149"/>
              </a:cxn>
              <a:cxn ang="0">
                <a:pos x="441" y="167"/>
              </a:cxn>
              <a:cxn ang="0">
                <a:pos x="416" y="168"/>
              </a:cxn>
              <a:cxn ang="0">
                <a:pos x="404" y="179"/>
              </a:cxn>
              <a:cxn ang="0">
                <a:pos x="423" y="196"/>
              </a:cxn>
              <a:cxn ang="0">
                <a:pos x="407" y="226"/>
              </a:cxn>
              <a:cxn ang="0">
                <a:pos x="400" y="255"/>
              </a:cxn>
              <a:cxn ang="0">
                <a:pos x="395" y="285"/>
              </a:cxn>
              <a:cxn ang="0">
                <a:pos x="393" y="311"/>
              </a:cxn>
              <a:cxn ang="0">
                <a:pos x="419" y="332"/>
              </a:cxn>
              <a:cxn ang="0">
                <a:pos x="453" y="361"/>
              </a:cxn>
            </a:cxnLst>
            <a:rect l="0" t="0" r="r" b="b"/>
            <a:pathLst>
              <a:path w="456" h="647">
                <a:moveTo>
                  <a:pt x="453" y="361"/>
                </a:moveTo>
                <a:cubicBezTo>
                  <a:pt x="456" y="367"/>
                  <a:pt x="454" y="382"/>
                  <a:pt x="454" y="389"/>
                </a:cubicBezTo>
                <a:cubicBezTo>
                  <a:pt x="454" y="393"/>
                  <a:pt x="455" y="403"/>
                  <a:pt x="452" y="406"/>
                </a:cubicBezTo>
                <a:cubicBezTo>
                  <a:pt x="450" y="408"/>
                  <a:pt x="444" y="405"/>
                  <a:pt x="441" y="405"/>
                </a:cubicBezTo>
                <a:cubicBezTo>
                  <a:pt x="440" y="406"/>
                  <a:pt x="437" y="407"/>
                  <a:pt x="436" y="407"/>
                </a:cubicBezTo>
                <a:cubicBezTo>
                  <a:pt x="432" y="406"/>
                  <a:pt x="426" y="401"/>
                  <a:pt x="423" y="401"/>
                </a:cubicBezTo>
                <a:cubicBezTo>
                  <a:pt x="420" y="401"/>
                  <a:pt x="414" y="405"/>
                  <a:pt x="412" y="408"/>
                </a:cubicBezTo>
                <a:cubicBezTo>
                  <a:pt x="411" y="410"/>
                  <a:pt x="411" y="415"/>
                  <a:pt x="410" y="417"/>
                </a:cubicBezTo>
                <a:cubicBezTo>
                  <a:pt x="410" y="422"/>
                  <a:pt x="410" y="431"/>
                  <a:pt x="409" y="436"/>
                </a:cubicBezTo>
                <a:cubicBezTo>
                  <a:pt x="409" y="442"/>
                  <a:pt x="406" y="454"/>
                  <a:pt x="408" y="460"/>
                </a:cubicBezTo>
                <a:cubicBezTo>
                  <a:pt x="409" y="465"/>
                  <a:pt x="421" y="473"/>
                  <a:pt x="420" y="479"/>
                </a:cubicBezTo>
                <a:cubicBezTo>
                  <a:pt x="419" y="482"/>
                  <a:pt x="411" y="485"/>
                  <a:pt x="407" y="486"/>
                </a:cubicBezTo>
                <a:cubicBezTo>
                  <a:pt x="403" y="487"/>
                  <a:pt x="393" y="483"/>
                  <a:pt x="389" y="484"/>
                </a:cubicBezTo>
                <a:cubicBezTo>
                  <a:pt x="385" y="485"/>
                  <a:pt x="379" y="489"/>
                  <a:pt x="376" y="491"/>
                </a:cubicBezTo>
                <a:cubicBezTo>
                  <a:pt x="372" y="494"/>
                  <a:pt x="363" y="500"/>
                  <a:pt x="360" y="504"/>
                </a:cubicBezTo>
                <a:cubicBezTo>
                  <a:pt x="357" y="507"/>
                  <a:pt x="350" y="517"/>
                  <a:pt x="350" y="517"/>
                </a:cubicBezTo>
                <a:cubicBezTo>
                  <a:pt x="350" y="517"/>
                  <a:pt x="333" y="529"/>
                  <a:pt x="327" y="529"/>
                </a:cubicBezTo>
                <a:cubicBezTo>
                  <a:pt x="323" y="529"/>
                  <a:pt x="318" y="521"/>
                  <a:pt x="314" y="522"/>
                </a:cubicBezTo>
                <a:cubicBezTo>
                  <a:pt x="310" y="522"/>
                  <a:pt x="305" y="530"/>
                  <a:pt x="302" y="532"/>
                </a:cubicBezTo>
                <a:cubicBezTo>
                  <a:pt x="300" y="533"/>
                  <a:pt x="295" y="536"/>
                  <a:pt x="292" y="537"/>
                </a:cubicBezTo>
                <a:cubicBezTo>
                  <a:pt x="289" y="539"/>
                  <a:pt x="283" y="541"/>
                  <a:pt x="280" y="544"/>
                </a:cubicBezTo>
                <a:cubicBezTo>
                  <a:pt x="277" y="547"/>
                  <a:pt x="274" y="555"/>
                  <a:pt x="271" y="558"/>
                </a:cubicBezTo>
                <a:cubicBezTo>
                  <a:pt x="268" y="563"/>
                  <a:pt x="261" y="571"/>
                  <a:pt x="257" y="574"/>
                </a:cubicBezTo>
                <a:cubicBezTo>
                  <a:pt x="254" y="576"/>
                  <a:pt x="248" y="581"/>
                  <a:pt x="244" y="582"/>
                </a:cubicBezTo>
                <a:cubicBezTo>
                  <a:pt x="239" y="584"/>
                  <a:pt x="228" y="583"/>
                  <a:pt x="222" y="584"/>
                </a:cubicBezTo>
                <a:cubicBezTo>
                  <a:pt x="219" y="585"/>
                  <a:pt x="212" y="586"/>
                  <a:pt x="209" y="588"/>
                </a:cubicBezTo>
                <a:cubicBezTo>
                  <a:pt x="206" y="589"/>
                  <a:pt x="200" y="596"/>
                  <a:pt x="197" y="599"/>
                </a:cubicBezTo>
                <a:cubicBezTo>
                  <a:pt x="194" y="602"/>
                  <a:pt x="186" y="611"/>
                  <a:pt x="186" y="614"/>
                </a:cubicBezTo>
                <a:cubicBezTo>
                  <a:pt x="187" y="617"/>
                  <a:pt x="179" y="627"/>
                  <a:pt x="176" y="630"/>
                </a:cubicBezTo>
                <a:cubicBezTo>
                  <a:pt x="173" y="633"/>
                  <a:pt x="168" y="638"/>
                  <a:pt x="165" y="640"/>
                </a:cubicBezTo>
                <a:cubicBezTo>
                  <a:pt x="161" y="641"/>
                  <a:pt x="153" y="647"/>
                  <a:pt x="150" y="645"/>
                </a:cubicBezTo>
                <a:cubicBezTo>
                  <a:pt x="148" y="643"/>
                  <a:pt x="152" y="639"/>
                  <a:pt x="152" y="637"/>
                </a:cubicBezTo>
                <a:cubicBezTo>
                  <a:pt x="152" y="632"/>
                  <a:pt x="149" y="624"/>
                  <a:pt x="148" y="619"/>
                </a:cubicBezTo>
                <a:cubicBezTo>
                  <a:pt x="146" y="613"/>
                  <a:pt x="143" y="601"/>
                  <a:pt x="142" y="595"/>
                </a:cubicBezTo>
                <a:cubicBezTo>
                  <a:pt x="142" y="592"/>
                  <a:pt x="143" y="584"/>
                  <a:pt x="141" y="582"/>
                </a:cubicBezTo>
                <a:cubicBezTo>
                  <a:pt x="138" y="579"/>
                  <a:pt x="129" y="579"/>
                  <a:pt x="125" y="578"/>
                </a:cubicBezTo>
                <a:cubicBezTo>
                  <a:pt x="121" y="576"/>
                  <a:pt x="114" y="573"/>
                  <a:pt x="111" y="571"/>
                </a:cubicBezTo>
                <a:cubicBezTo>
                  <a:pt x="106" y="568"/>
                  <a:pt x="99" y="561"/>
                  <a:pt x="95" y="557"/>
                </a:cubicBezTo>
                <a:cubicBezTo>
                  <a:pt x="93" y="555"/>
                  <a:pt x="89" y="550"/>
                  <a:pt x="87" y="549"/>
                </a:cubicBezTo>
                <a:cubicBezTo>
                  <a:pt x="85" y="548"/>
                  <a:pt x="83" y="546"/>
                  <a:pt x="82" y="547"/>
                </a:cubicBezTo>
                <a:cubicBezTo>
                  <a:pt x="77" y="547"/>
                  <a:pt x="71" y="555"/>
                  <a:pt x="68" y="558"/>
                </a:cubicBezTo>
                <a:cubicBezTo>
                  <a:pt x="66" y="561"/>
                  <a:pt x="63" y="567"/>
                  <a:pt x="61" y="569"/>
                </a:cubicBezTo>
                <a:cubicBezTo>
                  <a:pt x="58" y="572"/>
                  <a:pt x="51" y="576"/>
                  <a:pt x="48" y="576"/>
                </a:cubicBezTo>
                <a:cubicBezTo>
                  <a:pt x="44" y="577"/>
                  <a:pt x="38" y="576"/>
                  <a:pt x="35" y="575"/>
                </a:cubicBezTo>
                <a:cubicBezTo>
                  <a:pt x="33" y="573"/>
                  <a:pt x="31" y="566"/>
                  <a:pt x="30" y="563"/>
                </a:cubicBezTo>
                <a:cubicBezTo>
                  <a:pt x="29" y="561"/>
                  <a:pt x="28" y="557"/>
                  <a:pt x="27" y="556"/>
                </a:cubicBezTo>
                <a:cubicBezTo>
                  <a:pt x="24" y="554"/>
                  <a:pt x="17" y="552"/>
                  <a:pt x="16" y="549"/>
                </a:cubicBezTo>
                <a:cubicBezTo>
                  <a:pt x="15" y="547"/>
                  <a:pt x="17" y="541"/>
                  <a:pt x="18" y="539"/>
                </a:cubicBezTo>
                <a:cubicBezTo>
                  <a:pt x="18" y="537"/>
                  <a:pt x="19" y="532"/>
                  <a:pt x="21" y="531"/>
                </a:cubicBezTo>
                <a:cubicBezTo>
                  <a:pt x="24" y="529"/>
                  <a:pt x="31" y="530"/>
                  <a:pt x="35" y="531"/>
                </a:cubicBezTo>
                <a:cubicBezTo>
                  <a:pt x="38" y="533"/>
                  <a:pt x="42" y="540"/>
                  <a:pt x="46" y="542"/>
                </a:cubicBezTo>
                <a:cubicBezTo>
                  <a:pt x="49" y="543"/>
                  <a:pt x="56" y="547"/>
                  <a:pt x="58" y="545"/>
                </a:cubicBezTo>
                <a:cubicBezTo>
                  <a:pt x="60" y="544"/>
                  <a:pt x="57" y="538"/>
                  <a:pt x="57" y="536"/>
                </a:cubicBezTo>
                <a:cubicBezTo>
                  <a:pt x="58" y="534"/>
                  <a:pt x="59" y="531"/>
                  <a:pt x="61" y="530"/>
                </a:cubicBezTo>
                <a:cubicBezTo>
                  <a:pt x="62" y="529"/>
                  <a:pt x="65" y="530"/>
                  <a:pt x="66" y="529"/>
                </a:cubicBezTo>
                <a:cubicBezTo>
                  <a:pt x="68" y="528"/>
                  <a:pt x="69" y="525"/>
                  <a:pt x="70" y="524"/>
                </a:cubicBezTo>
                <a:cubicBezTo>
                  <a:pt x="72" y="522"/>
                  <a:pt x="75" y="517"/>
                  <a:pt x="77" y="515"/>
                </a:cubicBezTo>
                <a:cubicBezTo>
                  <a:pt x="79" y="512"/>
                  <a:pt x="85" y="508"/>
                  <a:pt x="87" y="506"/>
                </a:cubicBezTo>
                <a:cubicBezTo>
                  <a:pt x="88" y="505"/>
                  <a:pt x="91" y="502"/>
                  <a:pt x="90" y="500"/>
                </a:cubicBezTo>
                <a:cubicBezTo>
                  <a:pt x="90" y="499"/>
                  <a:pt x="87" y="497"/>
                  <a:pt x="85" y="496"/>
                </a:cubicBezTo>
                <a:cubicBezTo>
                  <a:pt x="83" y="495"/>
                  <a:pt x="77" y="495"/>
                  <a:pt x="75" y="494"/>
                </a:cubicBezTo>
                <a:cubicBezTo>
                  <a:pt x="72" y="493"/>
                  <a:pt x="66" y="491"/>
                  <a:pt x="64" y="489"/>
                </a:cubicBezTo>
                <a:cubicBezTo>
                  <a:pt x="61" y="487"/>
                  <a:pt x="56" y="480"/>
                  <a:pt x="53" y="479"/>
                </a:cubicBezTo>
                <a:cubicBezTo>
                  <a:pt x="50" y="478"/>
                  <a:pt x="45" y="480"/>
                  <a:pt x="43" y="481"/>
                </a:cubicBezTo>
                <a:cubicBezTo>
                  <a:pt x="39" y="482"/>
                  <a:pt x="34" y="488"/>
                  <a:pt x="31" y="487"/>
                </a:cubicBezTo>
                <a:cubicBezTo>
                  <a:pt x="28" y="487"/>
                  <a:pt x="28" y="479"/>
                  <a:pt x="26" y="479"/>
                </a:cubicBezTo>
                <a:cubicBezTo>
                  <a:pt x="24" y="478"/>
                  <a:pt x="21" y="480"/>
                  <a:pt x="20" y="481"/>
                </a:cubicBezTo>
                <a:cubicBezTo>
                  <a:pt x="17" y="482"/>
                  <a:pt x="11" y="487"/>
                  <a:pt x="9" y="486"/>
                </a:cubicBezTo>
                <a:cubicBezTo>
                  <a:pt x="7" y="485"/>
                  <a:pt x="6" y="480"/>
                  <a:pt x="6" y="479"/>
                </a:cubicBezTo>
                <a:cubicBezTo>
                  <a:pt x="5" y="471"/>
                  <a:pt x="7" y="455"/>
                  <a:pt x="6" y="448"/>
                </a:cubicBezTo>
                <a:cubicBezTo>
                  <a:pt x="6" y="443"/>
                  <a:pt x="3" y="433"/>
                  <a:pt x="3" y="428"/>
                </a:cubicBezTo>
                <a:cubicBezTo>
                  <a:pt x="3" y="422"/>
                  <a:pt x="0" y="410"/>
                  <a:pt x="3" y="406"/>
                </a:cubicBezTo>
                <a:cubicBezTo>
                  <a:pt x="4" y="405"/>
                  <a:pt x="7" y="405"/>
                  <a:pt x="9" y="404"/>
                </a:cubicBezTo>
                <a:cubicBezTo>
                  <a:pt x="12" y="402"/>
                  <a:pt x="18" y="395"/>
                  <a:pt x="21" y="392"/>
                </a:cubicBezTo>
                <a:cubicBezTo>
                  <a:pt x="23" y="391"/>
                  <a:pt x="27" y="386"/>
                  <a:pt x="30" y="386"/>
                </a:cubicBezTo>
                <a:cubicBezTo>
                  <a:pt x="32" y="385"/>
                  <a:pt x="36" y="386"/>
                  <a:pt x="38" y="386"/>
                </a:cubicBezTo>
                <a:cubicBezTo>
                  <a:pt x="39" y="387"/>
                  <a:pt x="41" y="391"/>
                  <a:pt x="43" y="391"/>
                </a:cubicBezTo>
                <a:cubicBezTo>
                  <a:pt x="46" y="392"/>
                  <a:pt x="53" y="392"/>
                  <a:pt x="55" y="391"/>
                </a:cubicBezTo>
                <a:cubicBezTo>
                  <a:pt x="57" y="389"/>
                  <a:pt x="59" y="384"/>
                  <a:pt x="60" y="381"/>
                </a:cubicBezTo>
                <a:cubicBezTo>
                  <a:pt x="61" y="377"/>
                  <a:pt x="60" y="369"/>
                  <a:pt x="61" y="365"/>
                </a:cubicBezTo>
                <a:cubicBezTo>
                  <a:pt x="64" y="358"/>
                  <a:pt x="78" y="348"/>
                  <a:pt x="83" y="342"/>
                </a:cubicBezTo>
                <a:cubicBezTo>
                  <a:pt x="90" y="333"/>
                  <a:pt x="107" y="316"/>
                  <a:pt x="112" y="306"/>
                </a:cubicBezTo>
                <a:cubicBezTo>
                  <a:pt x="113" y="303"/>
                  <a:pt x="115" y="296"/>
                  <a:pt x="114" y="293"/>
                </a:cubicBezTo>
                <a:cubicBezTo>
                  <a:pt x="113" y="290"/>
                  <a:pt x="105" y="288"/>
                  <a:pt x="105" y="285"/>
                </a:cubicBezTo>
                <a:cubicBezTo>
                  <a:pt x="104" y="282"/>
                  <a:pt x="106" y="278"/>
                  <a:pt x="108" y="275"/>
                </a:cubicBezTo>
                <a:cubicBezTo>
                  <a:pt x="111" y="270"/>
                  <a:pt x="119" y="262"/>
                  <a:pt x="123" y="258"/>
                </a:cubicBezTo>
                <a:cubicBezTo>
                  <a:pt x="125" y="256"/>
                  <a:pt x="130" y="251"/>
                  <a:pt x="132" y="248"/>
                </a:cubicBezTo>
                <a:cubicBezTo>
                  <a:pt x="134" y="244"/>
                  <a:pt x="136" y="233"/>
                  <a:pt x="137" y="228"/>
                </a:cubicBezTo>
                <a:cubicBezTo>
                  <a:pt x="138" y="225"/>
                  <a:pt x="138" y="217"/>
                  <a:pt x="140" y="213"/>
                </a:cubicBezTo>
                <a:cubicBezTo>
                  <a:pt x="143" y="210"/>
                  <a:pt x="153" y="207"/>
                  <a:pt x="155" y="203"/>
                </a:cubicBezTo>
                <a:cubicBezTo>
                  <a:pt x="157" y="198"/>
                  <a:pt x="156" y="187"/>
                  <a:pt x="155" y="181"/>
                </a:cubicBezTo>
                <a:cubicBezTo>
                  <a:pt x="155" y="178"/>
                  <a:pt x="150" y="172"/>
                  <a:pt x="150" y="169"/>
                </a:cubicBezTo>
                <a:cubicBezTo>
                  <a:pt x="149" y="164"/>
                  <a:pt x="152" y="154"/>
                  <a:pt x="150" y="150"/>
                </a:cubicBezTo>
                <a:cubicBezTo>
                  <a:pt x="149" y="149"/>
                  <a:pt x="144" y="148"/>
                  <a:pt x="142" y="147"/>
                </a:cubicBezTo>
                <a:cubicBezTo>
                  <a:pt x="138" y="145"/>
                  <a:pt x="131" y="139"/>
                  <a:pt x="128" y="135"/>
                </a:cubicBezTo>
                <a:cubicBezTo>
                  <a:pt x="124" y="131"/>
                  <a:pt x="115" y="122"/>
                  <a:pt x="111" y="117"/>
                </a:cubicBezTo>
                <a:cubicBezTo>
                  <a:pt x="106" y="111"/>
                  <a:pt x="93" y="91"/>
                  <a:pt x="93" y="91"/>
                </a:cubicBezTo>
                <a:cubicBezTo>
                  <a:pt x="119" y="68"/>
                  <a:pt x="119" y="68"/>
                  <a:pt x="119" y="68"/>
                </a:cubicBezTo>
                <a:cubicBezTo>
                  <a:pt x="119" y="68"/>
                  <a:pt x="135" y="81"/>
                  <a:pt x="140" y="85"/>
                </a:cubicBezTo>
                <a:cubicBezTo>
                  <a:pt x="141" y="85"/>
                  <a:pt x="141" y="86"/>
                  <a:pt x="141" y="86"/>
                </a:cubicBezTo>
                <a:cubicBezTo>
                  <a:pt x="144" y="88"/>
                  <a:pt x="150" y="89"/>
                  <a:pt x="152" y="91"/>
                </a:cubicBezTo>
                <a:cubicBezTo>
                  <a:pt x="155" y="95"/>
                  <a:pt x="155" y="104"/>
                  <a:pt x="157" y="108"/>
                </a:cubicBezTo>
                <a:cubicBezTo>
                  <a:pt x="158" y="112"/>
                  <a:pt x="160" y="120"/>
                  <a:pt x="162" y="123"/>
                </a:cubicBezTo>
                <a:cubicBezTo>
                  <a:pt x="165" y="127"/>
                  <a:pt x="173" y="132"/>
                  <a:pt x="176" y="135"/>
                </a:cubicBezTo>
                <a:cubicBezTo>
                  <a:pt x="179" y="137"/>
                  <a:pt x="182" y="142"/>
                  <a:pt x="184" y="144"/>
                </a:cubicBezTo>
                <a:cubicBezTo>
                  <a:pt x="186" y="145"/>
                  <a:pt x="192" y="147"/>
                  <a:pt x="193" y="150"/>
                </a:cubicBezTo>
                <a:cubicBezTo>
                  <a:pt x="195" y="154"/>
                  <a:pt x="194" y="163"/>
                  <a:pt x="194" y="167"/>
                </a:cubicBezTo>
                <a:cubicBezTo>
                  <a:pt x="193" y="171"/>
                  <a:pt x="187" y="178"/>
                  <a:pt x="188" y="181"/>
                </a:cubicBezTo>
                <a:cubicBezTo>
                  <a:pt x="189" y="183"/>
                  <a:pt x="193" y="186"/>
                  <a:pt x="195" y="186"/>
                </a:cubicBezTo>
                <a:cubicBezTo>
                  <a:pt x="197" y="185"/>
                  <a:pt x="199" y="180"/>
                  <a:pt x="201" y="178"/>
                </a:cubicBezTo>
                <a:cubicBezTo>
                  <a:pt x="204" y="176"/>
                  <a:pt x="210" y="171"/>
                  <a:pt x="212" y="168"/>
                </a:cubicBezTo>
                <a:cubicBezTo>
                  <a:pt x="214" y="166"/>
                  <a:pt x="216" y="160"/>
                  <a:pt x="217" y="157"/>
                </a:cubicBezTo>
                <a:cubicBezTo>
                  <a:pt x="219" y="152"/>
                  <a:pt x="217" y="142"/>
                  <a:pt x="219" y="138"/>
                </a:cubicBezTo>
                <a:cubicBezTo>
                  <a:pt x="221" y="134"/>
                  <a:pt x="229" y="131"/>
                  <a:pt x="232" y="128"/>
                </a:cubicBezTo>
                <a:cubicBezTo>
                  <a:pt x="235" y="126"/>
                  <a:pt x="242" y="122"/>
                  <a:pt x="243" y="119"/>
                </a:cubicBezTo>
                <a:cubicBezTo>
                  <a:pt x="244" y="113"/>
                  <a:pt x="235" y="103"/>
                  <a:pt x="233" y="98"/>
                </a:cubicBezTo>
                <a:cubicBezTo>
                  <a:pt x="229" y="91"/>
                  <a:pt x="222" y="78"/>
                  <a:pt x="217" y="71"/>
                </a:cubicBezTo>
                <a:cubicBezTo>
                  <a:pt x="216" y="70"/>
                  <a:pt x="213" y="67"/>
                  <a:pt x="213" y="65"/>
                </a:cubicBezTo>
                <a:cubicBezTo>
                  <a:pt x="211" y="61"/>
                  <a:pt x="212" y="51"/>
                  <a:pt x="213" y="46"/>
                </a:cubicBezTo>
                <a:cubicBezTo>
                  <a:pt x="213" y="43"/>
                  <a:pt x="216" y="33"/>
                  <a:pt x="216" y="33"/>
                </a:cubicBezTo>
                <a:cubicBezTo>
                  <a:pt x="216" y="33"/>
                  <a:pt x="234" y="27"/>
                  <a:pt x="240" y="26"/>
                </a:cubicBezTo>
                <a:cubicBezTo>
                  <a:pt x="244" y="25"/>
                  <a:pt x="252" y="26"/>
                  <a:pt x="256" y="25"/>
                </a:cubicBezTo>
                <a:cubicBezTo>
                  <a:pt x="264" y="24"/>
                  <a:pt x="281" y="22"/>
                  <a:pt x="290" y="20"/>
                </a:cubicBezTo>
                <a:cubicBezTo>
                  <a:pt x="298" y="17"/>
                  <a:pt x="314" y="9"/>
                  <a:pt x="321" y="5"/>
                </a:cubicBezTo>
                <a:cubicBezTo>
                  <a:pt x="323" y="4"/>
                  <a:pt x="327" y="0"/>
                  <a:pt x="329" y="0"/>
                </a:cubicBezTo>
                <a:cubicBezTo>
                  <a:pt x="334" y="0"/>
                  <a:pt x="340" y="9"/>
                  <a:pt x="342" y="13"/>
                </a:cubicBezTo>
                <a:cubicBezTo>
                  <a:pt x="343" y="16"/>
                  <a:pt x="345" y="23"/>
                  <a:pt x="344" y="26"/>
                </a:cubicBezTo>
                <a:cubicBezTo>
                  <a:pt x="343" y="30"/>
                  <a:pt x="333" y="32"/>
                  <a:pt x="330" y="35"/>
                </a:cubicBezTo>
                <a:cubicBezTo>
                  <a:pt x="328" y="37"/>
                  <a:pt x="324" y="41"/>
                  <a:pt x="324" y="43"/>
                </a:cubicBezTo>
                <a:cubicBezTo>
                  <a:pt x="323" y="48"/>
                  <a:pt x="328" y="58"/>
                  <a:pt x="329" y="64"/>
                </a:cubicBezTo>
                <a:cubicBezTo>
                  <a:pt x="330" y="69"/>
                  <a:pt x="331" y="79"/>
                  <a:pt x="331" y="84"/>
                </a:cubicBezTo>
                <a:cubicBezTo>
                  <a:pt x="330" y="91"/>
                  <a:pt x="322" y="107"/>
                  <a:pt x="327" y="113"/>
                </a:cubicBezTo>
                <a:cubicBezTo>
                  <a:pt x="329" y="115"/>
                  <a:pt x="341" y="117"/>
                  <a:pt x="342" y="114"/>
                </a:cubicBezTo>
                <a:cubicBezTo>
                  <a:pt x="342" y="114"/>
                  <a:pt x="345" y="119"/>
                  <a:pt x="346" y="120"/>
                </a:cubicBezTo>
                <a:cubicBezTo>
                  <a:pt x="348" y="122"/>
                  <a:pt x="350" y="123"/>
                  <a:pt x="351" y="123"/>
                </a:cubicBezTo>
                <a:cubicBezTo>
                  <a:pt x="353" y="124"/>
                  <a:pt x="355" y="122"/>
                  <a:pt x="357" y="122"/>
                </a:cubicBezTo>
                <a:cubicBezTo>
                  <a:pt x="362" y="123"/>
                  <a:pt x="366" y="130"/>
                  <a:pt x="371" y="132"/>
                </a:cubicBezTo>
                <a:cubicBezTo>
                  <a:pt x="374" y="133"/>
                  <a:pt x="378" y="135"/>
                  <a:pt x="381" y="134"/>
                </a:cubicBezTo>
                <a:cubicBezTo>
                  <a:pt x="382" y="134"/>
                  <a:pt x="383" y="132"/>
                  <a:pt x="384" y="132"/>
                </a:cubicBezTo>
                <a:cubicBezTo>
                  <a:pt x="387" y="131"/>
                  <a:pt x="390" y="130"/>
                  <a:pt x="393" y="130"/>
                </a:cubicBezTo>
                <a:cubicBezTo>
                  <a:pt x="395" y="130"/>
                  <a:pt x="397" y="132"/>
                  <a:pt x="399" y="133"/>
                </a:cubicBezTo>
                <a:cubicBezTo>
                  <a:pt x="401" y="134"/>
                  <a:pt x="405" y="138"/>
                  <a:pt x="407" y="137"/>
                </a:cubicBezTo>
                <a:cubicBezTo>
                  <a:pt x="409" y="136"/>
                  <a:pt x="409" y="133"/>
                  <a:pt x="410" y="132"/>
                </a:cubicBezTo>
                <a:cubicBezTo>
                  <a:pt x="413" y="130"/>
                  <a:pt x="417" y="130"/>
                  <a:pt x="420" y="130"/>
                </a:cubicBezTo>
                <a:cubicBezTo>
                  <a:pt x="423" y="130"/>
                  <a:pt x="427" y="131"/>
                  <a:pt x="430" y="133"/>
                </a:cubicBezTo>
                <a:cubicBezTo>
                  <a:pt x="433" y="135"/>
                  <a:pt x="436" y="138"/>
                  <a:pt x="438" y="141"/>
                </a:cubicBezTo>
                <a:cubicBezTo>
                  <a:pt x="439" y="143"/>
                  <a:pt x="437" y="147"/>
                  <a:pt x="438" y="149"/>
                </a:cubicBezTo>
                <a:cubicBezTo>
                  <a:pt x="438" y="152"/>
                  <a:pt x="437" y="156"/>
                  <a:pt x="439" y="158"/>
                </a:cubicBezTo>
                <a:cubicBezTo>
                  <a:pt x="439" y="160"/>
                  <a:pt x="443" y="161"/>
                  <a:pt x="443" y="163"/>
                </a:cubicBezTo>
                <a:cubicBezTo>
                  <a:pt x="444" y="164"/>
                  <a:pt x="442" y="166"/>
                  <a:pt x="441" y="167"/>
                </a:cubicBezTo>
                <a:cubicBezTo>
                  <a:pt x="438" y="171"/>
                  <a:pt x="433" y="179"/>
                  <a:pt x="428" y="180"/>
                </a:cubicBezTo>
                <a:cubicBezTo>
                  <a:pt x="426" y="180"/>
                  <a:pt x="426" y="176"/>
                  <a:pt x="425" y="174"/>
                </a:cubicBezTo>
                <a:cubicBezTo>
                  <a:pt x="423" y="172"/>
                  <a:pt x="418" y="170"/>
                  <a:pt x="416" y="168"/>
                </a:cubicBezTo>
                <a:cubicBezTo>
                  <a:pt x="415" y="166"/>
                  <a:pt x="415" y="162"/>
                  <a:pt x="414" y="162"/>
                </a:cubicBezTo>
                <a:cubicBezTo>
                  <a:pt x="411" y="162"/>
                  <a:pt x="408" y="169"/>
                  <a:pt x="407" y="171"/>
                </a:cubicBezTo>
                <a:cubicBezTo>
                  <a:pt x="406" y="173"/>
                  <a:pt x="404" y="177"/>
                  <a:pt x="404" y="179"/>
                </a:cubicBezTo>
                <a:cubicBezTo>
                  <a:pt x="403" y="182"/>
                  <a:pt x="410" y="187"/>
                  <a:pt x="412" y="189"/>
                </a:cubicBezTo>
                <a:cubicBezTo>
                  <a:pt x="414" y="191"/>
                  <a:pt x="418" y="193"/>
                  <a:pt x="420" y="194"/>
                </a:cubicBezTo>
                <a:cubicBezTo>
                  <a:pt x="421" y="195"/>
                  <a:pt x="423" y="195"/>
                  <a:pt x="423" y="196"/>
                </a:cubicBezTo>
                <a:cubicBezTo>
                  <a:pt x="423" y="199"/>
                  <a:pt x="418" y="202"/>
                  <a:pt x="416" y="205"/>
                </a:cubicBezTo>
                <a:cubicBezTo>
                  <a:pt x="414" y="208"/>
                  <a:pt x="412" y="213"/>
                  <a:pt x="410" y="216"/>
                </a:cubicBezTo>
                <a:cubicBezTo>
                  <a:pt x="409" y="219"/>
                  <a:pt x="409" y="223"/>
                  <a:pt x="407" y="226"/>
                </a:cubicBezTo>
                <a:cubicBezTo>
                  <a:pt x="406" y="229"/>
                  <a:pt x="403" y="233"/>
                  <a:pt x="402" y="236"/>
                </a:cubicBezTo>
                <a:cubicBezTo>
                  <a:pt x="401" y="239"/>
                  <a:pt x="401" y="243"/>
                  <a:pt x="401" y="246"/>
                </a:cubicBezTo>
                <a:cubicBezTo>
                  <a:pt x="400" y="249"/>
                  <a:pt x="401" y="253"/>
                  <a:pt x="400" y="255"/>
                </a:cubicBezTo>
                <a:cubicBezTo>
                  <a:pt x="398" y="258"/>
                  <a:pt x="392" y="259"/>
                  <a:pt x="390" y="262"/>
                </a:cubicBezTo>
                <a:cubicBezTo>
                  <a:pt x="389" y="264"/>
                  <a:pt x="389" y="268"/>
                  <a:pt x="389" y="271"/>
                </a:cubicBezTo>
                <a:cubicBezTo>
                  <a:pt x="390" y="275"/>
                  <a:pt x="393" y="281"/>
                  <a:pt x="395" y="285"/>
                </a:cubicBezTo>
                <a:cubicBezTo>
                  <a:pt x="397" y="288"/>
                  <a:pt x="401" y="291"/>
                  <a:pt x="402" y="294"/>
                </a:cubicBezTo>
                <a:cubicBezTo>
                  <a:pt x="402" y="296"/>
                  <a:pt x="401" y="299"/>
                  <a:pt x="400" y="302"/>
                </a:cubicBezTo>
                <a:cubicBezTo>
                  <a:pt x="398" y="305"/>
                  <a:pt x="394" y="308"/>
                  <a:pt x="393" y="311"/>
                </a:cubicBezTo>
                <a:cubicBezTo>
                  <a:pt x="392" y="314"/>
                  <a:pt x="391" y="319"/>
                  <a:pt x="393" y="321"/>
                </a:cubicBezTo>
                <a:cubicBezTo>
                  <a:pt x="394" y="324"/>
                  <a:pt x="399" y="324"/>
                  <a:pt x="402" y="326"/>
                </a:cubicBezTo>
                <a:cubicBezTo>
                  <a:pt x="406" y="328"/>
                  <a:pt x="415" y="330"/>
                  <a:pt x="419" y="332"/>
                </a:cubicBezTo>
                <a:cubicBezTo>
                  <a:pt x="422" y="334"/>
                  <a:pt x="427" y="337"/>
                  <a:pt x="429" y="339"/>
                </a:cubicBezTo>
                <a:cubicBezTo>
                  <a:pt x="433" y="342"/>
                  <a:pt x="440" y="348"/>
                  <a:pt x="444" y="352"/>
                </a:cubicBezTo>
                <a:cubicBezTo>
                  <a:pt x="446" y="354"/>
                  <a:pt x="452" y="358"/>
                  <a:pt x="453" y="36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3" name="Freeform 23">
            <a:extLst>
              <a:ext uri="{FF2B5EF4-FFF2-40B4-BE49-F238E27FC236}">
                <a16:creationId xmlns:a16="http://schemas.microsoft.com/office/drawing/2014/main" id="{3499CA15-F0BE-4511-944E-368F93CB60C6}"/>
              </a:ext>
            </a:extLst>
          </p:cNvPr>
          <p:cNvSpPr>
            <a:spLocks/>
          </p:cNvSpPr>
          <p:nvPr/>
        </p:nvSpPr>
        <p:spPr bwMode="auto">
          <a:xfrm>
            <a:off x="4599700" y="1588742"/>
            <a:ext cx="176308" cy="199057"/>
          </a:xfrm>
          <a:custGeom>
            <a:avLst/>
            <a:gdLst/>
            <a:ahLst/>
            <a:cxnLst>
              <a:cxn ang="0">
                <a:pos x="76" y="26"/>
              </a:cxn>
              <a:cxn ang="0">
                <a:pos x="76" y="29"/>
              </a:cxn>
              <a:cxn ang="0">
                <a:pos x="69" y="34"/>
              </a:cxn>
              <a:cxn ang="0">
                <a:pos x="62" y="34"/>
              </a:cxn>
              <a:cxn ang="0">
                <a:pos x="60" y="38"/>
              </a:cxn>
              <a:cxn ang="0">
                <a:pos x="57" y="46"/>
              </a:cxn>
              <a:cxn ang="0">
                <a:pos x="51" y="52"/>
              </a:cxn>
              <a:cxn ang="0">
                <a:pos x="42" y="59"/>
              </a:cxn>
              <a:cxn ang="0">
                <a:pos x="44" y="76"/>
              </a:cxn>
              <a:cxn ang="0">
                <a:pos x="38" y="82"/>
              </a:cxn>
              <a:cxn ang="0">
                <a:pos x="27" y="84"/>
              </a:cxn>
              <a:cxn ang="0">
                <a:pos x="20" y="76"/>
              </a:cxn>
              <a:cxn ang="0">
                <a:pos x="12" y="77"/>
              </a:cxn>
              <a:cxn ang="0">
                <a:pos x="10" y="62"/>
              </a:cxn>
              <a:cxn ang="0">
                <a:pos x="0" y="57"/>
              </a:cxn>
              <a:cxn ang="0">
                <a:pos x="10" y="47"/>
              </a:cxn>
              <a:cxn ang="0">
                <a:pos x="13" y="32"/>
              </a:cxn>
              <a:cxn ang="0">
                <a:pos x="25" y="19"/>
              </a:cxn>
              <a:cxn ang="0">
                <a:pos x="34" y="15"/>
              </a:cxn>
              <a:cxn ang="0">
                <a:pos x="45" y="14"/>
              </a:cxn>
              <a:cxn ang="0">
                <a:pos x="54" y="10"/>
              </a:cxn>
              <a:cxn ang="0">
                <a:pos x="62" y="6"/>
              </a:cxn>
              <a:cxn ang="0">
                <a:pos x="70" y="0"/>
              </a:cxn>
              <a:cxn ang="0">
                <a:pos x="75" y="1"/>
              </a:cxn>
              <a:cxn ang="0">
                <a:pos x="74" y="6"/>
              </a:cxn>
              <a:cxn ang="0">
                <a:pos x="68" y="12"/>
              </a:cxn>
              <a:cxn ang="0">
                <a:pos x="69" y="20"/>
              </a:cxn>
              <a:cxn ang="0">
                <a:pos x="74" y="23"/>
              </a:cxn>
              <a:cxn ang="0">
                <a:pos x="76" y="26"/>
              </a:cxn>
            </a:cxnLst>
            <a:rect l="0" t="0" r="r" b="b"/>
            <a:pathLst>
              <a:path w="76" h="85">
                <a:moveTo>
                  <a:pt x="76" y="26"/>
                </a:moveTo>
                <a:cubicBezTo>
                  <a:pt x="76" y="26"/>
                  <a:pt x="76" y="28"/>
                  <a:pt x="76" y="29"/>
                </a:cubicBezTo>
                <a:cubicBezTo>
                  <a:pt x="75" y="31"/>
                  <a:pt x="71" y="34"/>
                  <a:pt x="69" y="34"/>
                </a:cubicBezTo>
                <a:cubicBezTo>
                  <a:pt x="68" y="35"/>
                  <a:pt x="64" y="33"/>
                  <a:pt x="62" y="34"/>
                </a:cubicBezTo>
                <a:cubicBezTo>
                  <a:pt x="61" y="34"/>
                  <a:pt x="60" y="37"/>
                  <a:pt x="60" y="38"/>
                </a:cubicBezTo>
                <a:cubicBezTo>
                  <a:pt x="59" y="40"/>
                  <a:pt x="58" y="44"/>
                  <a:pt x="57" y="46"/>
                </a:cubicBezTo>
                <a:cubicBezTo>
                  <a:pt x="56" y="47"/>
                  <a:pt x="51" y="52"/>
                  <a:pt x="51" y="52"/>
                </a:cubicBezTo>
                <a:cubicBezTo>
                  <a:pt x="51" y="52"/>
                  <a:pt x="43" y="56"/>
                  <a:pt x="42" y="59"/>
                </a:cubicBezTo>
                <a:cubicBezTo>
                  <a:pt x="40" y="63"/>
                  <a:pt x="46" y="72"/>
                  <a:pt x="44" y="76"/>
                </a:cubicBezTo>
                <a:cubicBezTo>
                  <a:pt x="44" y="78"/>
                  <a:pt x="40" y="81"/>
                  <a:pt x="38" y="82"/>
                </a:cubicBezTo>
                <a:cubicBezTo>
                  <a:pt x="36" y="83"/>
                  <a:pt x="30" y="85"/>
                  <a:pt x="27" y="84"/>
                </a:cubicBezTo>
                <a:cubicBezTo>
                  <a:pt x="24" y="83"/>
                  <a:pt x="23" y="77"/>
                  <a:pt x="20" y="76"/>
                </a:cubicBezTo>
                <a:cubicBezTo>
                  <a:pt x="18" y="75"/>
                  <a:pt x="14" y="78"/>
                  <a:pt x="12" y="77"/>
                </a:cubicBezTo>
                <a:cubicBezTo>
                  <a:pt x="9" y="74"/>
                  <a:pt x="13" y="65"/>
                  <a:pt x="10" y="62"/>
                </a:cubicBezTo>
                <a:cubicBezTo>
                  <a:pt x="9" y="59"/>
                  <a:pt x="0" y="57"/>
                  <a:pt x="0" y="57"/>
                </a:cubicBezTo>
                <a:cubicBezTo>
                  <a:pt x="0" y="57"/>
                  <a:pt x="9" y="50"/>
                  <a:pt x="10" y="47"/>
                </a:cubicBezTo>
                <a:cubicBezTo>
                  <a:pt x="12" y="43"/>
                  <a:pt x="11" y="36"/>
                  <a:pt x="13" y="32"/>
                </a:cubicBezTo>
                <a:cubicBezTo>
                  <a:pt x="15" y="28"/>
                  <a:pt x="21" y="22"/>
                  <a:pt x="25" y="19"/>
                </a:cubicBezTo>
                <a:cubicBezTo>
                  <a:pt x="27" y="18"/>
                  <a:pt x="31" y="16"/>
                  <a:pt x="34" y="15"/>
                </a:cubicBezTo>
                <a:cubicBezTo>
                  <a:pt x="36" y="14"/>
                  <a:pt x="42" y="15"/>
                  <a:pt x="45" y="14"/>
                </a:cubicBezTo>
                <a:cubicBezTo>
                  <a:pt x="47" y="13"/>
                  <a:pt x="52" y="11"/>
                  <a:pt x="54" y="10"/>
                </a:cubicBezTo>
                <a:cubicBezTo>
                  <a:pt x="56" y="9"/>
                  <a:pt x="60" y="7"/>
                  <a:pt x="62" y="6"/>
                </a:cubicBezTo>
                <a:cubicBezTo>
                  <a:pt x="64" y="5"/>
                  <a:pt x="68" y="1"/>
                  <a:pt x="70" y="0"/>
                </a:cubicBezTo>
                <a:cubicBezTo>
                  <a:pt x="71" y="0"/>
                  <a:pt x="74" y="0"/>
                  <a:pt x="75" y="1"/>
                </a:cubicBezTo>
                <a:cubicBezTo>
                  <a:pt x="76" y="2"/>
                  <a:pt x="75" y="5"/>
                  <a:pt x="74" y="6"/>
                </a:cubicBezTo>
                <a:cubicBezTo>
                  <a:pt x="73" y="8"/>
                  <a:pt x="69" y="10"/>
                  <a:pt x="68" y="12"/>
                </a:cubicBezTo>
                <a:cubicBezTo>
                  <a:pt x="67" y="14"/>
                  <a:pt x="67" y="19"/>
                  <a:pt x="69" y="20"/>
                </a:cubicBezTo>
                <a:cubicBezTo>
                  <a:pt x="70" y="22"/>
                  <a:pt x="73" y="22"/>
                  <a:pt x="74" y="23"/>
                </a:cubicBezTo>
                <a:cubicBezTo>
                  <a:pt x="75" y="23"/>
                  <a:pt x="76" y="25"/>
                  <a:pt x="76" y="2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24">
            <a:extLst>
              <a:ext uri="{FF2B5EF4-FFF2-40B4-BE49-F238E27FC236}">
                <a16:creationId xmlns:a16="http://schemas.microsoft.com/office/drawing/2014/main" id="{B0B38F33-79A9-4D3A-B704-27085FD14E41}"/>
              </a:ext>
            </a:extLst>
          </p:cNvPr>
          <p:cNvSpPr>
            <a:spLocks/>
          </p:cNvSpPr>
          <p:nvPr/>
        </p:nvSpPr>
        <p:spPr bwMode="auto">
          <a:xfrm>
            <a:off x="2031859" y="4856121"/>
            <a:ext cx="150716" cy="122279"/>
          </a:xfrm>
          <a:custGeom>
            <a:avLst/>
            <a:gdLst/>
            <a:ahLst/>
            <a:cxnLst>
              <a:cxn ang="0">
                <a:pos x="65" y="28"/>
              </a:cxn>
              <a:cxn ang="0">
                <a:pos x="52" y="53"/>
              </a:cxn>
              <a:cxn ang="0">
                <a:pos x="32" y="41"/>
              </a:cxn>
              <a:cxn ang="0">
                <a:pos x="22" y="37"/>
              </a:cxn>
              <a:cxn ang="0">
                <a:pos x="23" y="26"/>
              </a:cxn>
              <a:cxn ang="0">
                <a:pos x="10" y="20"/>
              </a:cxn>
              <a:cxn ang="0">
                <a:pos x="1" y="16"/>
              </a:cxn>
              <a:cxn ang="0">
                <a:pos x="5" y="2"/>
              </a:cxn>
              <a:cxn ang="0">
                <a:pos x="22" y="7"/>
              </a:cxn>
              <a:cxn ang="0">
                <a:pos x="40" y="17"/>
              </a:cxn>
              <a:cxn ang="0">
                <a:pos x="65" y="28"/>
              </a:cxn>
            </a:cxnLst>
            <a:rect l="0" t="0" r="r" b="b"/>
            <a:pathLst>
              <a:path w="65" h="53">
                <a:moveTo>
                  <a:pt x="65" y="28"/>
                </a:moveTo>
                <a:cubicBezTo>
                  <a:pt x="52" y="53"/>
                  <a:pt x="52" y="53"/>
                  <a:pt x="52" y="53"/>
                </a:cubicBezTo>
                <a:cubicBezTo>
                  <a:pt x="52" y="53"/>
                  <a:pt x="37" y="43"/>
                  <a:pt x="32" y="41"/>
                </a:cubicBezTo>
                <a:cubicBezTo>
                  <a:pt x="29" y="40"/>
                  <a:pt x="24" y="39"/>
                  <a:pt x="22" y="37"/>
                </a:cubicBezTo>
                <a:cubicBezTo>
                  <a:pt x="21" y="35"/>
                  <a:pt x="25" y="29"/>
                  <a:pt x="23" y="26"/>
                </a:cubicBezTo>
                <a:cubicBezTo>
                  <a:pt x="22" y="23"/>
                  <a:pt x="13" y="21"/>
                  <a:pt x="10" y="20"/>
                </a:cubicBezTo>
                <a:cubicBezTo>
                  <a:pt x="8" y="19"/>
                  <a:pt x="2" y="18"/>
                  <a:pt x="1" y="16"/>
                </a:cubicBezTo>
                <a:cubicBezTo>
                  <a:pt x="0" y="13"/>
                  <a:pt x="2" y="4"/>
                  <a:pt x="5" y="2"/>
                </a:cubicBezTo>
                <a:cubicBezTo>
                  <a:pt x="9" y="0"/>
                  <a:pt x="18" y="5"/>
                  <a:pt x="22" y="7"/>
                </a:cubicBezTo>
                <a:cubicBezTo>
                  <a:pt x="27" y="9"/>
                  <a:pt x="35" y="15"/>
                  <a:pt x="40" y="17"/>
                </a:cubicBezTo>
                <a:cubicBezTo>
                  <a:pt x="46" y="20"/>
                  <a:pt x="65" y="28"/>
                  <a:pt x="65" y="2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5" name="Freeform 25">
            <a:extLst>
              <a:ext uri="{FF2B5EF4-FFF2-40B4-BE49-F238E27FC236}">
                <a16:creationId xmlns:a16="http://schemas.microsoft.com/office/drawing/2014/main" id="{6F695E3D-D381-44E1-808D-23FF371CEB54}"/>
              </a:ext>
            </a:extLst>
          </p:cNvPr>
          <p:cNvSpPr>
            <a:spLocks/>
          </p:cNvSpPr>
          <p:nvPr/>
        </p:nvSpPr>
        <p:spPr bwMode="auto">
          <a:xfrm>
            <a:off x="1676400" y="5003992"/>
            <a:ext cx="594329" cy="472050"/>
          </a:xfrm>
          <a:custGeom>
            <a:avLst/>
            <a:gdLst/>
            <a:ahLst/>
            <a:cxnLst>
              <a:cxn ang="0">
                <a:pos x="255" y="91"/>
              </a:cxn>
              <a:cxn ang="0">
                <a:pos x="244" y="106"/>
              </a:cxn>
              <a:cxn ang="0">
                <a:pos x="221" y="116"/>
              </a:cxn>
              <a:cxn ang="0">
                <a:pos x="199" y="124"/>
              </a:cxn>
              <a:cxn ang="0">
                <a:pos x="181" y="144"/>
              </a:cxn>
              <a:cxn ang="0">
                <a:pos x="162" y="166"/>
              </a:cxn>
              <a:cxn ang="0">
                <a:pos x="143" y="177"/>
              </a:cxn>
              <a:cxn ang="0">
                <a:pos x="126" y="189"/>
              </a:cxn>
              <a:cxn ang="0">
                <a:pos x="106" y="191"/>
              </a:cxn>
              <a:cxn ang="0">
                <a:pos x="76" y="187"/>
              </a:cxn>
              <a:cxn ang="0">
                <a:pos x="61" y="185"/>
              </a:cxn>
              <a:cxn ang="0">
                <a:pos x="49" y="201"/>
              </a:cxn>
              <a:cxn ang="0">
                <a:pos x="19" y="195"/>
              </a:cxn>
              <a:cxn ang="0">
                <a:pos x="6" y="187"/>
              </a:cxn>
              <a:cxn ang="0">
                <a:pos x="15" y="164"/>
              </a:cxn>
              <a:cxn ang="0">
                <a:pos x="14" y="146"/>
              </a:cxn>
              <a:cxn ang="0">
                <a:pos x="0" y="141"/>
              </a:cxn>
              <a:cxn ang="0">
                <a:pos x="10" y="122"/>
              </a:cxn>
              <a:cxn ang="0">
                <a:pos x="23" y="115"/>
              </a:cxn>
              <a:cxn ang="0">
                <a:pos x="33" y="102"/>
              </a:cxn>
              <a:cxn ang="0">
                <a:pos x="45" y="101"/>
              </a:cxn>
              <a:cxn ang="0">
                <a:pos x="63" y="101"/>
              </a:cxn>
              <a:cxn ang="0">
                <a:pos x="77" y="92"/>
              </a:cxn>
              <a:cxn ang="0">
                <a:pos x="103" y="86"/>
              </a:cxn>
              <a:cxn ang="0">
                <a:pos x="114" y="75"/>
              </a:cxn>
              <a:cxn ang="0">
                <a:pos x="108" y="55"/>
              </a:cxn>
              <a:cxn ang="0">
                <a:pos x="113" y="32"/>
              </a:cxn>
              <a:cxn ang="0">
                <a:pos x="120" y="9"/>
              </a:cxn>
              <a:cxn ang="0">
                <a:pos x="133" y="1"/>
              </a:cxn>
              <a:cxn ang="0">
                <a:pos x="165" y="21"/>
              </a:cxn>
              <a:cxn ang="0">
                <a:pos x="183" y="32"/>
              </a:cxn>
              <a:cxn ang="0">
                <a:pos x="206" y="64"/>
              </a:cxn>
              <a:cxn ang="0">
                <a:pos x="224" y="78"/>
              </a:cxn>
              <a:cxn ang="0">
                <a:pos x="241" y="76"/>
              </a:cxn>
              <a:cxn ang="0">
                <a:pos x="247" y="72"/>
              </a:cxn>
              <a:cxn ang="0">
                <a:pos x="254" y="82"/>
              </a:cxn>
            </a:cxnLst>
            <a:rect l="0" t="0" r="r" b="b"/>
            <a:pathLst>
              <a:path w="256" h="203">
                <a:moveTo>
                  <a:pt x="254" y="82"/>
                </a:moveTo>
                <a:cubicBezTo>
                  <a:pt x="255" y="84"/>
                  <a:pt x="256" y="89"/>
                  <a:pt x="255" y="91"/>
                </a:cubicBezTo>
                <a:cubicBezTo>
                  <a:pt x="255" y="93"/>
                  <a:pt x="251" y="95"/>
                  <a:pt x="250" y="97"/>
                </a:cubicBezTo>
                <a:cubicBezTo>
                  <a:pt x="248" y="99"/>
                  <a:pt x="246" y="104"/>
                  <a:pt x="244" y="106"/>
                </a:cubicBezTo>
                <a:cubicBezTo>
                  <a:pt x="242" y="108"/>
                  <a:pt x="236" y="110"/>
                  <a:pt x="234" y="111"/>
                </a:cubicBezTo>
                <a:cubicBezTo>
                  <a:pt x="231" y="112"/>
                  <a:pt x="224" y="115"/>
                  <a:pt x="221" y="116"/>
                </a:cubicBezTo>
                <a:cubicBezTo>
                  <a:pt x="218" y="117"/>
                  <a:pt x="213" y="120"/>
                  <a:pt x="211" y="121"/>
                </a:cubicBezTo>
                <a:cubicBezTo>
                  <a:pt x="208" y="122"/>
                  <a:pt x="202" y="123"/>
                  <a:pt x="199" y="124"/>
                </a:cubicBezTo>
                <a:cubicBezTo>
                  <a:pt x="197" y="126"/>
                  <a:pt x="193" y="130"/>
                  <a:pt x="191" y="132"/>
                </a:cubicBezTo>
                <a:cubicBezTo>
                  <a:pt x="189" y="135"/>
                  <a:pt x="184" y="141"/>
                  <a:pt x="181" y="144"/>
                </a:cubicBezTo>
                <a:cubicBezTo>
                  <a:pt x="179" y="146"/>
                  <a:pt x="174" y="151"/>
                  <a:pt x="172" y="154"/>
                </a:cubicBezTo>
                <a:cubicBezTo>
                  <a:pt x="170" y="157"/>
                  <a:pt x="165" y="163"/>
                  <a:pt x="162" y="166"/>
                </a:cubicBezTo>
                <a:cubicBezTo>
                  <a:pt x="160" y="168"/>
                  <a:pt x="155" y="171"/>
                  <a:pt x="152" y="172"/>
                </a:cubicBezTo>
                <a:cubicBezTo>
                  <a:pt x="150" y="174"/>
                  <a:pt x="145" y="176"/>
                  <a:pt x="143" y="177"/>
                </a:cubicBezTo>
                <a:cubicBezTo>
                  <a:pt x="140" y="178"/>
                  <a:pt x="135" y="181"/>
                  <a:pt x="132" y="183"/>
                </a:cubicBezTo>
                <a:cubicBezTo>
                  <a:pt x="130" y="184"/>
                  <a:pt x="127" y="187"/>
                  <a:pt x="126" y="189"/>
                </a:cubicBezTo>
                <a:cubicBezTo>
                  <a:pt x="124" y="190"/>
                  <a:pt x="120" y="192"/>
                  <a:pt x="117" y="192"/>
                </a:cubicBezTo>
                <a:cubicBezTo>
                  <a:pt x="114" y="193"/>
                  <a:pt x="109" y="191"/>
                  <a:pt x="106" y="191"/>
                </a:cubicBezTo>
                <a:cubicBezTo>
                  <a:pt x="102" y="190"/>
                  <a:pt x="96" y="188"/>
                  <a:pt x="92" y="188"/>
                </a:cubicBezTo>
                <a:cubicBezTo>
                  <a:pt x="88" y="187"/>
                  <a:pt x="80" y="188"/>
                  <a:pt x="76" y="187"/>
                </a:cubicBezTo>
                <a:cubicBezTo>
                  <a:pt x="73" y="187"/>
                  <a:pt x="69" y="184"/>
                  <a:pt x="66" y="184"/>
                </a:cubicBezTo>
                <a:cubicBezTo>
                  <a:pt x="65" y="184"/>
                  <a:pt x="62" y="184"/>
                  <a:pt x="61" y="185"/>
                </a:cubicBezTo>
                <a:cubicBezTo>
                  <a:pt x="59" y="186"/>
                  <a:pt x="56" y="189"/>
                  <a:pt x="55" y="190"/>
                </a:cubicBezTo>
                <a:cubicBezTo>
                  <a:pt x="53" y="193"/>
                  <a:pt x="52" y="200"/>
                  <a:pt x="49" y="201"/>
                </a:cubicBezTo>
                <a:cubicBezTo>
                  <a:pt x="45" y="203"/>
                  <a:pt x="37" y="198"/>
                  <a:pt x="34" y="198"/>
                </a:cubicBezTo>
                <a:cubicBezTo>
                  <a:pt x="30" y="197"/>
                  <a:pt x="23" y="195"/>
                  <a:pt x="19" y="195"/>
                </a:cubicBezTo>
                <a:cubicBezTo>
                  <a:pt x="15" y="194"/>
                  <a:pt x="7" y="198"/>
                  <a:pt x="4" y="195"/>
                </a:cubicBezTo>
                <a:cubicBezTo>
                  <a:pt x="3" y="194"/>
                  <a:pt x="5" y="189"/>
                  <a:pt x="6" y="187"/>
                </a:cubicBezTo>
                <a:cubicBezTo>
                  <a:pt x="6" y="184"/>
                  <a:pt x="9" y="178"/>
                  <a:pt x="11" y="175"/>
                </a:cubicBezTo>
                <a:cubicBezTo>
                  <a:pt x="12" y="173"/>
                  <a:pt x="15" y="167"/>
                  <a:pt x="15" y="164"/>
                </a:cubicBezTo>
                <a:cubicBezTo>
                  <a:pt x="16" y="161"/>
                  <a:pt x="16" y="155"/>
                  <a:pt x="16" y="152"/>
                </a:cubicBezTo>
                <a:cubicBezTo>
                  <a:pt x="16" y="150"/>
                  <a:pt x="15" y="147"/>
                  <a:pt x="14" y="146"/>
                </a:cubicBezTo>
                <a:cubicBezTo>
                  <a:pt x="12" y="145"/>
                  <a:pt x="9" y="145"/>
                  <a:pt x="7" y="144"/>
                </a:cubicBezTo>
                <a:cubicBezTo>
                  <a:pt x="5" y="143"/>
                  <a:pt x="1" y="142"/>
                  <a:pt x="0" y="141"/>
                </a:cubicBezTo>
                <a:cubicBezTo>
                  <a:pt x="0" y="139"/>
                  <a:pt x="2" y="135"/>
                  <a:pt x="3" y="134"/>
                </a:cubicBezTo>
                <a:cubicBezTo>
                  <a:pt x="4" y="131"/>
                  <a:pt x="7" y="124"/>
                  <a:pt x="10" y="122"/>
                </a:cubicBezTo>
                <a:cubicBezTo>
                  <a:pt x="12" y="121"/>
                  <a:pt x="18" y="121"/>
                  <a:pt x="20" y="120"/>
                </a:cubicBezTo>
                <a:cubicBezTo>
                  <a:pt x="21" y="119"/>
                  <a:pt x="22" y="116"/>
                  <a:pt x="23" y="115"/>
                </a:cubicBezTo>
                <a:cubicBezTo>
                  <a:pt x="24" y="113"/>
                  <a:pt x="27" y="110"/>
                  <a:pt x="28" y="108"/>
                </a:cubicBezTo>
                <a:cubicBezTo>
                  <a:pt x="29" y="106"/>
                  <a:pt x="31" y="103"/>
                  <a:pt x="33" y="102"/>
                </a:cubicBezTo>
                <a:cubicBezTo>
                  <a:pt x="34" y="101"/>
                  <a:pt x="38" y="100"/>
                  <a:pt x="40" y="100"/>
                </a:cubicBezTo>
                <a:cubicBezTo>
                  <a:pt x="41" y="100"/>
                  <a:pt x="44" y="100"/>
                  <a:pt x="45" y="101"/>
                </a:cubicBezTo>
                <a:cubicBezTo>
                  <a:pt x="48" y="101"/>
                  <a:pt x="53" y="101"/>
                  <a:pt x="56" y="101"/>
                </a:cubicBezTo>
                <a:cubicBezTo>
                  <a:pt x="58" y="101"/>
                  <a:pt x="62" y="101"/>
                  <a:pt x="63" y="101"/>
                </a:cubicBezTo>
                <a:cubicBezTo>
                  <a:pt x="65" y="100"/>
                  <a:pt x="68" y="96"/>
                  <a:pt x="70" y="95"/>
                </a:cubicBezTo>
                <a:cubicBezTo>
                  <a:pt x="72" y="94"/>
                  <a:pt x="72" y="94"/>
                  <a:pt x="77" y="92"/>
                </a:cubicBezTo>
                <a:cubicBezTo>
                  <a:pt x="81" y="91"/>
                  <a:pt x="87" y="91"/>
                  <a:pt x="90" y="90"/>
                </a:cubicBezTo>
                <a:cubicBezTo>
                  <a:pt x="93" y="89"/>
                  <a:pt x="99" y="87"/>
                  <a:pt x="103" y="86"/>
                </a:cubicBezTo>
                <a:cubicBezTo>
                  <a:pt x="105" y="85"/>
                  <a:pt x="109" y="84"/>
                  <a:pt x="111" y="82"/>
                </a:cubicBezTo>
                <a:cubicBezTo>
                  <a:pt x="112" y="81"/>
                  <a:pt x="114" y="77"/>
                  <a:pt x="114" y="75"/>
                </a:cubicBezTo>
                <a:cubicBezTo>
                  <a:pt x="115" y="72"/>
                  <a:pt x="115" y="65"/>
                  <a:pt x="114" y="62"/>
                </a:cubicBezTo>
                <a:cubicBezTo>
                  <a:pt x="113" y="60"/>
                  <a:pt x="109" y="57"/>
                  <a:pt x="108" y="55"/>
                </a:cubicBezTo>
                <a:cubicBezTo>
                  <a:pt x="107" y="52"/>
                  <a:pt x="107" y="46"/>
                  <a:pt x="108" y="43"/>
                </a:cubicBezTo>
                <a:cubicBezTo>
                  <a:pt x="108" y="40"/>
                  <a:pt x="111" y="35"/>
                  <a:pt x="113" y="32"/>
                </a:cubicBezTo>
                <a:cubicBezTo>
                  <a:pt x="114" y="31"/>
                  <a:pt x="117" y="29"/>
                  <a:pt x="117" y="27"/>
                </a:cubicBezTo>
                <a:cubicBezTo>
                  <a:pt x="119" y="23"/>
                  <a:pt x="118" y="13"/>
                  <a:pt x="120" y="9"/>
                </a:cubicBezTo>
                <a:cubicBezTo>
                  <a:pt x="121" y="6"/>
                  <a:pt x="129" y="1"/>
                  <a:pt x="129" y="1"/>
                </a:cubicBezTo>
                <a:cubicBezTo>
                  <a:pt x="129" y="1"/>
                  <a:pt x="132" y="0"/>
                  <a:pt x="133" y="1"/>
                </a:cubicBezTo>
                <a:cubicBezTo>
                  <a:pt x="137" y="2"/>
                  <a:pt x="144" y="8"/>
                  <a:pt x="147" y="10"/>
                </a:cubicBezTo>
                <a:cubicBezTo>
                  <a:pt x="152" y="13"/>
                  <a:pt x="161" y="18"/>
                  <a:pt x="165" y="21"/>
                </a:cubicBezTo>
                <a:cubicBezTo>
                  <a:pt x="169" y="23"/>
                  <a:pt x="177" y="28"/>
                  <a:pt x="181" y="30"/>
                </a:cubicBezTo>
                <a:cubicBezTo>
                  <a:pt x="182" y="31"/>
                  <a:pt x="183" y="31"/>
                  <a:pt x="183" y="32"/>
                </a:cubicBezTo>
                <a:cubicBezTo>
                  <a:pt x="188" y="35"/>
                  <a:pt x="196" y="45"/>
                  <a:pt x="200" y="50"/>
                </a:cubicBezTo>
                <a:cubicBezTo>
                  <a:pt x="202" y="53"/>
                  <a:pt x="204" y="61"/>
                  <a:pt x="206" y="64"/>
                </a:cubicBezTo>
                <a:cubicBezTo>
                  <a:pt x="209" y="66"/>
                  <a:pt x="215" y="69"/>
                  <a:pt x="217" y="72"/>
                </a:cubicBezTo>
                <a:cubicBezTo>
                  <a:pt x="219" y="73"/>
                  <a:pt x="222" y="77"/>
                  <a:pt x="224" y="78"/>
                </a:cubicBezTo>
                <a:cubicBezTo>
                  <a:pt x="226" y="79"/>
                  <a:pt x="232" y="79"/>
                  <a:pt x="234" y="78"/>
                </a:cubicBezTo>
                <a:cubicBezTo>
                  <a:pt x="236" y="78"/>
                  <a:pt x="240" y="77"/>
                  <a:pt x="241" y="76"/>
                </a:cubicBezTo>
                <a:cubicBezTo>
                  <a:pt x="242" y="75"/>
                  <a:pt x="242" y="72"/>
                  <a:pt x="243" y="72"/>
                </a:cubicBezTo>
                <a:cubicBezTo>
                  <a:pt x="244" y="71"/>
                  <a:pt x="246" y="71"/>
                  <a:pt x="247" y="72"/>
                </a:cubicBezTo>
                <a:cubicBezTo>
                  <a:pt x="249" y="72"/>
                  <a:pt x="253" y="74"/>
                  <a:pt x="254" y="75"/>
                </a:cubicBezTo>
                <a:cubicBezTo>
                  <a:pt x="255" y="77"/>
                  <a:pt x="254" y="80"/>
                  <a:pt x="254" y="8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Freeform 26">
            <a:extLst>
              <a:ext uri="{FF2B5EF4-FFF2-40B4-BE49-F238E27FC236}">
                <a16:creationId xmlns:a16="http://schemas.microsoft.com/office/drawing/2014/main" id="{284975BA-1F22-4E3B-8871-5C7AA704D913}"/>
              </a:ext>
            </a:extLst>
          </p:cNvPr>
          <p:cNvSpPr>
            <a:spLocks/>
          </p:cNvSpPr>
          <p:nvPr/>
        </p:nvSpPr>
        <p:spPr bwMode="auto">
          <a:xfrm>
            <a:off x="2526658" y="2771710"/>
            <a:ext cx="1211406" cy="830352"/>
          </a:xfrm>
          <a:custGeom>
            <a:avLst/>
            <a:gdLst/>
            <a:ahLst/>
            <a:cxnLst>
              <a:cxn ang="0">
                <a:pos x="520" y="108"/>
              </a:cxn>
              <a:cxn ang="0">
                <a:pos x="507" y="130"/>
              </a:cxn>
              <a:cxn ang="0">
                <a:pos x="490" y="132"/>
              </a:cxn>
              <a:cxn ang="0">
                <a:pos x="473" y="140"/>
              </a:cxn>
              <a:cxn ang="0">
                <a:pos x="458" y="153"/>
              </a:cxn>
              <a:cxn ang="0">
                <a:pos x="449" y="171"/>
              </a:cxn>
              <a:cxn ang="0">
                <a:pos x="463" y="198"/>
              </a:cxn>
              <a:cxn ang="0">
                <a:pos x="374" y="271"/>
              </a:cxn>
              <a:cxn ang="0">
                <a:pos x="262" y="357"/>
              </a:cxn>
              <a:cxn ang="0">
                <a:pos x="244" y="322"/>
              </a:cxn>
              <a:cxn ang="0">
                <a:pos x="230" y="290"/>
              </a:cxn>
              <a:cxn ang="0">
                <a:pos x="227" y="257"/>
              </a:cxn>
              <a:cxn ang="0">
                <a:pos x="197" y="278"/>
              </a:cxn>
              <a:cxn ang="0">
                <a:pos x="161" y="310"/>
              </a:cxn>
              <a:cxn ang="0">
                <a:pos x="114" y="327"/>
              </a:cxn>
              <a:cxn ang="0">
                <a:pos x="25" y="356"/>
              </a:cxn>
              <a:cxn ang="0">
                <a:pos x="27" y="311"/>
              </a:cxn>
              <a:cxn ang="0">
                <a:pos x="9" y="289"/>
              </a:cxn>
              <a:cxn ang="0">
                <a:pos x="13" y="258"/>
              </a:cxn>
              <a:cxn ang="0">
                <a:pos x="44" y="224"/>
              </a:cxn>
              <a:cxn ang="0">
                <a:pos x="60" y="222"/>
              </a:cxn>
              <a:cxn ang="0">
                <a:pos x="96" y="208"/>
              </a:cxn>
              <a:cxn ang="0">
                <a:pos x="127" y="195"/>
              </a:cxn>
              <a:cxn ang="0">
                <a:pos x="154" y="190"/>
              </a:cxn>
              <a:cxn ang="0">
                <a:pos x="175" y="153"/>
              </a:cxn>
              <a:cxn ang="0">
                <a:pos x="195" y="145"/>
              </a:cxn>
              <a:cxn ang="0">
                <a:pos x="205" y="135"/>
              </a:cxn>
              <a:cxn ang="0">
                <a:pos x="194" y="125"/>
              </a:cxn>
              <a:cxn ang="0">
                <a:pos x="197" y="112"/>
              </a:cxn>
              <a:cxn ang="0">
                <a:pos x="212" y="106"/>
              </a:cxn>
              <a:cxn ang="0">
                <a:pos x="217" y="90"/>
              </a:cxn>
              <a:cxn ang="0">
                <a:pos x="234" y="88"/>
              </a:cxn>
              <a:cxn ang="0">
                <a:pos x="249" y="78"/>
              </a:cxn>
              <a:cxn ang="0">
                <a:pos x="245" y="63"/>
              </a:cxn>
              <a:cxn ang="0">
                <a:pos x="257" y="51"/>
              </a:cxn>
              <a:cxn ang="0">
                <a:pos x="275" y="49"/>
              </a:cxn>
              <a:cxn ang="0">
                <a:pos x="300" y="32"/>
              </a:cxn>
              <a:cxn ang="0">
                <a:pos x="333" y="2"/>
              </a:cxn>
              <a:cxn ang="0">
                <a:pos x="358" y="11"/>
              </a:cxn>
              <a:cxn ang="0">
                <a:pos x="366" y="45"/>
              </a:cxn>
              <a:cxn ang="0">
                <a:pos x="354" y="70"/>
              </a:cxn>
              <a:cxn ang="0">
                <a:pos x="369" y="77"/>
              </a:cxn>
              <a:cxn ang="0">
                <a:pos x="396" y="64"/>
              </a:cxn>
              <a:cxn ang="0">
                <a:pos x="444" y="52"/>
              </a:cxn>
              <a:cxn ang="0">
                <a:pos x="470" y="55"/>
              </a:cxn>
              <a:cxn ang="0">
                <a:pos x="518" y="83"/>
              </a:cxn>
            </a:cxnLst>
            <a:rect l="0" t="0" r="r" b="b"/>
            <a:pathLst>
              <a:path w="521" h="357">
                <a:moveTo>
                  <a:pt x="521" y="95"/>
                </a:moveTo>
                <a:cubicBezTo>
                  <a:pt x="521" y="98"/>
                  <a:pt x="520" y="105"/>
                  <a:pt x="520" y="108"/>
                </a:cubicBezTo>
                <a:cubicBezTo>
                  <a:pt x="519" y="112"/>
                  <a:pt x="519" y="122"/>
                  <a:pt x="517" y="125"/>
                </a:cubicBezTo>
                <a:cubicBezTo>
                  <a:pt x="515" y="127"/>
                  <a:pt x="509" y="129"/>
                  <a:pt x="507" y="130"/>
                </a:cubicBezTo>
                <a:cubicBezTo>
                  <a:pt x="505" y="130"/>
                  <a:pt x="501" y="131"/>
                  <a:pt x="498" y="131"/>
                </a:cubicBezTo>
                <a:cubicBezTo>
                  <a:pt x="496" y="132"/>
                  <a:pt x="493" y="131"/>
                  <a:pt x="490" y="132"/>
                </a:cubicBezTo>
                <a:cubicBezTo>
                  <a:pt x="488" y="133"/>
                  <a:pt x="485" y="134"/>
                  <a:pt x="482" y="135"/>
                </a:cubicBezTo>
                <a:cubicBezTo>
                  <a:pt x="479" y="136"/>
                  <a:pt x="476" y="138"/>
                  <a:pt x="473" y="140"/>
                </a:cubicBezTo>
                <a:cubicBezTo>
                  <a:pt x="471" y="142"/>
                  <a:pt x="467" y="144"/>
                  <a:pt x="464" y="146"/>
                </a:cubicBezTo>
                <a:cubicBezTo>
                  <a:pt x="462" y="148"/>
                  <a:pt x="459" y="150"/>
                  <a:pt x="458" y="153"/>
                </a:cubicBezTo>
                <a:cubicBezTo>
                  <a:pt x="456" y="155"/>
                  <a:pt x="455" y="159"/>
                  <a:pt x="453" y="162"/>
                </a:cubicBezTo>
                <a:cubicBezTo>
                  <a:pt x="452" y="165"/>
                  <a:pt x="450" y="169"/>
                  <a:pt x="449" y="171"/>
                </a:cubicBezTo>
                <a:cubicBezTo>
                  <a:pt x="447" y="174"/>
                  <a:pt x="444" y="178"/>
                  <a:pt x="444" y="181"/>
                </a:cubicBezTo>
                <a:cubicBezTo>
                  <a:pt x="446" y="187"/>
                  <a:pt x="463" y="198"/>
                  <a:pt x="463" y="198"/>
                </a:cubicBezTo>
                <a:cubicBezTo>
                  <a:pt x="400" y="248"/>
                  <a:pt x="400" y="248"/>
                  <a:pt x="400" y="248"/>
                </a:cubicBezTo>
                <a:cubicBezTo>
                  <a:pt x="374" y="271"/>
                  <a:pt x="374" y="271"/>
                  <a:pt x="374" y="271"/>
                </a:cubicBezTo>
                <a:cubicBezTo>
                  <a:pt x="347" y="293"/>
                  <a:pt x="347" y="293"/>
                  <a:pt x="347" y="293"/>
                </a:cubicBezTo>
                <a:cubicBezTo>
                  <a:pt x="262" y="357"/>
                  <a:pt x="262" y="357"/>
                  <a:pt x="262" y="357"/>
                </a:cubicBezTo>
                <a:cubicBezTo>
                  <a:pt x="262" y="357"/>
                  <a:pt x="257" y="335"/>
                  <a:pt x="253" y="329"/>
                </a:cubicBezTo>
                <a:cubicBezTo>
                  <a:pt x="251" y="327"/>
                  <a:pt x="245" y="325"/>
                  <a:pt x="244" y="322"/>
                </a:cubicBezTo>
                <a:cubicBezTo>
                  <a:pt x="241" y="317"/>
                  <a:pt x="245" y="302"/>
                  <a:pt x="241" y="297"/>
                </a:cubicBezTo>
                <a:cubicBezTo>
                  <a:pt x="240" y="294"/>
                  <a:pt x="231" y="293"/>
                  <a:pt x="230" y="290"/>
                </a:cubicBezTo>
                <a:cubicBezTo>
                  <a:pt x="229" y="287"/>
                  <a:pt x="235" y="280"/>
                  <a:pt x="235" y="276"/>
                </a:cubicBezTo>
                <a:cubicBezTo>
                  <a:pt x="235" y="271"/>
                  <a:pt x="232" y="259"/>
                  <a:pt x="227" y="257"/>
                </a:cubicBezTo>
                <a:cubicBezTo>
                  <a:pt x="224" y="255"/>
                  <a:pt x="218" y="259"/>
                  <a:pt x="216" y="261"/>
                </a:cubicBezTo>
                <a:cubicBezTo>
                  <a:pt x="210" y="264"/>
                  <a:pt x="202" y="274"/>
                  <a:pt x="197" y="278"/>
                </a:cubicBezTo>
                <a:cubicBezTo>
                  <a:pt x="192" y="283"/>
                  <a:pt x="179" y="289"/>
                  <a:pt x="174" y="293"/>
                </a:cubicBezTo>
                <a:cubicBezTo>
                  <a:pt x="170" y="297"/>
                  <a:pt x="166" y="307"/>
                  <a:pt x="161" y="310"/>
                </a:cubicBezTo>
                <a:cubicBezTo>
                  <a:pt x="155" y="314"/>
                  <a:pt x="141" y="315"/>
                  <a:pt x="134" y="317"/>
                </a:cubicBezTo>
                <a:cubicBezTo>
                  <a:pt x="129" y="319"/>
                  <a:pt x="119" y="324"/>
                  <a:pt x="114" y="327"/>
                </a:cubicBezTo>
                <a:cubicBezTo>
                  <a:pt x="106" y="331"/>
                  <a:pt x="91" y="344"/>
                  <a:pt x="82" y="348"/>
                </a:cubicBezTo>
                <a:cubicBezTo>
                  <a:pt x="69" y="353"/>
                  <a:pt x="25" y="356"/>
                  <a:pt x="25" y="356"/>
                </a:cubicBezTo>
                <a:cubicBezTo>
                  <a:pt x="25" y="356"/>
                  <a:pt x="25" y="338"/>
                  <a:pt x="25" y="332"/>
                </a:cubicBezTo>
                <a:cubicBezTo>
                  <a:pt x="25" y="327"/>
                  <a:pt x="29" y="316"/>
                  <a:pt x="27" y="311"/>
                </a:cubicBezTo>
                <a:cubicBezTo>
                  <a:pt x="26" y="308"/>
                  <a:pt x="20" y="305"/>
                  <a:pt x="18" y="302"/>
                </a:cubicBezTo>
                <a:cubicBezTo>
                  <a:pt x="16" y="299"/>
                  <a:pt x="11" y="292"/>
                  <a:pt x="9" y="289"/>
                </a:cubicBezTo>
                <a:cubicBezTo>
                  <a:pt x="7" y="286"/>
                  <a:pt x="0" y="281"/>
                  <a:pt x="0" y="278"/>
                </a:cubicBezTo>
                <a:cubicBezTo>
                  <a:pt x="0" y="272"/>
                  <a:pt x="10" y="263"/>
                  <a:pt x="13" y="258"/>
                </a:cubicBezTo>
                <a:cubicBezTo>
                  <a:pt x="18" y="252"/>
                  <a:pt x="28" y="241"/>
                  <a:pt x="33" y="236"/>
                </a:cubicBezTo>
                <a:cubicBezTo>
                  <a:pt x="36" y="233"/>
                  <a:pt x="40" y="225"/>
                  <a:pt x="44" y="224"/>
                </a:cubicBezTo>
                <a:cubicBezTo>
                  <a:pt x="46" y="223"/>
                  <a:pt x="49" y="225"/>
                  <a:pt x="50" y="225"/>
                </a:cubicBezTo>
                <a:cubicBezTo>
                  <a:pt x="53" y="225"/>
                  <a:pt x="57" y="223"/>
                  <a:pt x="60" y="222"/>
                </a:cubicBezTo>
                <a:cubicBezTo>
                  <a:pt x="64" y="220"/>
                  <a:pt x="72" y="217"/>
                  <a:pt x="76" y="216"/>
                </a:cubicBezTo>
                <a:cubicBezTo>
                  <a:pt x="81" y="214"/>
                  <a:pt x="91" y="210"/>
                  <a:pt x="96" y="208"/>
                </a:cubicBezTo>
                <a:cubicBezTo>
                  <a:pt x="102" y="206"/>
                  <a:pt x="112" y="203"/>
                  <a:pt x="118" y="200"/>
                </a:cubicBezTo>
                <a:cubicBezTo>
                  <a:pt x="120" y="199"/>
                  <a:pt x="125" y="196"/>
                  <a:pt x="127" y="195"/>
                </a:cubicBezTo>
                <a:cubicBezTo>
                  <a:pt x="132" y="194"/>
                  <a:pt x="143" y="196"/>
                  <a:pt x="147" y="194"/>
                </a:cubicBezTo>
                <a:cubicBezTo>
                  <a:pt x="149" y="194"/>
                  <a:pt x="153" y="191"/>
                  <a:pt x="154" y="190"/>
                </a:cubicBezTo>
                <a:cubicBezTo>
                  <a:pt x="157" y="186"/>
                  <a:pt x="162" y="178"/>
                  <a:pt x="164" y="173"/>
                </a:cubicBezTo>
                <a:cubicBezTo>
                  <a:pt x="167" y="168"/>
                  <a:pt x="171" y="157"/>
                  <a:pt x="175" y="153"/>
                </a:cubicBezTo>
                <a:cubicBezTo>
                  <a:pt x="177" y="150"/>
                  <a:pt x="183" y="147"/>
                  <a:pt x="187" y="146"/>
                </a:cubicBezTo>
                <a:cubicBezTo>
                  <a:pt x="189" y="145"/>
                  <a:pt x="193" y="146"/>
                  <a:pt x="195" y="145"/>
                </a:cubicBezTo>
                <a:cubicBezTo>
                  <a:pt x="198" y="145"/>
                  <a:pt x="203" y="144"/>
                  <a:pt x="204" y="142"/>
                </a:cubicBezTo>
                <a:cubicBezTo>
                  <a:pt x="205" y="140"/>
                  <a:pt x="205" y="137"/>
                  <a:pt x="205" y="135"/>
                </a:cubicBezTo>
                <a:cubicBezTo>
                  <a:pt x="205" y="133"/>
                  <a:pt x="204" y="130"/>
                  <a:pt x="203" y="128"/>
                </a:cubicBezTo>
                <a:cubicBezTo>
                  <a:pt x="201" y="127"/>
                  <a:pt x="195" y="127"/>
                  <a:pt x="194" y="125"/>
                </a:cubicBezTo>
                <a:cubicBezTo>
                  <a:pt x="193" y="124"/>
                  <a:pt x="194" y="120"/>
                  <a:pt x="194" y="119"/>
                </a:cubicBezTo>
                <a:cubicBezTo>
                  <a:pt x="194" y="117"/>
                  <a:pt x="195" y="113"/>
                  <a:pt x="197" y="112"/>
                </a:cubicBezTo>
                <a:cubicBezTo>
                  <a:pt x="199" y="110"/>
                  <a:pt x="206" y="113"/>
                  <a:pt x="209" y="112"/>
                </a:cubicBezTo>
                <a:cubicBezTo>
                  <a:pt x="210" y="111"/>
                  <a:pt x="212" y="108"/>
                  <a:pt x="212" y="106"/>
                </a:cubicBezTo>
                <a:cubicBezTo>
                  <a:pt x="213" y="105"/>
                  <a:pt x="215" y="102"/>
                  <a:pt x="215" y="100"/>
                </a:cubicBezTo>
                <a:cubicBezTo>
                  <a:pt x="216" y="98"/>
                  <a:pt x="216" y="92"/>
                  <a:pt x="217" y="90"/>
                </a:cubicBezTo>
                <a:cubicBezTo>
                  <a:pt x="218" y="89"/>
                  <a:pt x="220" y="87"/>
                  <a:pt x="221" y="87"/>
                </a:cubicBezTo>
                <a:cubicBezTo>
                  <a:pt x="224" y="86"/>
                  <a:pt x="231" y="88"/>
                  <a:pt x="234" y="88"/>
                </a:cubicBezTo>
                <a:cubicBezTo>
                  <a:pt x="237" y="87"/>
                  <a:pt x="243" y="87"/>
                  <a:pt x="246" y="85"/>
                </a:cubicBezTo>
                <a:cubicBezTo>
                  <a:pt x="247" y="83"/>
                  <a:pt x="249" y="80"/>
                  <a:pt x="249" y="78"/>
                </a:cubicBezTo>
                <a:cubicBezTo>
                  <a:pt x="249" y="74"/>
                  <a:pt x="241" y="67"/>
                  <a:pt x="242" y="64"/>
                </a:cubicBezTo>
                <a:cubicBezTo>
                  <a:pt x="242" y="63"/>
                  <a:pt x="245" y="63"/>
                  <a:pt x="245" y="63"/>
                </a:cubicBezTo>
                <a:cubicBezTo>
                  <a:pt x="248" y="62"/>
                  <a:pt x="250" y="60"/>
                  <a:pt x="252" y="58"/>
                </a:cubicBezTo>
                <a:cubicBezTo>
                  <a:pt x="254" y="56"/>
                  <a:pt x="255" y="53"/>
                  <a:pt x="257" y="51"/>
                </a:cubicBezTo>
                <a:cubicBezTo>
                  <a:pt x="258" y="50"/>
                  <a:pt x="260" y="49"/>
                  <a:pt x="262" y="48"/>
                </a:cubicBezTo>
                <a:cubicBezTo>
                  <a:pt x="266" y="47"/>
                  <a:pt x="271" y="50"/>
                  <a:pt x="275" y="49"/>
                </a:cubicBezTo>
                <a:cubicBezTo>
                  <a:pt x="278" y="48"/>
                  <a:pt x="282" y="44"/>
                  <a:pt x="285" y="42"/>
                </a:cubicBezTo>
                <a:cubicBezTo>
                  <a:pt x="290" y="39"/>
                  <a:pt x="296" y="35"/>
                  <a:pt x="300" y="32"/>
                </a:cubicBezTo>
                <a:cubicBezTo>
                  <a:pt x="304" y="29"/>
                  <a:pt x="309" y="24"/>
                  <a:pt x="312" y="21"/>
                </a:cubicBezTo>
                <a:cubicBezTo>
                  <a:pt x="319" y="16"/>
                  <a:pt x="333" y="2"/>
                  <a:pt x="333" y="2"/>
                </a:cubicBezTo>
                <a:cubicBezTo>
                  <a:pt x="333" y="2"/>
                  <a:pt x="345" y="0"/>
                  <a:pt x="349" y="2"/>
                </a:cubicBezTo>
                <a:cubicBezTo>
                  <a:pt x="352" y="3"/>
                  <a:pt x="358" y="11"/>
                  <a:pt x="358" y="11"/>
                </a:cubicBezTo>
                <a:cubicBezTo>
                  <a:pt x="358" y="11"/>
                  <a:pt x="363" y="21"/>
                  <a:pt x="364" y="24"/>
                </a:cubicBezTo>
                <a:cubicBezTo>
                  <a:pt x="365" y="30"/>
                  <a:pt x="366" y="40"/>
                  <a:pt x="366" y="45"/>
                </a:cubicBezTo>
                <a:cubicBezTo>
                  <a:pt x="365" y="49"/>
                  <a:pt x="363" y="57"/>
                  <a:pt x="362" y="60"/>
                </a:cubicBezTo>
                <a:cubicBezTo>
                  <a:pt x="360" y="63"/>
                  <a:pt x="355" y="67"/>
                  <a:pt x="354" y="70"/>
                </a:cubicBezTo>
                <a:cubicBezTo>
                  <a:pt x="353" y="73"/>
                  <a:pt x="353" y="81"/>
                  <a:pt x="356" y="83"/>
                </a:cubicBezTo>
                <a:cubicBezTo>
                  <a:pt x="359" y="85"/>
                  <a:pt x="366" y="79"/>
                  <a:pt x="369" y="77"/>
                </a:cubicBezTo>
                <a:cubicBezTo>
                  <a:pt x="372" y="76"/>
                  <a:pt x="378" y="73"/>
                  <a:pt x="381" y="72"/>
                </a:cubicBezTo>
                <a:cubicBezTo>
                  <a:pt x="385" y="70"/>
                  <a:pt x="392" y="66"/>
                  <a:pt x="396" y="64"/>
                </a:cubicBezTo>
                <a:cubicBezTo>
                  <a:pt x="401" y="62"/>
                  <a:pt x="409" y="57"/>
                  <a:pt x="414" y="56"/>
                </a:cubicBezTo>
                <a:cubicBezTo>
                  <a:pt x="421" y="53"/>
                  <a:pt x="436" y="52"/>
                  <a:pt x="444" y="52"/>
                </a:cubicBezTo>
                <a:cubicBezTo>
                  <a:pt x="449" y="51"/>
                  <a:pt x="459" y="50"/>
                  <a:pt x="464" y="51"/>
                </a:cubicBezTo>
                <a:cubicBezTo>
                  <a:pt x="466" y="52"/>
                  <a:pt x="469" y="54"/>
                  <a:pt x="470" y="55"/>
                </a:cubicBezTo>
                <a:cubicBezTo>
                  <a:pt x="476" y="59"/>
                  <a:pt x="489" y="65"/>
                  <a:pt x="495" y="68"/>
                </a:cubicBezTo>
                <a:cubicBezTo>
                  <a:pt x="501" y="72"/>
                  <a:pt x="514" y="78"/>
                  <a:pt x="518" y="83"/>
                </a:cubicBezTo>
                <a:cubicBezTo>
                  <a:pt x="520" y="86"/>
                  <a:pt x="521" y="92"/>
                  <a:pt x="521" y="9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27">
            <a:extLst>
              <a:ext uri="{FF2B5EF4-FFF2-40B4-BE49-F238E27FC236}">
                <a16:creationId xmlns:a16="http://schemas.microsoft.com/office/drawing/2014/main" id="{8A4F23EA-3E7A-4DFC-8F17-93817DE4478D}"/>
              </a:ext>
            </a:extLst>
          </p:cNvPr>
          <p:cNvSpPr>
            <a:spLocks noEditPoints="1"/>
          </p:cNvSpPr>
          <p:nvPr/>
        </p:nvSpPr>
        <p:spPr bwMode="auto">
          <a:xfrm>
            <a:off x="1858395" y="3363194"/>
            <a:ext cx="2158351" cy="2007632"/>
          </a:xfrm>
          <a:custGeom>
            <a:avLst/>
            <a:gdLst/>
            <a:ahLst/>
            <a:cxnLst>
              <a:cxn ang="0">
                <a:pos x="908" y="542"/>
              </a:cxn>
              <a:cxn ang="0">
                <a:pos x="883" y="586"/>
              </a:cxn>
              <a:cxn ang="0">
                <a:pos x="897" y="656"/>
              </a:cxn>
              <a:cxn ang="0">
                <a:pos x="873" y="718"/>
              </a:cxn>
              <a:cxn ang="0">
                <a:pos x="837" y="794"/>
              </a:cxn>
              <a:cxn ang="0">
                <a:pos x="749" y="862"/>
              </a:cxn>
              <a:cxn ang="0">
                <a:pos x="716" y="784"/>
              </a:cxn>
              <a:cxn ang="0">
                <a:pos x="700" y="738"/>
              </a:cxn>
              <a:cxn ang="0">
                <a:pos x="675" y="686"/>
              </a:cxn>
              <a:cxn ang="0">
                <a:pos x="647" y="643"/>
              </a:cxn>
              <a:cxn ang="0">
                <a:pos x="571" y="590"/>
              </a:cxn>
              <a:cxn ang="0">
                <a:pos x="115" y="657"/>
              </a:cxn>
              <a:cxn ang="0">
                <a:pos x="98" y="666"/>
              </a:cxn>
              <a:cxn ang="0">
                <a:pos x="103" y="734"/>
              </a:cxn>
              <a:cxn ang="0">
                <a:pos x="60" y="688"/>
              </a:cxn>
              <a:cxn ang="0">
                <a:pos x="18" y="607"/>
              </a:cxn>
              <a:cxn ang="0">
                <a:pos x="19" y="527"/>
              </a:cxn>
              <a:cxn ang="0">
                <a:pos x="60" y="450"/>
              </a:cxn>
              <a:cxn ang="0">
                <a:pos x="94" y="358"/>
              </a:cxn>
              <a:cxn ang="0">
                <a:pos x="222" y="256"/>
              </a:cxn>
              <a:cxn ang="0">
                <a:pos x="287" y="208"/>
              </a:cxn>
              <a:cxn ang="0">
                <a:pos x="286" y="159"/>
              </a:cxn>
              <a:cxn ang="0">
                <a:pos x="300" y="114"/>
              </a:cxn>
              <a:cxn ang="0">
                <a:pos x="448" y="55"/>
              </a:cxn>
              <a:cxn ang="0">
                <a:pos x="522" y="21"/>
              </a:cxn>
              <a:cxn ang="0">
                <a:pos x="549" y="101"/>
              </a:cxn>
              <a:cxn ang="0">
                <a:pos x="582" y="172"/>
              </a:cxn>
              <a:cxn ang="0">
                <a:pos x="633" y="174"/>
              </a:cxn>
              <a:cxn ang="0">
                <a:pos x="668" y="145"/>
              </a:cxn>
              <a:cxn ang="0">
                <a:pos x="650" y="140"/>
              </a:cxn>
              <a:cxn ang="0">
                <a:pos x="663" y="72"/>
              </a:cxn>
              <a:cxn ang="0">
                <a:pos x="652" y="54"/>
              </a:cxn>
              <a:cxn ang="0">
                <a:pos x="710" y="72"/>
              </a:cxn>
              <a:cxn ang="0">
                <a:pos x="708" y="138"/>
              </a:cxn>
              <a:cxn ang="0">
                <a:pos x="673" y="210"/>
              </a:cxn>
              <a:cxn ang="0">
                <a:pos x="628" y="306"/>
              </a:cxn>
              <a:cxn ang="0">
                <a:pos x="589" y="317"/>
              </a:cxn>
              <a:cxn ang="0">
                <a:pos x="574" y="404"/>
              </a:cxn>
              <a:cxn ang="0">
                <a:pos x="611" y="406"/>
              </a:cxn>
              <a:cxn ang="0">
                <a:pos x="658" y="425"/>
              </a:cxn>
              <a:cxn ang="0">
                <a:pos x="629" y="455"/>
              </a:cxn>
              <a:cxn ang="0">
                <a:pos x="589" y="456"/>
              </a:cxn>
              <a:cxn ang="0">
                <a:pos x="603" y="500"/>
              </a:cxn>
              <a:cxn ang="0">
                <a:pos x="655" y="474"/>
              </a:cxn>
              <a:cxn ang="0">
                <a:pos x="710" y="520"/>
              </a:cxn>
              <a:cxn ang="0">
                <a:pos x="744" y="555"/>
              </a:cxn>
              <a:cxn ang="0">
                <a:pos x="812" y="507"/>
              </a:cxn>
              <a:cxn ang="0">
                <a:pos x="870" y="457"/>
              </a:cxn>
              <a:cxn ang="0">
                <a:pos x="925" y="478"/>
              </a:cxn>
              <a:cxn ang="0">
                <a:pos x="617" y="182"/>
              </a:cxn>
              <a:cxn ang="0">
                <a:pos x="608" y="230"/>
              </a:cxn>
              <a:cxn ang="0">
                <a:pos x="599" y="231"/>
              </a:cxn>
              <a:cxn ang="0">
                <a:pos x="592" y="241"/>
              </a:cxn>
              <a:cxn ang="0">
                <a:pos x="546" y="236"/>
              </a:cxn>
            </a:cxnLst>
            <a:rect l="0" t="0" r="r" b="b"/>
            <a:pathLst>
              <a:path w="927" h="862">
                <a:moveTo>
                  <a:pt x="925" y="478"/>
                </a:moveTo>
                <a:cubicBezTo>
                  <a:pt x="925" y="483"/>
                  <a:pt x="927" y="493"/>
                  <a:pt x="926" y="498"/>
                </a:cubicBezTo>
                <a:cubicBezTo>
                  <a:pt x="925" y="501"/>
                  <a:pt x="920" y="507"/>
                  <a:pt x="918" y="509"/>
                </a:cubicBezTo>
                <a:cubicBezTo>
                  <a:pt x="915" y="513"/>
                  <a:pt x="908" y="519"/>
                  <a:pt x="907" y="524"/>
                </a:cubicBezTo>
                <a:cubicBezTo>
                  <a:pt x="905" y="528"/>
                  <a:pt x="909" y="539"/>
                  <a:pt x="908" y="542"/>
                </a:cubicBezTo>
                <a:cubicBezTo>
                  <a:pt x="908" y="546"/>
                  <a:pt x="910" y="554"/>
                  <a:pt x="908" y="558"/>
                </a:cubicBezTo>
                <a:cubicBezTo>
                  <a:pt x="907" y="561"/>
                  <a:pt x="902" y="565"/>
                  <a:pt x="900" y="566"/>
                </a:cubicBezTo>
                <a:cubicBezTo>
                  <a:pt x="897" y="568"/>
                  <a:pt x="890" y="567"/>
                  <a:pt x="887" y="568"/>
                </a:cubicBezTo>
                <a:cubicBezTo>
                  <a:pt x="885" y="569"/>
                  <a:pt x="883" y="572"/>
                  <a:pt x="882" y="574"/>
                </a:cubicBezTo>
                <a:cubicBezTo>
                  <a:pt x="882" y="577"/>
                  <a:pt x="882" y="583"/>
                  <a:pt x="883" y="586"/>
                </a:cubicBezTo>
                <a:cubicBezTo>
                  <a:pt x="884" y="589"/>
                  <a:pt x="889" y="594"/>
                  <a:pt x="891" y="597"/>
                </a:cubicBezTo>
                <a:cubicBezTo>
                  <a:pt x="891" y="600"/>
                  <a:pt x="892" y="606"/>
                  <a:pt x="891" y="609"/>
                </a:cubicBezTo>
                <a:cubicBezTo>
                  <a:pt x="890" y="612"/>
                  <a:pt x="886" y="617"/>
                  <a:pt x="885" y="620"/>
                </a:cubicBezTo>
                <a:cubicBezTo>
                  <a:pt x="883" y="626"/>
                  <a:pt x="882" y="640"/>
                  <a:pt x="885" y="646"/>
                </a:cubicBezTo>
                <a:cubicBezTo>
                  <a:pt x="887" y="649"/>
                  <a:pt x="895" y="653"/>
                  <a:pt x="897" y="656"/>
                </a:cubicBezTo>
                <a:cubicBezTo>
                  <a:pt x="898" y="658"/>
                  <a:pt x="896" y="664"/>
                  <a:pt x="896" y="666"/>
                </a:cubicBezTo>
                <a:cubicBezTo>
                  <a:pt x="897" y="672"/>
                  <a:pt x="901" y="683"/>
                  <a:pt x="901" y="688"/>
                </a:cubicBezTo>
                <a:cubicBezTo>
                  <a:pt x="901" y="691"/>
                  <a:pt x="897" y="698"/>
                  <a:pt x="897" y="698"/>
                </a:cubicBezTo>
                <a:cubicBezTo>
                  <a:pt x="897" y="698"/>
                  <a:pt x="886" y="706"/>
                  <a:pt x="882" y="709"/>
                </a:cubicBezTo>
                <a:cubicBezTo>
                  <a:pt x="880" y="711"/>
                  <a:pt x="873" y="715"/>
                  <a:pt x="873" y="718"/>
                </a:cubicBezTo>
                <a:cubicBezTo>
                  <a:pt x="872" y="722"/>
                  <a:pt x="880" y="730"/>
                  <a:pt x="880" y="734"/>
                </a:cubicBezTo>
                <a:cubicBezTo>
                  <a:pt x="880" y="737"/>
                  <a:pt x="875" y="743"/>
                  <a:pt x="874" y="745"/>
                </a:cubicBezTo>
                <a:cubicBezTo>
                  <a:pt x="872" y="749"/>
                  <a:pt x="869" y="755"/>
                  <a:pt x="867" y="758"/>
                </a:cubicBezTo>
                <a:cubicBezTo>
                  <a:pt x="864" y="764"/>
                  <a:pt x="857" y="774"/>
                  <a:pt x="853" y="778"/>
                </a:cubicBezTo>
                <a:cubicBezTo>
                  <a:pt x="850" y="783"/>
                  <a:pt x="841" y="790"/>
                  <a:pt x="837" y="794"/>
                </a:cubicBezTo>
                <a:cubicBezTo>
                  <a:pt x="831" y="799"/>
                  <a:pt x="821" y="809"/>
                  <a:pt x="816" y="814"/>
                </a:cubicBezTo>
                <a:cubicBezTo>
                  <a:pt x="811" y="818"/>
                  <a:pt x="801" y="826"/>
                  <a:pt x="796" y="830"/>
                </a:cubicBezTo>
                <a:cubicBezTo>
                  <a:pt x="790" y="834"/>
                  <a:pt x="777" y="841"/>
                  <a:pt x="771" y="845"/>
                </a:cubicBezTo>
                <a:cubicBezTo>
                  <a:pt x="766" y="848"/>
                  <a:pt x="756" y="855"/>
                  <a:pt x="751" y="859"/>
                </a:cubicBezTo>
                <a:cubicBezTo>
                  <a:pt x="750" y="860"/>
                  <a:pt x="749" y="862"/>
                  <a:pt x="749" y="862"/>
                </a:cubicBezTo>
                <a:cubicBezTo>
                  <a:pt x="741" y="860"/>
                  <a:pt x="741" y="846"/>
                  <a:pt x="739" y="838"/>
                </a:cubicBezTo>
                <a:cubicBezTo>
                  <a:pt x="738" y="836"/>
                  <a:pt x="738" y="832"/>
                  <a:pt x="738" y="830"/>
                </a:cubicBezTo>
                <a:cubicBezTo>
                  <a:pt x="737" y="824"/>
                  <a:pt x="737" y="816"/>
                  <a:pt x="735" y="811"/>
                </a:cubicBezTo>
                <a:cubicBezTo>
                  <a:pt x="733" y="806"/>
                  <a:pt x="727" y="800"/>
                  <a:pt x="723" y="795"/>
                </a:cubicBezTo>
                <a:cubicBezTo>
                  <a:pt x="721" y="792"/>
                  <a:pt x="719" y="787"/>
                  <a:pt x="716" y="784"/>
                </a:cubicBezTo>
                <a:cubicBezTo>
                  <a:pt x="714" y="783"/>
                  <a:pt x="711" y="782"/>
                  <a:pt x="710" y="780"/>
                </a:cubicBezTo>
                <a:cubicBezTo>
                  <a:pt x="707" y="777"/>
                  <a:pt x="706" y="772"/>
                  <a:pt x="704" y="769"/>
                </a:cubicBezTo>
                <a:cubicBezTo>
                  <a:pt x="703" y="765"/>
                  <a:pt x="701" y="761"/>
                  <a:pt x="700" y="758"/>
                </a:cubicBezTo>
                <a:cubicBezTo>
                  <a:pt x="700" y="754"/>
                  <a:pt x="700" y="750"/>
                  <a:pt x="700" y="746"/>
                </a:cubicBezTo>
                <a:cubicBezTo>
                  <a:pt x="700" y="744"/>
                  <a:pt x="701" y="740"/>
                  <a:pt x="700" y="738"/>
                </a:cubicBezTo>
                <a:cubicBezTo>
                  <a:pt x="700" y="735"/>
                  <a:pt x="698" y="731"/>
                  <a:pt x="697" y="728"/>
                </a:cubicBezTo>
                <a:cubicBezTo>
                  <a:pt x="696" y="724"/>
                  <a:pt x="693" y="719"/>
                  <a:pt x="691" y="715"/>
                </a:cubicBezTo>
                <a:cubicBezTo>
                  <a:pt x="690" y="712"/>
                  <a:pt x="688" y="708"/>
                  <a:pt x="687" y="706"/>
                </a:cubicBezTo>
                <a:cubicBezTo>
                  <a:pt x="685" y="703"/>
                  <a:pt x="682" y="701"/>
                  <a:pt x="681" y="699"/>
                </a:cubicBezTo>
                <a:cubicBezTo>
                  <a:pt x="679" y="695"/>
                  <a:pt x="677" y="690"/>
                  <a:pt x="675" y="686"/>
                </a:cubicBezTo>
                <a:cubicBezTo>
                  <a:pt x="673" y="682"/>
                  <a:pt x="669" y="678"/>
                  <a:pt x="665" y="675"/>
                </a:cubicBezTo>
                <a:cubicBezTo>
                  <a:pt x="663" y="672"/>
                  <a:pt x="659" y="671"/>
                  <a:pt x="657" y="669"/>
                </a:cubicBezTo>
                <a:cubicBezTo>
                  <a:pt x="655" y="667"/>
                  <a:pt x="654" y="664"/>
                  <a:pt x="654" y="662"/>
                </a:cubicBezTo>
                <a:cubicBezTo>
                  <a:pt x="652" y="658"/>
                  <a:pt x="650" y="654"/>
                  <a:pt x="649" y="650"/>
                </a:cubicBezTo>
                <a:cubicBezTo>
                  <a:pt x="648" y="648"/>
                  <a:pt x="648" y="645"/>
                  <a:pt x="647" y="643"/>
                </a:cubicBezTo>
                <a:cubicBezTo>
                  <a:pt x="645" y="640"/>
                  <a:pt x="642" y="638"/>
                  <a:pt x="640" y="636"/>
                </a:cubicBezTo>
                <a:cubicBezTo>
                  <a:pt x="638" y="634"/>
                  <a:pt x="635" y="630"/>
                  <a:pt x="633" y="628"/>
                </a:cubicBezTo>
                <a:cubicBezTo>
                  <a:pt x="632" y="627"/>
                  <a:pt x="630" y="623"/>
                  <a:pt x="629" y="622"/>
                </a:cubicBezTo>
                <a:cubicBezTo>
                  <a:pt x="626" y="616"/>
                  <a:pt x="624" y="599"/>
                  <a:pt x="618" y="594"/>
                </a:cubicBezTo>
                <a:cubicBezTo>
                  <a:pt x="608" y="587"/>
                  <a:pt x="571" y="590"/>
                  <a:pt x="571" y="590"/>
                </a:cubicBezTo>
                <a:cubicBezTo>
                  <a:pt x="571" y="590"/>
                  <a:pt x="483" y="567"/>
                  <a:pt x="453" y="565"/>
                </a:cubicBezTo>
                <a:cubicBezTo>
                  <a:pt x="423" y="562"/>
                  <a:pt x="362" y="565"/>
                  <a:pt x="333" y="570"/>
                </a:cubicBezTo>
                <a:cubicBezTo>
                  <a:pt x="299" y="577"/>
                  <a:pt x="233" y="600"/>
                  <a:pt x="202" y="617"/>
                </a:cubicBezTo>
                <a:cubicBezTo>
                  <a:pt x="185" y="627"/>
                  <a:pt x="140" y="668"/>
                  <a:pt x="140" y="668"/>
                </a:cubicBezTo>
                <a:cubicBezTo>
                  <a:pt x="140" y="668"/>
                  <a:pt x="121" y="660"/>
                  <a:pt x="115" y="657"/>
                </a:cubicBezTo>
                <a:cubicBezTo>
                  <a:pt x="110" y="655"/>
                  <a:pt x="102" y="649"/>
                  <a:pt x="97" y="647"/>
                </a:cubicBezTo>
                <a:cubicBezTo>
                  <a:pt x="93" y="645"/>
                  <a:pt x="84" y="640"/>
                  <a:pt x="80" y="642"/>
                </a:cubicBezTo>
                <a:cubicBezTo>
                  <a:pt x="77" y="644"/>
                  <a:pt x="75" y="653"/>
                  <a:pt x="76" y="656"/>
                </a:cubicBezTo>
                <a:cubicBezTo>
                  <a:pt x="77" y="658"/>
                  <a:pt x="83" y="659"/>
                  <a:pt x="85" y="660"/>
                </a:cubicBezTo>
                <a:cubicBezTo>
                  <a:pt x="88" y="661"/>
                  <a:pt x="97" y="663"/>
                  <a:pt x="98" y="666"/>
                </a:cubicBezTo>
                <a:cubicBezTo>
                  <a:pt x="100" y="669"/>
                  <a:pt x="96" y="675"/>
                  <a:pt x="97" y="677"/>
                </a:cubicBezTo>
                <a:cubicBezTo>
                  <a:pt x="99" y="679"/>
                  <a:pt x="104" y="680"/>
                  <a:pt x="107" y="681"/>
                </a:cubicBezTo>
                <a:cubicBezTo>
                  <a:pt x="112" y="683"/>
                  <a:pt x="127" y="693"/>
                  <a:pt x="127" y="693"/>
                </a:cubicBezTo>
                <a:cubicBezTo>
                  <a:pt x="105" y="736"/>
                  <a:pt x="105" y="736"/>
                  <a:pt x="105" y="736"/>
                </a:cubicBezTo>
                <a:cubicBezTo>
                  <a:pt x="105" y="736"/>
                  <a:pt x="104" y="735"/>
                  <a:pt x="103" y="734"/>
                </a:cubicBezTo>
                <a:cubicBezTo>
                  <a:pt x="99" y="732"/>
                  <a:pt x="91" y="727"/>
                  <a:pt x="87" y="725"/>
                </a:cubicBezTo>
                <a:cubicBezTo>
                  <a:pt x="83" y="722"/>
                  <a:pt x="74" y="717"/>
                  <a:pt x="69" y="714"/>
                </a:cubicBezTo>
                <a:cubicBezTo>
                  <a:pt x="66" y="712"/>
                  <a:pt x="59" y="706"/>
                  <a:pt x="55" y="705"/>
                </a:cubicBezTo>
                <a:cubicBezTo>
                  <a:pt x="54" y="704"/>
                  <a:pt x="51" y="705"/>
                  <a:pt x="51" y="705"/>
                </a:cubicBezTo>
                <a:cubicBezTo>
                  <a:pt x="51" y="705"/>
                  <a:pt x="58" y="692"/>
                  <a:pt x="60" y="688"/>
                </a:cubicBezTo>
                <a:cubicBezTo>
                  <a:pt x="62" y="685"/>
                  <a:pt x="68" y="678"/>
                  <a:pt x="69" y="674"/>
                </a:cubicBezTo>
                <a:cubicBezTo>
                  <a:pt x="70" y="671"/>
                  <a:pt x="70" y="664"/>
                  <a:pt x="70" y="660"/>
                </a:cubicBezTo>
                <a:cubicBezTo>
                  <a:pt x="69" y="657"/>
                  <a:pt x="66" y="651"/>
                  <a:pt x="65" y="648"/>
                </a:cubicBezTo>
                <a:cubicBezTo>
                  <a:pt x="60" y="641"/>
                  <a:pt x="48" y="630"/>
                  <a:pt x="42" y="625"/>
                </a:cubicBezTo>
                <a:cubicBezTo>
                  <a:pt x="36" y="620"/>
                  <a:pt x="24" y="612"/>
                  <a:pt x="18" y="607"/>
                </a:cubicBezTo>
                <a:cubicBezTo>
                  <a:pt x="14" y="605"/>
                  <a:pt x="2" y="601"/>
                  <a:pt x="1" y="596"/>
                </a:cubicBezTo>
                <a:cubicBezTo>
                  <a:pt x="0" y="593"/>
                  <a:pt x="7" y="587"/>
                  <a:pt x="8" y="584"/>
                </a:cubicBezTo>
                <a:cubicBezTo>
                  <a:pt x="10" y="580"/>
                  <a:pt x="11" y="573"/>
                  <a:pt x="11" y="569"/>
                </a:cubicBezTo>
                <a:cubicBezTo>
                  <a:pt x="12" y="562"/>
                  <a:pt x="8" y="549"/>
                  <a:pt x="10" y="543"/>
                </a:cubicBezTo>
                <a:cubicBezTo>
                  <a:pt x="11" y="539"/>
                  <a:pt x="16" y="531"/>
                  <a:pt x="19" y="527"/>
                </a:cubicBezTo>
                <a:cubicBezTo>
                  <a:pt x="22" y="523"/>
                  <a:pt x="28" y="513"/>
                  <a:pt x="31" y="508"/>
                </a:cubicBezTo>
                <a:cubicBezTo>
                  <a:pt x="34" y="504"/>
                  <a:pt x="39" y="496"/>
                  <a:pt x="42" y="493"/>
                </a:cubicBezTo>
                <a:cubicBezTo>
                  <a:pt x="44" y="490"/>
                  <a:pt x="49" y="485"/>
                  <a:pt x="51" y="482"/>
                </a:cubicBezTo>
                <a:cubicBezTo>
                  <a:pt x="54" y="479"/>
                  <a:pt x="63" y="475"/>
                  <a:pt x="65" y="471"/>
                </a:cubicBezTo>
                <a:cubicBezTo>
                  <a:pt x="66" y="466"/>
                  <a:pt x="62" y="455"/>
                  <a:pt x="60" y="450"/>
                </a:cubicBezTo>
                <a:cubicBezTo>
                  <a:pt x="59" y="448"/>
                  <a:pt x="55" y="443"/>
                  <a:pt x="53" y="441"/>
                </a:cubicBezTo>
                <a:cubicBezTo>
                  <a:pt x="48" y="435"/>
                  <a:pt x="33" y="426"/>
                  <a:pt x="33" y="419"/>
                </a:cubicBezTo>
                <a:cubicBezTo>
                  <a:pt x="33" y="415"/>
                  <a:pt x="39" y="409"/>
                  <a:pt x="42" y="406"/>
                </a:cubicBezTo>
                <a:cubicBezTo>
                  <a:pt x="45" y="402"/>
                  <a:pt x="54" y="394"/>
                  <a:pt x="59" y="390"/>
                </a:cubicBezTo>
                <a:cubicBezTo>
                  <a:pt x="68" y="382"/>
                  <a:pt x="85" y="366"/>
                  <a:pt x="94" y="358"/>
                </a:cubicBezTo>
                <a:cubicBezTo>
                  <a:pt x="105" y="348"/>
                  <a:pt x="128" y="328"/>
                  <a:pt x="139" y="317"/>
                </a:cubicBezTo>
                <a:cubicBezTo>
                  <a:pt x="143" y="313"/>
                  <a:pt x="150" y="305"/>
                  <a:pt x="154" y="301"/>
                </a:cubicBezTo>
                <a:cubicBezTo>
                  <a:pt x="157" y="298"/>
                  <a:pt x="165" y="290"/>
                  <a:pt x="169" y="287"/>
                </a:cubicBezTo>
                <a:cubicBezTo>
                  <a:pt x="173" y="285"/>
                  <a:pt x="183" y="282"/>
                  <a:pt x="187" y="280"/>
                </a:cubicBezTo>
                <a:cubicBezTo>
                  <a:pt x="196" y="275"/>
                  <a:pt x="214" y="263"/>
                  <a:pt x="222" y="256"/>
                </a:cubicBezTo>
                <a:cubicBezTo>
                  <a:pt x="229" y="251"/>
                  <a:pt x="244" y="240"/>
                  <a:pt x="248" y="233"/>
                </a:cubicBezTo>
                <a:cubicBezTo>
                  <a:pt x="250" y="230"/>
                  <a:pt x="249" y="225"/>
                  <a:pt x="251" y="223"/>
                </a:cubicBezTo>
                <a:cubicBezTo>
                  <a:pt x="252" y="221"/>
                  <a:pt x="255" y="220"/>
                  <a:pt x="257" y="219"/>
                </a:cubicBezTo>
                <a:cubicBezTo>
                  <a:pt x="261" y="218"/>
                  <a:pt x="270" y="217"/>
                  <a:pt x="274" y="216"/>
                </a:cubicBezTo>
                <a:cubicBezTo>
                  <a:pt x="278" y="214"/>
                  <a:pt x="284" y="210"/>
                  <a:pt x="287" y="208"/>
                </a:cubicBezTo>
                <a:cubicBezTo>
                  <a:pt x="290" y="206"/>
                  <a:pt x="295" y="200"/>
                  <a:pt x="297" y="197"/>
                </a:cubicBezTo>
                <a:cubicBezTo>
                  <a:pt x="300" y="194"/>
                  <a:pt x="307" y="187"/>
                  <a:pt x="308" y="182"/>
                </a:cubicBezTo>
                <a:cubicBezTo>
                  <a:pt x="308" y="179"/>
                  <a:pt x="305" y="173"/>
                  <a:pt x="303" y="171"/>
                </a:cubicBezTo>
                <a:cubicBezTo>
                  <a:pt x="301" y="169"/>
                  <a:pt x="294" y="167"/>
                  <a:pt x="291" y="165"/>
                </a:cubicBezTo>
                <a:cubicBezTo>
                  <a:pt x="290" y="164"/>
                  <a:pt x="287" y="161"/>
                  <a:pt x="286" y="159"/>
                </a:cubicBezTo>
                <a:cubicBezTo>
                  <a:pt x="285" y="158"/>
                  <a:pt x="283" y="154"/>
                  <a:pt x="283" y="152"/>
                </a:cubicBezTo>
                <a:cubicBezTo>
                  <a:pt x="284" y="150"/>
                  <a:pt x="289" y="149"/>
                  <a:pt x="291" y="147"/>
                </a:cubicBezTo>
                <a:cubicBezTo>
                  <a:pt x="293" y="143"/>
                  <a:pt x="292" y="133"/>
                  <a:pt x="292" y="129"/>
                </a:cubicBezTo>
                <a:cubicBezTo>
                  <a:pt x="292" y="127"/>
                  <a:pt x="292" y="123"/>
                  <a:pt x="293" y="121"/>
                </a:cubicBezTo>
                <a:cubicBezTo>
                  <a:pt x="294" y="118"/>
                  <a:pt x="298" y="116"/>
                  <a:pt x="300" y="114"/>
                </a:cubicBezTo>
                <a:cubicBezTo>
                  <a:pt x="303" y="111"/>
                  <a:pt x="312" y="101"/>
                  <a:pt x="312" y="101"/>
                </a:cubicBezTo>
                <a:cubicBezTo>
                  <a:pt x="312" y="101"/>
                  <a:pt x="356" y="98"/>
                  <a:pt x="369" y="93"/>
                </a:cubicBezTo>
                <a:cubicBezTo>
                  <a:pt x="378" y="89"/>
                  <a:pt x="393" y="76"/>
                  <a:pt x="401" y="72"/>
                </a:cubicBezTo>
                <a:cubicBezTo>
                  <a:pt x="406" y="69"/>
                  <a:pt x="416" y="64"/>
                  <a:pt x="421" y="62"/>
                </a:cubicBezTo>
                <a:cubicBezTo>
                  <a:pt x="428" y="60"/>
                  <a:pt x="442" y="59"/>
                  <a:pt x="448" y="55"/>
                </a:cubicBezTo>
                <a:cubicBezTo>
                  <a:pt x="453" y="52"/>
                  <a:pt x="457" y="42"/>
                  <a:pt x="461" y="38"/>
                </a:cubicBezTo>
                <a:cubicBezTo>
                  <a:pt x="466" y="34"/>
                  <a:pt x="479" y="28"/>
                  <a:pt x="484" y="23"/>
                </a:cubicBezTo>
                <a:cubicBezTo>
                  <a:pt x="489" y="19"/>
                  <a:pt x="497" y="9"/>
                  <a:pt x="503" y="6"/>
                </a:cubicBezTo>
                <a:cubicBezTo>
                  <a:pt x="505" y="4"/>
                  <a:pt x="511" y="0"/>
                  <a:pt x="514" y="2"/>
                </a:cubicBezTo>
                <a:cubicBezTo>
                  <a:pt x="519" y="4"/>
                  <a:pt x="522" y="16"/>
                  <a:pt x="522" y="21"/>
                </a:cubicBezTo>
                <a:cubicBezTo>
                  <a:pt x="522" y="25"/>
                  <a:pt x="516" y="32"/>
                  <a:pt x="517" y="35"/>
                </a:cubicBezTo>
                <a:cubicBezTo>
                  <a:pt x="518" y="38"/>
                  <a:pt x="527" y="39"/>
                  <a:pt x="528" y="42"/>
                </a:cubicBezTo>
                <a:cubicBezTo>
                  <a:pt x="532" y="47"/>
                  <a:pt x="528" y="62"/>
                  <a:pt x="531" y="67"/>
                </a:cubicBezTo>
                <a:cubicBezTo>
                  <a:pt x="532" y="70"/>
                  <a:pt x="538" y="72"/>
                  <a:pt x="540" y="74"/>
                </a:cubicBezTo>
                <a:cubicBezTo>
                  <a:pt x="544" y="80"/>
                  <a:pt x="549" y="101"/>
                  <a:pt x="549" y="101"/>
                </a:cubicBezTo>
                <a:cubicBezTo>
                  <a:pt x="549" y="101"/>
                  <a:pt x="546" y="132"/>
                  <a:pt x="551" y="140"/>
                </a:cubicBezTo>
                <a:cubicBezTo>
                  <a:pt x="552" y="142"/>
                  <a:pt x="556" y="145"/>
                  <a:pt x="557" y="146"/>
                </a:cubicBezTo>
                <a:cubicBezTo>
                  <a:pt x="561" y="149"/>
                  <a:pt x="572" y="152"/>
                  <a:pt x="572" y="156"/>
                </a:cubicBezTo>
                <a:cubicBezTo>
                  <a:pt x="572" y="158"/>
                  <a:pt x="566" y="158"/>
                  <a:pt x="566" y="160"/>
                </a:cubicBezTo>
                <a:cubicBezTo>
                  <a:pt x="566" y="165"/>
                  <a:pt x="578" y="169"/>
                  <a:pt x="582" y="172"/>
                </a:cubicBezTo>
                <a:cubicBezTo>
                  <a:pt x="586" y="174"/>
                  <a:pt x="595" y="178"/>
                  <a:pt x="599" y="179"/>
                </a:cubicBezTo>
                <a:cubicBezTo>
                  <a:pt x="601" y="180"/>
                  <a:pt x="605" y="181"/>
                  <a:pt x="607" y="181"/>
                </a:cubicBezTo>
                <a:cubicBezTo>
                  <a:pt x="609" y="180"/>
                  <a:pt x="613" y="178"/>
                  <a:pt x="615" y="176"/>
                </a:cubicBezTo>
                <a:cubicBezTo>
                  <a:pt x="617" y="174"/>
                  <a:pt x="620" y="168"/>
                  <a:pt x="623" y="168"/>
                </a:cubicBezTo>
                <a:cubicBezTo>
                  <a:pt x="626" y="167"/>
                  <a:pt x="630" y="172"/>
                  <a:pt x="633" y="174"/>
                </a:cubicBezTo>
                <a:cubicBezTo>
                  <a:pt x="636" y="175"/>
                  <a:pt x="643" y="179"/>
                  <a:pt x="647" y="179"/>
                </a:cubicBezTo>
                <a:cubicBezTo>
                  <a:pt x="649" y="180"/>
                  <a:pt x="655" y="180"/>
                  <a:pt x="657" y="179"/>
                </a:cubicBezTo>
                <a:cubicBezTo>
                  <a:pt x="659" y="178"/>
                  <a:pt x="663" y="174"/>
                  <a:pt x="664" y="172"/>
                </a:cubicBezTo>
                <a:cubicBezTo>
                  <a:pt x="666" y="169"/>
                  <a:pt x="668" y="162"/>
                  <a:pt x="668" y="158"/>
                </a:cubicBezTo>
                <a:cubicBezTo>
                  <a:pt x="669" y="155"/>
                  <a:pt x="668" y="148"/>
                  <a:pt x="668" y="145"/>
                </a:cubicBezTo>
                <a:cubicBezTo>
                  <a:pt x="669" y="143"/>
                  <a:pt x="672" y="139"/>
                  <a:pt x="671" y="137"/>
                </a:cubicBezTo>
                <a:cubicBezTo>
                  <a:pt x="671" y="135"/>
                  <a:pt x="668" y="134"/>
                  <a:pt x="667" y="134"/>
                </a:cubicBezTo>
                <a:cubicBezTo>
                  <a:pt x="665" y="134"/>
                  <a:pt x="662" y="134"/>
                  <a:pt x="661" y="135"/>
                </a:cubicBezTo>
                <a:cubicBezTo>
                  <a:pt x="660" y="136"/>
                  <a:pt x="660" y="140"/>
                  <a:pt x="659" y="141"/>
                </a:cubicBezTo>
                <a:cubicBezTo>
                  <a:pt x="657" y="142"/>
                  <a:pt x="651" y="142"/>
                  <a:pt x="650" y="140"/>
                </a:cubicBezTo>
                <a:cubicBezTo>
                  <a:pt x="648" y="137"/>
                  <a:pt x="655" y="128"/>
                  <a:pt x="656" y="124"/>
                </a:cubicBezTo>
                <a:cubicBezTo>
                  <a:pt x="657" y="122"/>
                  <a:pt x="657" y="118"/>
                  <a:pt x="657" y="117"/>
                </a:cubicBezTo>
                <a:cubicBezTo>
                  <a:pt x="658" y="112"/>
                  <a:pt x="662" y="102"/>
                  <a:pt x="665" y="98"/>
                </a:cubicBezTo>
                <a:cubicBezTo>
                  <a:pt x="667" y="95"/>
                  <a:pt x="674" y="93"/>
                  <a:pt x="674" y="90"/>
                </a:cubicBezTo>
                <a:cubicBezTo>
                  <a:pt x="675" y="84"/>
                  <a:pt x="668" y="73"/>
                  <a:pt x="663" y="72"/>
                </a:cubicBezTo>
                <a:cubicBezTo>
                  <a:pt x="660" y="71"/>
                  <a:pt x="654" y="78"/>
                  <a:pt x="651" y="77"/>
                </a:cubicBezTo>
                <a:cubicBezTo>
                  <a:pt x="650" y="76"/>
                  <a:pt x="650" y="74"/>
                  <a:pt x="650" y="73"/>
                </a:cubicBezTo>
                <a:cubicBezTo>
                  <a:pt x="652" y="68"/>
                  <a:pt x="667" y="68"/>
                  <a:pt x="668" y="63"/>
                </a:cubicBezTo>
                <a:cubicBezTo>
                  <a:pt x="669" y="60"/>
                  <a:pt x="663" y="55"/>
                  <a:pt x="660" y="54"/>
                </a:cubicBezTo>
                <a:cubicBezTo>
                  <a:pt x="658" y="53"/>
                  <a:pt x="654" y="55"/>
                  <a:pt x="652" y="54"/>
                </a:cubicBezTo>
                <a:cubicBezTo>
                  <a:pt x="646" y="52"/>
                  <a:pt x="634" y="38"/>
                  <a:pt x="634" y="38"/>
                </a:cubicBezTo>
                <a:cubicBezTo>
                  <a:pt x="661" y="16"/>
                  <a:pt x="661" y="16"/>
                  <a:pt x="661" y="16"/>
                </a:cubicBezTo>
                <a:cubicBezTo>
                  <a:pt x="661" y="16"/>
                  <a:pt x="674" y="36"/>
                  <a:pt x="679" y="42"/>
                </a:cubicBezTo>
                <a:cubicBezTo>
                  <a:pt x="683" y="47"/>
                  <a:pt x="692" y="56"/>
                  <a:pt x="696" y="60"/>
                </a:cubicBezTo>
                <a:cubicBezTo>
                  <a:pt x="699" y="64"/>
                  <a:pt x="706" y="70"/>
                  <a:pt x="710" y="72"/>
                </a:cubicBezTo>
                <a:cubicBezTo>
                  <a:pt x="712" y="73"/>
                  <a:pt x="717" y="74"/>
                  <a:pt x="718" y="75"/>
                </a:cubicBezTo>
                <a:cubicBezTo>
                  <a:pt x="720" y="79"/>
                  <a:pt x="717" y="89"/>
                  <a:pt x="718" y="94"/>
                </a:cubicBezTo>
                <a:cubicBezTo>
                  <a:pt x="718" y="97"/>
                  <a:pt x="723" y="103"/>
                  <a:pt x="723" y="106"/>
                </a:cubicBezTo>
                <a:cubicBezTo>
                  <a:pt x="724" y="112"/>
                  <a:pt x="725" y="123"/>
                  <a:pt x="723" y="128"/>
                </a:cubicBezTo>
                <a:cubicBezTo>
                  <a:pt x="721" y="132"/>
                  <a:pt x="711" y="135"/>
                  <a:pt x="708" y="138"/>
                </a:cubicBezTo>
                <a:cubicBezTo>
                  <a:pt x="706" y="142"/>
                  <a:pt x="706" y="150"/>
                  <a:pt x="705" y="153"/>
                </a:cubicBezTo>
                <a:cubicBezTo>
                  <a:pt x="704" y="158"/>
                  <a:pt x="702" y="169"/>
                  <a:pt x="700" y="173"/>
                </a:cubicBezTo>
                <a:cubicBezTo>
                  <a:pt x="698" y="176"/>
                  <a:pt x="693" y="181"/>
                  <a:pt x="691" y="183"/>
                </a:cubicBezTo>
                <a:cubicBezTo>
                  <a:pt x="687" y="187"/>
                  <a:pt x="679" y="195"/>
                  <a:pt x="676" y="200"/>
                </a:cubicBezTo>
                <a:cubicBezTo>
                  <a:pt x="674" y="203"/>
                  <a:pt x="672" y="207"/>
                  <a:pt x="673" y="210"/>
                </a:cubicBezTo>
                <a:cubicBezTo>
                  <a:pt x="673" y="213"/>
                  <a:pt x="681" y="215"/>
                  <a:pt x="682" y="218"/>
                </a:cubicBezTo>
                <a:cubicBezTo>
                  <a:pt x="683" y="221"/>
                  <a:pt x="681" y="228"/>
                  <a:pt x="680" y="231"/>
                </a:cubicBezTo>
                <a:cubicBezTo>
                  <a:pt x="675" y="241"/>
                  <a:pt x="658" y="258"/>
                  <a:pt x="651" y="267"/>
                </a:cubicBezTo>
                <a:cubicBezTo>
                  <a:pt x="646" y="273"/>
                  <a:pt x="632" y="283"/>
                  <a:pt x="629" y="290"/>
                </a:cubicBezTo>
                <a:cubicBezTo>
                  <a:pt x="628" y="294"/>
                  <a:pt x="629" y="302"/>
                  <a:pt x="628" y="306"/>
                </a:cubicBezTo>
                <a:cubicBezTo>
                  <a:pt x="627" y="309"/>
                  <a:pt x="625" y="314"/>
                  <a:pt x="623" y="316"/>
                </a:cubicBezTo>
                <a:cubicBezTo>
                  <a:pt x="621" y="317"/>
                  <a:pt x="614" y="317"/>
                  <a:pt x="611" y="316"/>
                </a:cubicBezTo>
                <a:cubicBezTo>
                  <a:pt x="609" y="316"/>
                  <a:pt x="607" y="312"/>
                  <a:pt x="606" y="311"/>
                </a:cubicBezTo>
                <a:cubicBezTo>
                  <a:pt x="604" y="311"/>
                  <a:pt x="600" y="310"/>
                  <a:pt x="598" y="311"/>
                </a:cubicBezTo>
                <a:cubicBezTo>
                  <a:pt x="595" y="311"/>
                  <a:pt x="591" y="316"/>
                  <a:pt x="589" y="317"/>
                </a:cubicBezTo>
                <a:cubicBezTo>
                  <a:pt x="586" y="320"/>
                  <a:pt x="580" y="327"/>
                  <a:pt x="577" y="329"/>
                </a:cubicBezTo>
                <a:cubicBezTo>
                  <a:pt x="575" y="330"/>
                  <a:pt x="572" y="330"/>
                  <a:pt x="571" y="331"/>
                </a:cubicBezTo>
                <a:cubicBezTo>
                  <a:pt x="568" y="335"/>
                  <a:pt x="571" y="347"/>
                  <a:pt x="571" y="353"/>
                </a:cubicBezTo>
                <a:cubicBezTo>
                  <a:pt x="571" y="358"/>
                  <a:pt x="574" y="368"/>
                  <a:pt x="574" y="373"/>
                </a:cubicBezTo>
                <a:cubicBezTo>
                  <a:pt x="575" y="380"/>
                  <a:pt x="573" y="396"/>
                  <a:pt x="574" y="404"/>
                </a:cubicBezTo>
                <a:cubicBezTo>
                  <a:pt x="574" y="405"/>
                  <a:pt x="575" y="410"/>
                  <a:pt x="577" y="411"/>
                </a:cubicBezTo>
                <a:cubicBezTo>
                  <a:pt x="579" y="412"/>
                  <a:pt x="585" y="407"/>
                  <a:pt x="588" y="406"/>
                </a:cubicBezTo>
                <a:cubicBezTo>
                  <a:pt x="589" y="405"/>
                  <a:pt x="592" y="403"/>
                  <a:pt x="594" y="404"/>
                </a:cubicBezTo>
                <a:cubicBezTo>
                  <a:pt x="596" y="404"/>
                  <a:pt x="596" y="412"/>
                  <a:pt x="599" y="412"/>
                </a:cubicBezTo>
                <a:cubicBezTo>
                  <a:pt x="602" y="413"/>
                  <a:pt x="607" y="407"/>
                  <a:pt x="611" y="406"/>
                </a:cubicBezTo>
                <a:cubicBezTo>
                  <a:pt x="613" y="405"/>
                  <a:pt x="618" y="403"/>
                  <a:pt x="621" y="404"/>
                </a:cubicBezTo>
                <a:cubicBezTo>
                  <a:pt x="624" y="405"/>
                  <a:pt x="629" y="412"/>
                  <a:pt x="632" y="414"/>
                </a:cubicBezTo>
                <a:cubicBezTo>
                  <a:pt x="634" y="416"/>
                  <a:pt x="640" y="418"/>
                  <a:pt x="643" y="419"/>
                </a:cubicBezTo>
                <a:cubicBezTo>
                  <a:pt x="645" y="420"/>
                  <a:pt x="651" y="420"/>
                  <a:pt x="653" y="421"/>
                </a:cubicBezTo>
                <a:cubicBezTo>
                  <a:pt x="655" y="422"/>
                  <a:pt x="658" y="424"/>
                  <a:pt x="658" y="425"/>
                </a:cubicBezTo>
                <a:cubicBezTo>
                  <a:pt x="659" y="427"/>
                  <a:pt x="656" y="430"/>
                  <a:pt x="655" y="431"/>
                </a:cubicBezTo>
                <a:cubicBezTo>
                  <a:pt x="653" y="433"/>
                  <a:pt x="647" y="437"/>
                  <a:pt x="645" y="440"/>
                </a:cubicBezTo>
                <a:cubicBezTo>
                  <a:pt x="643" y="442"/>
                  <a:pt x="640" y="447"/>
                  <a:pt x="638" y="449"/>
                </a:cubicBezTo>
                <a:cubicBezTo>
                  <a:pt x="637" y="450"/>
                  <a:pt x="636" y="453"/>
                  <a:pt x="634" y="454"/>
                </a:cubicBezTo>
                <a:cubicBezTo>
                  <a:pt x="633" y="455"/>
                  <a:pt x="630" y="454"/>
                  <a:pt x="629" y="455"/>
                </a:cubicBezTo>
                <a:cubicBezTo>
                  <a:pt x="627" y="456"/>
                  <a:pt x="626" y="459"/>
                  <a:pt x="625" y="461"/>
                </a:cubicBezTo>
                <a:cubicBezTo>
                  <a:pt x="625" y="463"/>
                  <a:pt x="628" y="469"/>
                  <a:pt x="626" y="470"/>
                </a:cubicBezTo>
                <a:cubicBezTo>
                  <a:pt x="624" y="472"/>
                  <a:pt x="617" y="468"/>
                  <a:pt x="614" y="467"/>
                </a:cubicBezTo>
                <a:cubicBezTo>
                  <a:pt x="610" y="465"/>
                  <a:pt x="606" y="458"/>
                  <a:pt x="603" y="456"/>
                </a:cubicBezTo>
                <a:cubicBezTo>
                  <a:pt x="599" y="455"/>
                  <a:pt x="592" y="454"/>
                  <a:pt x="589" y="456"/>
                </a:cubicBezTo>
                <a:cubicBezTo>
                  <a:pt x="587" y="457"/>
                  <a:pt x="586" y="462"/>
                  <a:pt x="586" y="464"/>
                </a:cubicBezTo>
                <a:cubicBezTo>
                  <a:pt x="585" y="466"/>
                  <a:pt x="583" y="472"/>
                  <a:pt x="584" y="474"/>
                </a:cubicBezTo>
                <a:cubicBezTo>
                  <a:pt x="585" y="477"/>
                  <a:pt x="592" y="479"/>
                  <a:pt x="595" y="481"/>
                </a:cubicBezTo>
                <a:cubicBezTo>
                  <a:pt x="596" y="482"/>
                  <a:pt x="597" y="486"/>
                  <a:pt x="598" y="488"/>
                </a:cubicBezTo>
                <a:cubicBezTo>
                  <a:pt x="599" y="491"/>
                  <a:pt x="601" y="498"/>
                  <a:pt x="603" y="500"/>
                </a:cubicBezTo>
                <a:cubicBezTo>
                  <a:pt x="606" y="501"/>
                  <a:pt x="612" y="502"/>
                  <a:pt x="616" y="501"/>
                </a:cubicBezTo>
                <a:cubicBezTo>
                  <a:pt x="619" y="501"/>
                  <a:pt x="626" y="497"/>
                  <a:pt x="629" y="494"/>
                </a:cubicBezTo>
                <a:cubicBezTo>
                  <a:pt x="631" y="492"/>
                  <a:pt x="634" y="486"/>
                  <a:pt x="636" y="483"/>
                </a:cubicBezTo>
                <a:cubicBezTo>
                  <a:pt x="639" y="480"/>
                  <a:pt x="645" y="472"/>
                  <a:pt x="650" y="472"/>
                </a:cubicBezTo>
                <a:cubicBezTo>
                  <a:pt x="651" y="471"/>
                  <a:pt x="653" y="473"/>
                  <a:pt x="655" y="474"/>
                </a:cubicBezTo>
                <a:cubicBezTo>
                  <a:pt x="657" y="475"/>
                  <a:pt x="661" y="480"/>
                  <a:pt x="663" y="482"/>
                </a:cubicBezTo>
                <a:cubicBezTo>
                  <a:pt x="667" y="486"/>
                  <a:pt x="674" y="493"/>
                  <a:pt x="679" y="496"/>
                </a:cubicBezTo>
                <a:cubicBezTo>
                  <a:pt x="682" y="498"/>
                  <a:pt x="689" y="501"/>
                  <a:pt x="693" y="503"/>
                </a:cubicBezTo>
                <a:cubicBezTo>
                  <a:pt x="697" y="504"/>
                  <a:pt x="706" y="504"/>
                  <a:pt x="709" y="507"/>
                </a:cubicBezTo>
                <a:cubicBezTo>
                  <a:pt x="711" y="509"/>
                  <a:pt x="710" y="517"/>
                  <a:pt x="710" y="520"/>
                </a:cubicBezTo>
                <a:cubicBezTo>
                  <a:pt x="711" y="526"/>
                  <a:pt x="714" y="538"/>
                  <a:pt x="716" y="544"/>
                </a:cubicBezTo>
                <a:cubicBezTo>
                  <a:pt x="717" y="549"/>
                  <a:pt x="720" y="557"/>
                  <a:pt x="720" y="562"/>
                </a:cubicBezTo>
                <a:cubicBezTo>
                  <a:pt x="720" y="564"/>
                  <a:pt x="716" y="568"/>
                  <a:pt x="718" y="570"/>
                </a:cubicBezTo>
                <a:cubicBezTo>
                  <a:pt x="721" y="572"/>
                  <a:pt x="729" y="566"/>
                  <a:pt x="733" y="565"/>
                </a:cubicBezTo>
                <a:cubicBezTo>
                  <a:pt x="736" y="563"/>
                  <a:pt x="741" y="558"/>
                  <a:pt x="744" y="555"/>
                </a:cubicBezTo>
                <a:cubicBezTo>
                  <a:pt x="747" y="552"/>
                  <a:pt x="755" y="542"/>
                  <a:pt x="754" y="539"/>
                </a:cubicBezTo>
                <a:cubicBezTo>
                  <a:pt x="754" y="536"/>
                  <a:pt x="762" y="527"/>
                  <a:pt x="765" y="524"/>
                </a:cubicBezTo>
                <a:cubicBezTo>
                  <a:pt x="768" y="521"/>
                  <a:pt x="774" y="514"/>
                  <a:pt x="777" y="513"/>
                </a:cubicBezTo>
                <a:cubicBezTo>
                  <a:pt x="780" y="511"/>
                  <a:pt x="787" y="510"/>
                  <a:pt x="790" y="509"/>
                </a:cubicBezTo>
                <a:cubicBezTo>
                  <a:pt x="796" y="508"/>
                  <a:pt x="807" y="509"/>
                  <a:pt x="812" y="507"/>
                </a:cubicBezTo>
                <a:cubicBezTo>
                  <a:pt x="816" y="506"/>
                  <a:pt x="822" y="501"/>
                  <a:pt x="825" y="499"/>
                </a:cubicBezTo>
                <a:cubicBezTo>
                  <a:pt x="829" y="496"/>
                  <a:pt x="836" y="488"/>
                  <a:pt x="839" y="483"/>
                </a:cubicBezTo>
                <a:cubicBezTo>
                  <a:pt x="842" y="480"/>
                  <a:pt x="845" y="472"/>
                  <a:pt x="848" y="469"/>
                </a:cubicBezTo>
                <a:cubicBezTo>
                  <a:pt x="851" y="466"/>
                  <a:pt x="857" y="464"/>
                  <a:pt x="860" y="462"/>
                </a:cubicBezTo>
                <a:cubicBezTo>
                  <a:pt x="863" y="461"/>
                  <a:pt x="868" y="458"/>
                  <a:pt x="870" y="457"/>
                </a:cubicBezTo>
                <a:cubicBezTo>
                  <a:pt x="873" y="455"/>
                  <a:pt x="878" y="447"/>
                  <a:pt x="882" y="447"/>
                </a:cubicBezTo>
                <a:cubicBezTo>
                  <a:pt x="886" y="446"/>
                  <a:pt x="891" y="454"/>
                  <a:pt x="895" y="454"/>
                </a:cubicBezTo>
                <a:cubicBezTo>
                  <a:pt x="901" y="454"/>
                  <a:pt x="918" y="442"/>
                  <a:pt x="918" y="442"/>
                </a:cubicBezTo>
                <a:cubicBezTo>
                  <a:pt x="918" y="442"/>
                  <a:pt x="921" y="452"/>
                  <a:pt x="922" y="456"/>
                </a:cubicBezTo>
                <a:cubicBezTo>
                  <a:pt x="923" y="462"/>
                  <a:pt x="924" y="472"/>
                  <a:pt x="925" y="478"/>
                </a:cubicBezTo>
                <a:close/>
                <a:moveTo>
                  <a:pt x="630" y="228"/>
                </a:moveTo>
                <a:cubicBezTo>
                  <a:pt x="632" y="224"/>
                  <a:pt x="640" y="215"/>
                  <a:pt x="640" y="210"/>
                </a:cubicBezTo>
                <a:cubicBezTo>
                  <a:pt x="640" y="208"/>
                  <a:pt x="637" y="205"/>
                  <a:pt x="636" y="204"/>
                </a:cubicBezTo>
                <a:cubicBezTo>
                  <a:pt x="634" y="201"/>
                  <a:pt x="627" y="196"/>
                  <a:pt x="625" y="193"/>
                </a:cubicBezTo>
                <a:cubicBezTo>
                  <a:pt x="623" y="190"/>
                  <a:pt x="620" y="183"/>
                  <a:pt x="617" y="182"/>
                </a:cubicBezTo>
                <a:cubicBezTo>
                  <a:pt x="615" y="182"/>
                  <a:pt x="612" y="184"/>
                  <a:pt x="611" y="186"/>
                </a:cubicBezTo>
                <a:cubicBezTo>
                  <a:pt x="611" y="187"/>
                  <a:pt x="614" y="190"/>
                  <a:pt x="614" y="191"/>
                </a:cubicBezTo>
                <a:cubicBezTo>
                  <a:pt x="614" y="195"/>
                  <a:pt x="608" y="201"/>
                  <a:pt x="606" y="204"/>
                </a:cubicBezTo>
                <a:cubicBezTo>
                  <a:pt x="603" y="209"/>
                  <a:pt x="592" y="216"/>
                  <a:pt x="593" y="221"/>
                </a:cubicBezTo>
                <a:cubicBezTo>
                  <a:pt x="594" y="226"/>
                  <a:pt x="604" y="227"/>
                  <a:pt x="608" y="230"/>
                </a:cubicBezTo>
                <a:cubicBezTo>
                  <a:pt x="610" y="231"/>
                  <a:pt x="613" y="236"/>
                  <a:pt x="616" y="238"/>
                </a:cubicBezTo>
                <a:cubicBezTo>
                  <a:pt x="617" y="238"/>
                  <a:pt x="621" y="240"/>
                  <a:pt x="623" y="239"/>
                </a:cubicBezTo>
                <a:cubicBezTo>
                  <a:pt x="626" y="238"/>
                  <a:pt x="628" y="231"/>
                  <a:pt x="630" y="228"/>
                </a:cubicBezTo>
                <a:close/>
                <a:moveTo>
                  <a:pt x="592" y="241"/>
                </a:moveTo>
                <a:cubicBezTo>
                  <a:pt x="594" y="239"/>
                  <a:pt x="599" y="234"/>
                  <a:pt x="599" y="231"/>
                </a:cubicBezTo>
                <a:cubicBezTo>
                  <a:pt x="598" y="229"/>
                  <a:pt x="593" y="227"/>
                  <a:pt x="591" y="226"/>
                </a:cubicBezTo>
                <a:cubicBezTo>
                  <a:pt x="589" y="225"/>
                  <a:pt x="583" y="223"/>
                  <a:pt x="582" y="225"/>
                </a:cubicBezTo>
                <a:cubicBezTo>
                  <a:pt x="579" y="227"/>
                  <a:pt x="579" y="236"/>
                  <a:pt x="580" y="239"/>
                </a:cubicBezTo>
                <a:cubicBezTo>
                  <a:pt x="581" y="241"/>
                  <a:pt x="582" y="245"/>
                  <a:pt x="584" y="245"/>
                </a:cubicBezTo>
                <a:cubicBezTo>
                  <a:pt x="586" y="246"/>
                  <a:pt x="590" y="243"/>
                  <a:pt x="592" y="241"/>
                </a:cubicBezTo>
                <a:close/>
                <a:moveTo>
                  <a:pt x="563" y="225"/>
                </a:moveTo>
                <a:cubicBezTo>
                  <a:pt x="563" y="222"/>
                  <a:pt x="564" y="216"/>
                  <a:pt x="562" y="214"/>
                </a:cubicBezTo>
                <a:cubicBezTo>
                  <a:pt x="560" y="212"/>
                  <a:pt x="553" y="214"/>
                  <a:pt x="551" y="215"/>
                </a:cubicBezTo>
                <a:cubicBezTo>
                  <a:pt x="548" y="217"/>
                  <a:pt x="544" y="223"/>
                  <a:pt x="544" y="226"/>
                </a:cubicBezTo>
                <a:cubicBezTo>
                  <a:pt x="543" y="229"/>
                  <a:pt x="544" y="234"/>
                  <a:pt x="546" y="236"/>
                </a:cubicBezTo>
                <a:cubicBezTo>
                  <a:pt x="547" y="238"/>
                  <a:pt x="551" y="243"/>
                  <a:pt x="554" y="243"/>
                </a:cubicBezTo>
                <a:cubicBezTo>
                  <a:pt x="556" y="242"/>
                  <a:pt x="559" y="239"/>
                  <a:pt x="560" y="237"/>
                </a:cubicBezTo>
                <a:cubicBezTo>
                  <a:pt x="561" y="234"/>
                  <a:pt x="563" y="228"/>
                  <a:pt x="563" y="22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28">
            <a:extLst>
              <a:ext uri="{FF2B5EF4-FFF2-40B4-BE49-F238E27FC236}">
                <a16:creationId xmlns:a16="http://schemas.microsoft.com/office/drawing/2014/main" id="{FB49EAE0-8863-4926-815D-E1F024A7131A}"/>
              </a:ext>
            </a:extLst>
          </p:cNvPr>
          <p:cNvSpPr>
            <a:spLocks/>
          </p:cNvSpPr>
          <p:nvPr/>
        </p:nvSpPr>
        <p:spPr bwMode="auto">
          <a:xfrm>
            <a:off x="3456542" y="3232385"/>
            <a:ext cx="292900" cy="389584"/>
          </a:xfrm>
          <a:custGeom>
            <a:avLst/>
            <a:gdLst/>
            <a:ahLst/>
            <a:cxnLst>
              <a:cxn ang="0">
                <a:pos x="0" y="50"/>
              </a:cxn>
              <a:cxn ang="0">
                <a:pos x="21" y="67"/>
              </a:cxn>
              <a:cxn ang="0">
                <a:pos x="22" y="68"/>
              </a:cxn>
              <a:cxn ang="0">
                <a:pos x="33" y="73"/>
              </a:cxn>
              <a:cxn ang="0">
                <a:pos x="38" y="90"/>
              </a:cxn>
              <a:cxn ang="0">
                <a:pos x="43" y="105"/>
              </a:cxn>
              <a:cxn ang="0">
                <a:pos x="57" y="117"/>
              </a:cxn>
              <a:cxn ang="0">
                <a:pos x="65" y="126"/>
              </a:cxn>
              <a:cxn ang="0">
                <a:pos x="74" y="132"/>
              </a:cxn>
              <a:cxn ang="0">
                <a:pos x="75" y="149"/>
              </a:cxn>
              <a:cxn ang="0">
                <a:pos x="69" y="163"/>
              </a:cxn>
              <a:cxn ang="0">
                <a:pos x="76" y="168"/>
              </a:cxn>
              <a:cxn ang="0">
                <a:pos x="82" y="160"/>
              </a:cxn>
              <a:cxn ang="0">
                <a:pos x="93" y="150"/>
              </a:cxn>
              <a:cxn ang="0">
                <a:pos x="98" y="139"/>
              </a:cxn>
              <a:cxn ang="0">
                <a:pos x="100" y="120"/>
              </a:cxn>
              <a:cxn ang="0">
                <a:pos x="113" y="110"/>
              </a:cxn>
              <a:cxn ang="0">
                <a:pos x="124" y="101"/>
              </a:cxn>
              <a:cxn ang="0">
                <a:pos x="114" y="80"/>
              </a:cxn>
              <a:cxn ang="0">
                <a:pos x="98" y="53"/>
              </a:cxn>
              <a:cxn ang="0">
                <a:pos x="94" y="47"/>
              </a:cxn>
              <a:cxn ang="0">
                <a:pos x="94" y="28"/>
              </a:cxn>
              <a:cxn ang="0">
                <a:pos x="97" y="15"/>
              </a:cxn>
              <a:cxn ang="0">
                <a:pos x="95" y="13"/>
              </a:cxn>
              <a:cxn ang="0">
                <a:pos x="81" y="9"/>
              </a:cxn>
              <a:cxn ang="0">
                <a:pos x="63" y="0"/>
              </a:cxn>
              <a:cxn ang="0">
                <a:pos x="0" y="50"/>
              </a:cxn>
            </a:cxnLst>
            <a:rect l="0" t="0" r="r" b="b"/>
            <a:pathLst>
              <a:path w="125" h="168">
                <a:moveTo>
                  <a:pt x="0" y="50"/>
                </a:moveTo>
                <a:cubicBezTo>
                  <a:pt x="0" y="50"/>
                  <a:pt x="16" y="63"/>
                  <a:pt x="21" y="67"/>
                </a:cubicBezTo>
                <a:cubicBezTo>
                  <a:pt x="22" y="67"/>
                  <a:pt x="22" y="68"/>
                  <a:pt x="22" y="68"/>
                </a:cubicBezTo>
                <a:cubicBezTo>
                  <a:pt x="25" y="70"/>
                  <a:pt x="31" y="71"/>
                  <a:pt x="33" y="73"/>
                </a:cubicBezTo>
                <a:cubicBezTo>
                  <a:pt x="36" y="77"/>
                  <a:pt x="36" y="86"/>
                  <a:pt x="38" y="90"/>
                </a:cubicBezTo>
                <a:cubicBezTo>
                  <a:pt x="39" y="94"/>
                  <a:pt x="41" y="102"/>
                  <a:pt x="43" y="105"/>
                </a:cubicBezTo>
                <a:cubicBezTo>
                  <a:pt x="46" y="109"/>
                  <a:pt x="54" y="114"/>
                  <a:pt x="57" y="117"/>
                </a:cubicBezTo>
                <a:cubicBezTo>
                  <a:pt x="60" y="119"/>
                  <a:pt x="63" y="124"/>
                  <a:pt x="65" y="126"/>
                </a:cubicBezTo>
                <a:cubicBezTo>
                  <a:pt x="67" y="127"/>
                  <a:pt x="73" y="129"/>
                  <a:pt x="74" y="132"/>
                </a:cubicBezTo>
                <a:cubicBezTo>
                  <a:pt x="76" y="136"/>
                  <a:pt x="75" y="145"/>
                  <a:pt x="75" y="149"/>
                </a:cubicBezTo>
                <a:cubicBezTo>
                  <a:pt x="74" y="153"/>
                  <a:pt x="68" y="160"/>
                  <a:pt x="69" y="163"/>
                </a:cubicBezTo>
                <a:cubicBezTo>
                  <a:pt x="70" y="165"/>
                  <a:pt x="74" y="168"/>
                  <a:pt x="76" y="168"/>
                </a:cubicBezTo>
                <a:cubicBezTo>
                  <a:pt x="78" y="167"/>
                  <a:pt x="80" y="162"/>
                  <a:pt x="82" y="160"/>
                </a:cubicBezTo>
                <a:cubicBezTo>
                  <a:pt x="85" y="158"/>
                  <a:pt x="91" y="153"/>
                  <a:pt x="93" y="150"/>
                </a:cubicBezTo>
                <a:cubicBezTo>
                  <a:pt x="95" y="148"/>
                  <a:pt x="97" y="142"/>
                  <a:pt x="98" y="139"/>
                </a:cubicBezTo>
                <a:cubicBezTo>
                  <a:pt x="100" y="134"/>
                  <a:pt x="98" y="124"/>
                  <a:pt x="100" y="120"/>
                </a:cubicBezTo>
                <a:cubicBezTo>
                  <a:pt x="102" y="116"/>
                  <a:pt x="110" y="113"/>
                  <a:pt x="113" y="110"/>
                </a:cubicBezTo>
                <a:cubicBezTo>
                  <a:pt x="116" y="108"/>
                  <a:pt x="123" y="104"/>
                  <a:pt x="124" y="101"/>
                </a:cubicBezTo>
                <a:cubicBezTo>
                  <a:pt x="125" y="95"/>
                  <a:pt x="116" y="85"/>
                  <a:pt x="114" y="80"/>
                </a:cubicBezTo>
                <a:cubicBezTo>
                  <a:pt x="110" y="73"/>
                  <a:pt x="103" y="60"/>
                  <a:pt x="98" y="53"/>
                </a:cubicBezTo>
                <a:cubicBezTo>
                  <a:pt x="97" y="52"/>
                  <a:pt x="94" y="49"/>
                  <a:pt x="94" y="47"/>
                </a:cubicBezTo>
                <a:cubicBezTo>
                  <a:pt x="92" y="43"/>
                  <a:pt x="93" y="33"/>
                  <a:pt x="94" y="28"/>
                </a:cubicBezTo>
                <a:cubicBezTo>
                  <a:pt x="94" y="25"/>
                  <a:pt x="97" y="15"/>
                  <a:pt x="97" y="15"/>
                </a:cubicBezTo>
                <a:cubicBezTo>
                  <a:pt x="95" y="13"/>
                  <a:pt x="95" y="13"/>
                  <a:pt x="95" y="13"/>
                </a:cubicBezTo>
                <a:cubicBezTo>
                  <a:pt x="95" y="13"/>
                  <a:pt x="84" y="10"/>
                  <a:pt x="81" y="9"/>
                </a:cubicBezTo>
                <a:cubicBezTo>
                  <a:pt x="76" y="7"/>
                  <a:pt x="63" y="0"/>
                  <a:pt x="63" y="0"/>
                </a:cubicBezTo>
                <a:lnTo>
                  <a:pt x="0" y="50"/>
                </a:ln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29">
            <a:extLst>
              <a:ext uri="{FF2B5EF4-FFF2-40B4-BE49-F238E27FC236}">
                <a16:creationId xmlns:a16="http://schemas.microsoft.com/office/drawing/2014/main" id="{E977F849-C743-45BA-9EED-BF2B8EE4D722}"/>
              </a:ext>
            </a:extLst>
          </p:cNvPr>
          <p:cNvSpPr>
            <a:spLocks/>
          </p:cNvSpPr>
          <p:nvPr/>
        </p:nvSpPr>
        <p:spPr bwMode="auto">
          <a:xfrm>
            <a:off x="6561836" y="3047545"/>
            <a:ext cx="3344164" cy="2348873"/>
          </a:xfrm>
          <a:custGeom>
            <a:avLst/>
            <a:gdLst/>
            <a:ahLst/>
            <a:cxnLst>
              <a:cxn ang="0">
                <a:pos x="1418" y="219"/>
              </a:cxn>
              <a:cxn ang="0">
                <a:pos x="1399" y="298"/>
              </a:cxn>
              <a:cxn ang="0">
                <a:pos x="1387" y="359"/>
              </a:cxn>
              <a:cxn ang="0">
                <a:pos x="1347" y="429"/>
              </a:cxn>
              <a:cxn ang="0">
                <a:pos x="1410" y="493"/>
              </a:cxn>
              <a:cxn ang="0">
                <a:pos x="1398" y="593"/>
              </a:cxn>
              <a:cxn ang="0">
                <a:pos x="1290" y="581"/>
              </a:cxn>
              <a:cxn ang="0">
                <a:pos x="1254" y="531"/>
              </a:cxn>
              <a:cxn ang="0">
                <a:pos x="1227" y="499"/>
              </a:cxn>
              <a:cxn ang="0">
                <a:pos x="1172" y="520"/>
              </a:cxn>
              <a:cxn ang="0">
                <a:pos x="1113" y="566"/>
              </a:cxn>
              <a:cxn ang="0">
                <a:pos x="1084" y="671"/>
              </a:cxn>
              <a:cxn ang="0">
                <a:pos x="1122" y="732"/>
              </a:cxn>
              <a:cxn ang="0">
                <a:pos x="1174" y="760"/>
              </a:cxn>
              <a:cxn ang="0">
                <a:pos x="1135" y="835"/>
              </a:cxn>
              <a:cxn ang="0">
                <a:pos x="1158" y="944"/>
              </a:cxn>
              <a:cxn ang="0">
                <a:pos x="1093" y="944"/>
              </a:cxn>
              <a:cxn ang="0">
                <a:pos x="1052" y="850"/>
              </a:cxn>
              <a:cxn ang="0">
                <a:pos x="1015" y="772"/>
              </a:cxn>
              <a:cxn ang="0">
                <a:pos x="924" y="794"/>
              </a:cxn>
              <a:cxn ang="0">
                <a:pos x="839" y="814"/>
              </a:cxn>
              <a:cxn ang="0">
                <a:pos x="788" y="870"/>
              </a:cxn>
              <a:cxn ang="0">
                <a:pos x="681" y="831"/>
              </a:cxn>
              <a:cxn ang="0">
                <a:pos x="632" y="735"/>
              </a:cxn>
              <a:cxn ang="0">
                <a:pos x="615" y="636"/>
              </a:cxn>
              <a:cxn ang="0">
                <a:pos x="562" y="656"/>
              </a:cxn>
              <a:cxn ang="0">
                <a:pos x="483" y="669"/>
              </a:cxn>
              <a:cxn ang="0">
                <a:pos x="490" y="803"/>
              </a:cxn>
              <a:cxn ang="0">
                <a:pos x="452" y="938"/>
              </a:cxn>
              <a:cxn ang="0">
                <a:pos x="398" y="1009"/>
              </a:cxn>
              <a:cxn ang="0">
                <a:pos x="324" y="885"/>
              </a:cxn>
              <a:cxn ang="0">
                <a:pos x="345" y="776"/>
              </a:cxn>
              <a:cxn ang="0">
                <a:pos x="337" y="669"/>
              </a:cxn>
              <a:cxn ang="0">
                <a:pos x="297" y="569"/>
              </a:cxn>
              <a:cxn ang="0">
                <a:pos x="242" y="528"/>
              </a:cxn>
              <a:cxn ang="0">
                <a:pos x="195" y="499"/>
              </a:cxn>
              <a:cxn ang="0">
                <a:pos x="159" y="559"/>
              </a:cxn>
              <a:cxn ang="0">
                <a:pos x="72" y="553"/>
              </a:cxn>
              <a:cxn ang="0">
                <a:pos x="2" y="471"/>
              </a:cxn>
              <a:cxn ang="0">
                <a:pos x="54" y="400"/>
              </a:cxn>
              <a:cxn ang="0">
                <a:pos x="120" y="351"/>
              </a:cxn>
              <a:cxn ang="0">
                <a:pos x="185" y="283"/>
              </a:cxn>
              <a:cxn ang="0">
                <a:pos x="288" y="266"/>
              </a:cxn>
              <a:cxn ang="0">
                <a:pos x="343" y="223"/>
              </a:cxn>
              <a:cxn ang="0">
                <a:pos x="412" y="202"/>
              </a:cxn>
              <a:cxn ang="0">
                <a:pos x="477" y="175"/>
              </a:cxn>
              <a:cxn ang="0">
                <a:pos x="580" y="184"/>
              </a:cxn>
              <a:cxn ang="0">
                <a:pos x="636" y="180"/>
              </a:cxn>
              <a:cxn ang="0">
                <a:pos x="678" y="88"/>
              </a:cxn>
              <a:cxn ang="0">
                <a:pos x="675" y="13"/>
              </a:cxn>
              <a:cxn ang="0">
                <a:pos x="737" y="8"/>
              </a:cxn>
              <a:cxn ang="0">
                <a:pos x="873" y="29"/>
              </a:cxn>
              <a:cxn ang="0">
                <a:pos x="963" y="82"/>
              </a:cxn>
              <a:cxn ang="0">
                <a:pos x="994" y="170"/>
              </a:cxn>
              <a:cxn ang="0">
                <a:pos x="1117" y="234"/>
              </a:cxn>
              <a:cxn ang="0">
                <a:pos x="1243" y="177"/>
              </a:cxn>
              <a:cxn ang="0">
                <a:pos x="1299" y="134"/>
              </a:cxn>
              <a:cxn ang="0">
                <a:pos x="1382" y="100"/>
              </a:cxn>
              <a:cxn ang="0">
                <a:pos x="1435" y="160"/>
              </a:cxn>
            </a:cxnLst>
            <a:rect l="0" t="0" r="r" b="b"/>
            <a:pathLst>
              <a:path w="1436" h="1009">
                <a:moveTo>
                  <a:pt x="1436" y="161"/>
                </a:moveTo>
                <a:cubicBezTo>
                  <a:pt x="1436" y="162"/>
                  <a:pt x="1434" y="165"/>
                  <a:pt x="1433" y="166"/>
                </a:cubicBezTo>
                <a:cubicBezTo>
                  <a:pt x="1432" y="168"/>
                  <a:pt x="1428" y="169"/>
                  <a:pt x="1427" y="171"/>
                </a:cubicBezTo>
                <a:cubicBezTo>
                  <a:pt x="1425" y="174"/>
                  <a:pt x="1423" y="178"/>
                  <a:pt x="1422" y="181"/>
                </a:cubicBezTo>
                <a:cubicBezTo>
                  <a:pt x="1421" y="184"/>
                  <a:pt x="1419" y="188"/>
                  <a:pt x="1418" y="191"/>
                </a:cubicBezTo>
                <a:cubicBezTo>
                  <a:pt x="1417" y="194"/>
                  <a:pt x="1416" y="199"/>
                  <a:pt x="1415" y="203"/>
                </a:cubicBezTo>
                <a:cubicBezTo>
                  <a:pt x="1415" y="205"/>
                  <a:pt x="1414" y="208"/>
                  <a:pt x="1414" y="210"/>
                </a:cubicBezTo>
                <a:cubicBezTo>
                  <a:pt x="1414" y="213"/>
                  <a:pt x="1418" y="217"/>
                  <a:pt x="1418" y="219"/>
                </a:cubicBezTo>
                <a:cubicBezTo>
                  <a:pt x="1419" y="222"/>
                  <a:pt x="1416" y="228"/>
                  <a:pt x="1417" y="231"/>
                </a:cubicBezTo>
                <a:cubicBezTo>
                  <a:pt x="1417" y="233"/>
                  <a:pt x="1419" y="236"/>
                  <a:pt x="1419" y="238"/>
                </a:cubicBezTo>
                <a:cubicBezTo>
                  <a:pt x="1419" y="240"/>
                  <a:pt x="1418" y="244"/>
                  <a:pt x="1418" y="246"/>
                </a:cubicBezTo>
                <a:cubicBezTo>
                  <a:pt x="1417" y="249"/>
                  <a:pt x="1416" y="256"/>
                  <a:pt x="1414" y="260"/>
                </a:cubicBezTo>
                <a:cubicBezTo>
                  <a:pt x="1413" y="262"/>
                  <a:pt x="1410" y="268"/>
                  <a:pt x="1408" y="271"/>
                </a:cubicBezTo>
                <a:cubicBezTo>
                  <a:pt x="1407" y="273"/>
                  <a:pt x="1405" y="278"/>
                  <a:pt x="1405" y="281"/>
                </a:cubicBezTo>
                <a:cubicBezTo>
                  <a:pt x="1404" y="283"/>
                  <a:pt x="1406" y="288"/>
                  <a:pt x="1405" y="290"/>
                </a:cubicBezTo>
                <a:cubicBezTo>
                  <a:pt x="1404" y="292"/>
                  <a:pt x="1401" y="296"/>
                  <a:pt x="1399" y="298"/>
                </a:cubicBezTo>
                <a:cubicBezTo>
                  <a:pt x="1398" y="299"/>
                  <a:pt x="1393" y="302"/>
                  <a:pt x="1391" y="303"/>
                </a:cubicBezTo>
                <a:cubicBezTo>
                  <a:pt x="1390" y="304"/>
                  <a:pt x="1386" y="307"/>
                  <a:pt x="1385" y="309"/>
                </a:cubicBezTo>
                <a:cubicBezTo>
                  <a:pt x="1384" y="311"/>
                  <a:pt x="1384" y="315"/>
                  <a:pt x="1384" y="317"/>
                </a:cubicBezTo>
                <a:cubicBezTo>
                  <a:pt x="1384" y="320"/>
                  <a:pt x="1385" y="326"/>
                  <a:pt x="1386" y="329"/>
                </a:cubicBezTo>
                <a:cubicBezTo>
                  <a:pt x="1387" y="331"/>
                  <a:pt x="1390" y="335"/>
                  <a:pt x="1391" y="337"/>
                </a:cubicBezTo>
                <a:cubicBezTo>
                  <a:pt x="1393" y="340"/>
                  <a:pt x="1398" y="345"/>
                  <a:pt x="1398" y="348"/>
                </a:cubicBezTo>
                <a:cubicBezTo>
                  <a:pt x="1399" y="349"/>
                  <a:pt x="1398" y="352"/>
                  <a:pt x="1398" y="353"/>
                </a:cubicBezTo>
                <a:cubicBezTo>
                  <a:pt x="1396" y="356"/>
                  <a:pt x="1390" y="358"/>
                  <a:pt x="1387" y="359"/>
                </a:cubicBezTo>
                <a:cubicBezTo>
                  <a:pt x="1384" y="361"/>
                  <a:pt x="1377" y="365"/>
                  <a:pt x="1374" y="367"/>
                </a:cubicBezTo>
                <a:cubicBezTo>
                  <a:pt x="1371" y="369"/>
                  <a:pt x="1366" y="373"/>
                  <a:pt x="1365" y="375"/>
                </a:cubicBezTo>
                <a:cubicBezTo>
                  <a:pt x="1364" y="377"/>
                  <a:pt x="1363" y="380"/>
                  <a:pt x="1363" y="381"/>
                </a:cubicBezTo>
                <a:cubicBezTo>
                  <a:pt x="1363" y="383"/>
                  <a:pt x="1364" y="387"/>
                  <a:pt x="1366" y="389"/>
                </a:cubicBezTo>
                <a:cubicBezTo>
                  <a:pt x="1367" y="390"/>
                  <a:pt x="1371" y="392"/>
                  <a:pt x="1372" y="394"/>
                </a:cubicBezTo>
                <a:cubicBezTo>
                  <a:pt x="1373" y="395"/>
                  <a:pt x="1375" y="400"/>
                  <a:pt x="1375" y="402"/>
                </a:cubicBezTo>
                <a:cubicBezTo>
                  <a:pt x="1373" y="409"/>
                  <a:pt x="1357" y="418"/>
                  <a:pt x="1352" y="424"/>
                </a:cubicBezTo>
                <a:cubicBezTo>
                  <a:pt x="1350" y="425"/>
                  <a:pt x="1347" y="427"/>
                  <a:pt x="1347" y="429"/>
                </a:cubicBezTo>
                <a:cubicBezTo>
                  <a:pt x="1345" y="435"/>
                  <a:pt x="1347" y="446"/>
                  <a:pt x="1348" y="451"/>
                </a:cubicBezTo>
                <a:cubicBezTo>
                  <a:pt x="1349" y="453"/>
                  <a:pt x="1352" y="455"/>
                  <a:pt x="1353" y="457"/>
                </a:cubicBezTo>
                <a:cubicBezTo>
                  <a:pt x="1355" y="462"/>
                  <a:pt x="1357" y="472"/>
                  <a:pt x="1358" y="477"/>
                </a:cubicBezTo>
                <a:cubicBezTo>
                  <a:pt x="1359" y="480"/>
                  <a:pt x="1359" y="486"/>
                  <a:pt x="1361" y="488"/>
                </a:cubicBezTo>
                <a:cubicBezTo>
                  <a:pt x="1362" y="489"/>
                  <a:pt x="1365" y="492"/>
                  <a:pt x="1367" y="492"/>
                </a:cubicBezTo>
                <a:cubicBezTo>
                  <a:pt x="1370" y="493"/>
                  <a:pt x="1375" y="491"/>
                  <a:pt x="1377" y="491"/>
                </a:cubicBezTo>
                <a:cubicBezTo>
                  <a:pt x="1382" y="490"/>
                  <a:pt x="1390" y="486"/>
                  <a:pt x="1394" y="486"/>
                </a:cubicBezTo>
                <a:cubicBezTo>
                  <a:pt x="1398" y="487"/>
                  <a:pt x="1407" y="490"/>
                  <a:pt x="1410" y="493"/>
                </a:cubicBezTo>
                <a:cubicBezTo>
                  <a:pt x="1412" y="494"/>
                  <a:pt x="1415" y="499"/>
                  <a:pt x="1417" y="501"/>
                </a:cubicBezTo>
                <a:cubicBezTo>
                  <a:pt x="1420" y="504"/>
                  <a:pt x="1427" y="510"/>
                  <a:pt x="1429" y="514"/>
                </a:cubicBezTo>
                <a:cubicBezTo>
                  <a:pt x="1431" y="519"/>
                  <a:pt x="1430" y="532"/>
                  <a:pt x="1429" y="538"/>
                </a:cubicBezTo>
                <a:cubicBezTo>
                  <a:pt x="1429" y="542"/>
                  <a:pt x="1427" y="552"/>
                  <a:pt x="1426" y="556"/>
                </a:cubicBezTo>
                <a:cubicBezTo>
                  <a:pt x="1425" y="559"/>
                  <a:pt x="1421" y="565"/>
                  <a:pt x="1420" y="568"/>
                </a:cubicBezTo>
                <a:cubicBezTo>
                  <a:pt x="1419" y="571"/>
                  <a:pt x="1418" y="578"/>
                  <a:pt x="1417" y="581"/>
                </a:cubicBezTo>
                <a:cubicBezTo>
                  <a:pt x="1415" y="585"/>
                  <a:pt x="1411" y="593"/>
                  <a:pt x="1407" y="594"/>
                </a:cubicBezTo>
                <a:cubicBezTo>
                  <a:pt x="1405" y="595"/>
                  <a:pt x="1400" y="594"/>
                  <a:pt x="1398" y="593"/>
                </a:cubicBezTo>
                <a:cubicBezTo>
                  <a:pt x="1396" y="593"/>
                  <a:pt x="1393" y="590"/>
                  <a:pt x="1391" y="589"/>
                </a:cubicBezTo>
                <a:cubicBezTo>
                  <a:pt x="1388" y="588"/>
                  <a:pt x="1382" y="586"/>
                  <a:pt x="1378" y="586"/>
                </a:cubicBezTo>
                <a:cubicBezTo>
                  <a:pt x="1374" y="586"/>
                  <a:pt x="1365" y="588"/>
                  <a:pt x="1360" y="587"/>
                </a:cubicBezTo>
                <a:cubicBezTo>
                  <a:pt x="1357" y="587"/>
                  <a:pt x="1353" y="585"/>
                  <a:pt x="1350" y="584"/>
                </a:cubicBezTo>
                <a:cubicBezTo>
                  <a:pt x="1345" y="583"/>
                  <a:pt x="1334" y="582"/>
                  <a:pt x="1329" y="583"/>
                </a:cubicBezTo>
                <a:cubicBezTo>
                  <a:pt x="1326" y="584"/>
                  <a:pt x="1321" y="586"/>
                  <a:pt x="1319" y="587"/>
                </a:cubicBezTo>
                <a:cubicBezTo>
                  <a:pt x="1312" y="588"/>
                  <a:pt x="1298" y="591"/>
                  <a:pt x="1292" y="587"/>
                </a:cubicBezTo>
                <a:cubicBezTo>
                  <a:pt x="1291" y="586"/>
                  <a:pt x="1291" y="582"/>
                  <a:pt x="1290" y="581"/>
                </a:cubicBezTo>
                <a:cubicBezTo>
                  <a:pt x="1289" y="579"/>
                  <a:pt x="1287" y="575"/>
                  <a:pt x="1286" y="573"/>
                </a:cubicBezTo>
                <a:cubicBezTo>
                  <a:pt x="1285" y="570"/>
                  <a:pt x="1283" y="564"/>
                  <a:pt x="1281" y="562"/>
                </a:cubicBezTo>
                <a:cubicBezTo>
                  <a:pt x="1280" y="560"/>
                  <a:pt x="1274" y="557"/>
                  <a:pt x="1271" y="557"/>
                </a:cubicBezTo>
                <a:cubicBezTo>
                  <a:pt x="1268" y="555"/>
                  <a:pt x="1260" y="556"/>
                  <a:pt x="1257" y="556"/>
                </a:cubicBezTo>
                <a:cubicBezTo>
                  <a:pt x="1255" y="555"/>
                  <a:pt x="1252" y="554"/>
                  <a:pt x="1251" y="553"/>
                </a:cubicBezTo>
                <a:cubicBezTo>
                  <a:pt x="1249" y="552"/>
                  <a:pt x="1246" y="550"/>
                  <a:pt x="1245" y="548"/>
                </a:cubicBezTo>
                <a:cubicBezTo>
                  <a:pt x="1244" y="545"/>
                  <a:pt x="1245" y="540"/>
                  <a:pt x="1246" y="538"/>
                </a:cubicBezTo>
                <a:cubicBezTo>
                  <a:pt x="1247" y="536"/>
                  <a:pt x="1253" y="534"/>
                  <a:pt x="1254" y="531"/>
                </a:cubicBezTo>
                <a:cubicBezTo>
                  <a:pt x="1255" y="529"/>
                  <a:pt x="1254" y="522"/>
                  <a:pt x="1254" y="519"/>
                </a:cubicBezTo>
                <a:cubicBezTo>
                  <a:pt x="1253" y="518"/>
                  <a:pt x="1253" y="515"/>
                  <a:pt x="1252" y="514"/>
                </a:cubicBezTo>
                <a:cubicBezTo>
                  <a:pt x="1251" y="511"/>
                  <a:pt x="1246" y="507"/>
                  <a:pt x="1245" y="504"/>
                </a:cubicBezTo>
                <a:cubicBezTo>
                  <a:pt x="1243" y="502"/>
                  <a:pt x="1242" y="497"/>
                  <a:pt x="1241" y="494"/>
                </a:cubicBezTo>
                <a:cubicBezTo>
                  <a:pt x="1241" y="493"/>
                  <a:pt x="1241" y="490"/>
                  <a:pt x="1240" y="490"/>
                </a:cubicBezTo>
                <a:cubicBezTo>
                  <a:pt x="1238" y="488"/>
                  <a:pt x="1232" y="488"/>
                  <a:pt x="1230" y="489"/>
                </a:cubicBezTo>
                <a:cubicBezTo>
                  <a:pt x="1228" y="490"/>
                  <a:pt x="1227" y="494"/>
                  <a:pt x="1227" y="496"/>
                </a:cubicBezTo>
                <a:cubicBezTo>
                  <a:pt x="1227" y="497"/>
                  <a:pt x="1227" y="499"/>
                  <a:pt x="1227" y="499"/>
                </a:cubicBezTo>
                <a:cubicBezTo>
                  <a:pt x="1227" y="501"/>
                  <a:pt x="1225" y="504"/>
                  <a:pt x="1224" y="505"/>
                </a:cubicBezTo>
                <a:cubicBezTo>
                  <a:pt x="1223" y="506"/>
                  <a:pt x="1220" y="505"/>
                  <a:pt x="1219" y="505"/>
                </a:cubicBezTo>
                <a:cubicBezTo>
                  <a:pt x="1216" y="505"/>
                  <a:pt x="1212" y="502"/>
                  <a:pt x="1210" y="502"/>
                </a:cubicBezTo>
                <a:cubicBezTo>
                  <a:pt x="1208" y="501"/>
                  <a:pt x="1204" y="501"/>
                  <a:pt x="1202" y="501"/>
                </a:cubicBezTo>
                <a:cubicBezTo>
                  <a:pt x="1199" y="501"/>
                  <a:pt x="1193" y="502"/>
                  <a:pt x="1190" y="504"/>
                </a:cubicBezTo>
                <a:cubicBezTo>
                  <a:pt x="1189" y="505"/>
                  <a:pt x="1189" y="510"/>
                  <a:pt x="1187" y="512"/>
                </a:cubicBezTo>
                <a:cubicBezTo>
                  <a:pt x="1185" y="513"/>
                  <a:pt x="1180" y="513"/>
                  <a:pt x="1178" y="514"/>
                </a:cubicBezTo>
                <a:cubicBezTo>
                  <a:pt x="1176" y="515"/>
                  <a:pt x="1174" y="519"/>
                  <a:pt x="1172" y="520"/>
                </a:cubicBezTo>
                <a:cubicBezTo>
                  <a:pt x="1169" y="522"/>
                  <a:pt x="1162" y="523"/>
                  <a:pt x="1159" y="524"/>
                </a:cubicBezTo>
                <a:cubicBezTo>
                  <a:pt x="1158" y="525"/>
                  <a:pt x="1156" y="526"/>
                  <a:pt x="1155" y="526"/>
                </a:cubicBezTo>
                <a:cubicBezTo>
                  <a:pt x="1153" y="527"/>
                  <a:pt x="1148" y="524"/>
                  <a:pt x="1146" y="524"/>
                </a:cubicBezTo>
                <a:cubicBezTo>
                  <a:pt x="1143" y="524"/>
                  <a:pt x="1137" y="524"/>
                  <a:pt x="1134" y="526"/>
                </a:cubicBezTo>
                <a:cubicBezTo>
                  <a:pt x="1132" y="528"/>
                  <a:pt x="1129" y="535"/>
                  <a:pt x="1129" y="538"/>
                </a:cubicBezTo>
                <a:cubicBezTo>
                  <a:pt x="1128" y="542"/>
                  <a:pt x="1134" y="551"/>
                  <a:pt x="1132" y="554"/>
                </a:cubicBezTo>
                <a:cubicBezTo>
                  <a:pt x="1130" y="557"/>
                  <a:pt x="1124" y="558"/>
                  <a:pt x="1121" y="559"/>
                </a:cubicBezTo>
                <a:cubicBezTo>
                  <a:pt x="1119" y="561"/>
                  <a:pt x="1115" y="564"/>
                  <a:pt x="1113" y="566"/>
                </a:cubicBezTo>
                <a:cubicBezTo>
                  <a:pt x="1112" y="568"/>
                  <a:pt x="1112" y="575"/>
                  <a:pt x="1110" y="577"/>
                </a:cubicBezTo>
                <a:cubicBezTo>
                  <a:pt x="1107" y="582"/>
                  <a:pt x="1097" y="589"/>
                  <a:pt x="1094" y="594"/>
                </a:cubicBezTo>
                <a:cubicBezTo>
                  <a:pt x="1093" y="596"/>
                  <a:pt x="1092" y="601"/>
                  <a:pt x="1092" y="603"/>
                </a:cubicBezTo>
                <a:cubicBezTo>
                  <a:pt x="1091" y="607"/>
                  <a:pt x="1092" y="615"/>
                  <a:pt x="1092" y="619"/>
                </a:cubicBezTo>
                <a:cubicBezTo>
                  <a:pt x="1092" y="623"/>
                  <a:pt x="1092" y="629"/>
                  <a:pt x="1091" y="633"/>
                </a:cubicBezTo>
                <a:cubicBezTo>
                  <a:pt x="1090" y="634"/>
                  <a:pt x="1088" y="637"/>
                  <a:pt x="1088" y="638"/>
                </a:cubicBezTo>
                <a:cubicBezTo>
                  <a:pt x="1086" y="641"/>
                  <a:pt x="1082" y="647"/>
                  <a:pt x="1081" y="650"/>
                </a:cubicBezTo>
                <a:cubicBezTo>
                  <a:pt x="1080" y="655"/>
                  <a:pt x="1083" y="666"/>
                  <a:pt x="1084" y="671"/>
                </a:cubicBezTo>
                <a:cubicBezTo>
                  <a:pt x="1084" y="673"/>
                  <a:pt x="1087" y="677"/>
                  <a:pt x="1087" y="679"/>
                </a:cubicBezTo>
                <a:cubicBezTo>
                  <a:pt x="1087" y="681"/>
                  <a:pt x="1084" y="685"/>
                  <a:pt x="1084" y="688"/>
                </a:cubicBezTo>
                <a:cubicBezTo>
                  <a:pt x="1083" y="691"/>
                  <a:pt x="1082" y="699"/>
                  <a:pt x="1083" y="703"/>
                </a:cubicBezTo>
                <a:cubicBezTo>
                  <a:pt x="1084" y="706"/>
                  <a:pt x="1089" y="711"/>
                  <a:pt x="1091" y="714"/>
                </a:cubicBezTo>
                <a:cubicBezTo>
                  <a:pt x="1092" y="717"/>
                  <a:pt x="1094" y="724"/>
                  <a:pt x="1097" y="726"/>
                </a:cubicBezTo>
                <a:cubicBezTo>
                  <a:pt x="1098" y="727"/>
                  <a:pt x="1102" y="727"/>
                  <a:pt x="1104" y="728"/>
                </a:cubicBezTo>
                <a:cubicBezTo>
                  <a:pt x="1106" y="729"/>
                  <a:pt x="1111" y="732"/>
                  <a:pt x="1114" y="733"/>
                </a:cubicBezTo>
                <a:cubicBezTo>
                  <a:pt x="1116" y="733"/>
                  <a:pt x="1120" y="732"/>
                  <a:pt x="1122" y="732"/>
                </a:cubicBezTo>
                <a:cubicBezTo>
                  <a:pt x="1125" y="731"/>
                  <a:pt x="1132" y="730"/>
                  <a:pt x="1136" y="730"/>
                </a:cubicBezTo>
                <a:cubicBezTo>
                  <a:pt x="1138" y="730"/>
                  <a:pt x="1142" y="729"/>
                  <a:pt x="1146" y="727"/>
                </a:cubicBezTo>
                <a:cubicBezTo>
                  <a:pt x="1149" y="726"/>
                  <a:pt x="1155" y="721"/>
                  <a:pt x="1158" y="723"/>
                </a:cubicBezTo>
                <a:cubicBezTo>
                  <a:pt x="1159" y="723"/>
                  <a:pt x="1160" y="728"/>
                  <a:pt x="1160" y="729"/>
                </a:cubicBezTo>
                <a:cubicBezTo>
                  <a:pt x="1161" y="731"/>
                  <a:pt x="1163" y="736"/>
                  <a:pt x="1164" y="737"/>
                </a:cubicBezTo>
                <a:cubicBezTo>
                  <a:pt x="1166" y="740"/>
                  <a:pt x="1172" y="745"/>
                  <a:pt x="1174" y="748"/>
                </a:cubicBezTo>
                <a:cubicBezTo>
                  <a:pt x="1175" y="750"/>
                  <a:pt x="1176" y="754"/>
                  <a:pt x="1176" y="756"/>
                </a:cubicBezTo>
                <a:cubicBezTo>
                  <a:pt x="1176" y="757"/>
                  <a:pt x="1175" y="759"/>
                  <a:pt x="1174" y="760"/>
                </a:cubicBezTo>
                <a:cubicBezTo>
                  <a:pt x="1171" y="764"/>
                  <a:pt x="1164" y="769"/>
                  <a:pt x="1160" y="771"/>
                </a:cubicBezTo>
                <a:cubicBezTo>
                  <a:pt x="1158" y="772"/>
                  <a:pt x="1153" y="774"/>
                  <a:pt x="1150" y="775"/>
                </a:cubicBezTo>
                <a:cubicBezTo>
                  <a:pt x="1149" y="776"/>
                  <a:pt x="1145" y="779"/>
                  <a:pt x="1144" y="781"/>
                </a:cubicBezTo>
                <a:cubicBezTo>
                  <a:pt x="1144" y="781"/>
                  <a:pt x="1144" y="782"/>
                  <a:pt x="1144" y="783"/>
                </a:cubicBezTo>
                <a:cubicBezTo>
                  <a:pt x="1143" y="786"/>
                  <a:pt x="1141" y="792"/>
                  <a:pt x="1141" y="795"/>
                </a:cubicBezTo>
                <a:cubicBezTo>
                  <a:pt x="1140" y="799"/>
                  <a:pt x="1138" y="806"/>
                  <a:pt x="1137" y="809"/>
                </a:cubicBezTo>
                <a:cubicBezTo>
                  <a:pt x="1136" y="813"/>
                  <a:pt x="1133" y="820"/>
                  <a:pt x="1133" y="823"/>
                </a:cubicBezTo>
                <a:cubicBezTo>
                  <a:pt x="1132" y="826"/>
                  <a:pt x="1134" y="832"/>
                  <a:pt x="1135" y="835"/>
                </a:cubicBezTo>
                <a:cubicBezTo>
                  <a:pt x="1136" y="839"/>
                  <a:pt x="1140" y="847"/>
                  <a:pt x="1142" y="851"/>
                </a:cubicBezTo>
                <a:cubicBezTo>
                  <a:pt x="1144" y="855"/>
                  <a:pt x="1150" y="862"/>
                  <a:pt x="1153" y="865"/>
                </a:cubicBezTo>
                <a:cubicBezTo>
                  <a:pt x="1155" y="867"/>
                  <a:pt x="1159" y="870"/>
                  <a:pt x="1161" y="872"/>
                </a:cubicBezTo>
                <a:cubicBezTo>
                  <a:pt x="1164" y="875"/>
                  <a:pt x="1169" y="882"/>
                  <a:pt x="1172" y="886"/>
                </a:cubicBezTo>
                <a:cubicBezTo>
                  <a:pt x="1174" y="889"/>
                  <a:pt x="1177" y="895"/>
                  <a:pt x="1178" y="898"/>
                </a:cubicBezTo>
                <a:cubicBezTo>
                  <a:pt x="1180" y="901"/>
                  <a:pt x="1186" y="907"/>
                  <a:pt x="1186" y="911"/>
                </a:cubicBezTo>
                <a:cubicBezTo>
                  <a:pt x="1185" y="915"/>
                  <a:pt x="1176" y="921"/>
                  <a:pt x="1173" y="924"/>
                </a:cubicBezTo>
                <a:cubicBezTo>
                  <a:pt x="1169" y="929"/>
                  <a:pt x="1163" y="941"/>
                  <a:pt x="1158" y="944"/>
                </a:cubicBezTo>
                <a:cubicBezTo>
                  <a:pt x="1156" y="945"/>
                  <a:pt x="1153" y="946"/>
                  <a:pt x="1151" y="946"/>
                </a:cubicBezTo>
                <a:cubicBezTo>
                  <a:pt x="1148" y="946"/>
                  <a:pt x="1142" y="945"/>
                  <a:pt x="1139" y="945"/>
                </a:cubicBezTo>
                <a:cubicBezTo>
                  <a:pt x="1136" y="944"/>
                  <a:pt x="1129" y="942"/>
                  <a:pt x="1126" y="941"/>
                </a:cubicBezTo>
                <a:cubicBezTo>
                  <a:pt x="1123" y="941"/>
                  <a:pt x="1117" y="941"/>
                  <a:pt x="1114" y="942"/>
                </a:cubicBezTo>
                <a:cubicBezTo>
                  <a:pt x="1112" y="943"/>
                  <a:pt x="1110" y="948"/>
                  <a:pt x="1108" y="950"/>
                </a:cubicBezTo>
                <a:cubicBezTo>
                  <a:pt x="1107" y="951"/>
                  <a:pt x="1106" y="955"/>
                  <a:pt x="1104" y="955"/>
                </a:cubicBezTo>
                <a:cubicBezTo>
                  <a:pt x="1103" y="955"/>
                  <a:pt x="1101" y="951"/>
                  <a:pt x="1100" y="949"/>
                </a:cubicBezTo>
                <a:cubicBezTo>
                  <a:pt x="1098" y="948"/>
                  <a:pt x="1094" y="946"/>
                  <a:pt x="1093" y="944"/>
                </a:cubicBezTo>
                <a:cubicBezTo>
                  <a:pt x="1091" y="941"/>
                  <a:pt x="1093" y="934"/>
                  <a:pt x="1093" y="931"/>
                </a:cubicBezTo>
                <a:cubicBezTo>
                  <a:pt x="1094" y="926"/>
                  <a:pt x="1096" y="917"/>
                  <a:pt x="1095" y="912"/>
                </a:cubicBezTo>
                <a:cubicBezTo>
                  <a:pt x="1095" y="909"/>
                  <a:pt x="1094" y="902"/>
                  <a:pt x="1092" y="899"/>
                </a:cubicBezTo>
                <a:cubicBezTo>
                  <a:pt x="1089" y="895"/>
                  <a:pt x="1080" y="890"/>
                  <a:pt x="1076" y="888"/>
                </a:cubicBezTo>
                <a:cubicBezTo>
                  <a:pt x="1071" y="885"/>
                  <a:pt x="1061" y="882"/>
                  <a:pt x="1056" y="880"/>
                </a:cubicBezTo>
                <a:cubicBezTo>
                  <a:pt x="1055" y="879"/>
                  <a:pt x="1051" y="878"/>
                  <a:pt x="1050" y="876"/>
                </a:cubicBezTo>
                <a:cubicBezTo>
                  <a:pt x="1049" y="873"/>
                  <a:pt x="1052" y="865"/>
                  <a:pt x="1052" y="861"/>
                </a:cubicBezTo>
                <a:cubicBezTo>
                  <a:pt x="1052" y="859"/>
                  <a:pt x="1053" y="853"/>
                  <a:pt x="1052" y="850"/>
                </a:cubicBezTo>
                <a:cubicBezTo>
                  <a:pt x="1051" y="848"/>
                  <a:pt x="1047" y="845"/>
                  <a:pt x="1047" y="843"/>
                </a:cubicBezTo>
                <a:cubicBezTo>
                  <a:pt x="1045" y="840"/>
                  <a:pt x="1044" y="832"/>
                  <a:pt x="1046" y="829"/>
                </a:cubicBezTo>
                <a:cubicBezTo>
                  <a:pt x="1047" y="827"/>
                  <a:pt x="1050" y="828"/>
                  <a:pt x="1051" y="826"/>
                </a:cubicBezTo>
                <a:cubicBezTo>
                  <a:pt x="1053" y="823"/>
                  <a:pt x="1051" y="814"/>
                  <a:pt x="1050" y="810"/>
                </a:cubicBezTo>
                <a:cubicBezTo>
                  <a:pt x="1048" y="806"/>
                  <a:pt x="1039" y="801"/>
                  <a:pt x="1036" y="798"/>
                </a:cubicBezTo>
                <a:cubicBezTo>
                  <a:pt x="1034" y="795"/>
                  <a:pt x="1031" y="790"/>
                  <a:pt x="1030" y="788"/>
                </a:cubicBezTo>
                <a:cubicBezTo>
                  <a:pt x="1028" y="786"/>
                  <a:pt x="1025" y="780"/>
                  <a:pt x="1023" y="778"/>
                </a:cubicBezTo>
                <a:cubicBezTo>
                  <a:pt x="1021" y="776"/>
                  <a:pt x="1018" y="772"/>
                  <a:pt x="1015" y="772"/>
                </a:cubicBezTo>
                <a:cubicBezTo>
                  <a:pt x="1013" y="771"/>
                  <a:pt x="1009" y="775"/>
                  <a:pt x="1007" y="776"/>
                </a:cubicBezTo>
                <a:cubicBezTo>
                  <a:pt x="1004" y="777"/>
                  <a:pt x="1000" y="781"/>
                  <a:pt x="997" y="781"/>
                </a:cubicBezTo>
                <a:cubicBezTo>
                  <a:pt x="994" y="782"/>
                  <a:pt x="988" y="778"/>
                  <a:pt x="984" y="778"/>
                </a:cubicBezTo>
                <a:cubicBezTo>
                  <a:pt x="981" y="778"/>
                  <a:pt x="975" y="780"/>
                  <a:pt x="973" y="781"/>
                </a:cubicBezTo>
                <a:cubicBezTo>
                  <a:pt x="970" y="782"/>
                  <a:pt x="965" y="785"/>
                  <a:pt x="962" y="786"/>
                </a:cubicBezTo>
                <a:cubicBezTo>
                  <a:pt x="960" y="787"/>
                  <a:pt x="957" y="789"/>
                  <a:pt x="955" y="790"/>
                </a:cubicBezTo>
                <a:cubicBezTo>
                  <a:pt x="953" y="791"/>
                  <a:pt x="949" y="793"/>
                  <a:pt x="947" y="794"/>
                </a:cubicBezTo>
                <a:cubicBezTo>
                  <a:pt x="941" y="795"/>
                  <a:pt x="930" y="793"/>
                  <a:pt x="924" y="794"/>
                </a:cubicBezTo>
                <a:cubicBezTo>
                  <a:pt x="921" y="794"/>
                  <a:pt x="913" y="796"/>
                  <a:pt x="910" y="798"/>
                </a:cubicBezTo>
                <a:cubicBezTo>
                  <a:pt x="908" y="800"/>
                  <a:pt x="906" y="807"/>
                  <a:pt x="904" y="809"/>
                </a:cubicBezTo>
                <a:cubicBezTo>
                  <a:pt x="903" y="811"/>
                  <a:pt x="898" y="814"/>
                  <a:pt x="895" y="815"/>
                </a:cubicBezTo>
                <a:cubicBezTo>
                  <a:pt x="893" y="817"/>
                  <a:pt x="890" y="820"/>
                  <a:pt x="887" y="821"/>
                </a:cubicBezTo>
                <a:cubicBezTo>
                  <a:pt x="885" y="821"/>
                  <a:pt x="881" y="822"/>
                  <a:pt x="879" y="822"/>
                </a:cubicBezTo>
                <a:cubicBezTo>
                  <a:pt x="875" y="821"/>
                  <a:pt x="867" y="816"/>
                  <a:pt x="863" y="814"/>
                </a:cubicBezTo>
                <a:cubicBezTo>
                  <a:pt x="860" y="812"/>
                  <a:pt x="855" y="806"/>
                  <a:pt x="851" y="806"/>
                </a:cubicBezTo>
                <a:cubicBezTo>
                  <a:pt x="848" y="806"/>
                  <a:pt x="842" y="811"/>
                  <a:pt x="839" y="814"/>
                </a:cubicBezTo>
                <a:cubicBezTo>
                  <a:pt x="837" y="816"/>
                  <a:pt x="835" y="820"/>
                  <a:pt x="834" y="822"/>
                </a:cubicBezTo>
                <a:cubicBezTo>
                  <a:pt x="832" y="827"/>
                  <a:pt x="833" y="838"/>
                  <a:pt x="832" y="843"/>
                </a:cubicBezTo>
                <a:cubicBezTo>
                  <a:pt x="832" y="846"/>
                  <a:pt x="834" y="851"/>
                  <a:pt x="833" y="854"/>
                </a:cubicBezTo>
                <a:cubicBezTo>
                  <a:pt x="833" y="857"/>
                  <a:pt x="831" y="862"/>
                  <a:pt x="830" y="864"/>
                </a:cubicBezTo>
                <a:cubicBezTo>
                  <a:pt x="828" y="866"/>
                  <a:pt x="825" y="869"/>
                  <a:pt x="823" y="869"/>
                </a:cubicBezTo>
                <a:cubicBezTo>
                  <a:pt x="821" y="870"/>
                  <a:pt x="819" y="868"/>
                  <a:pt x="818" y="867"/>
                </a:cubicBezTo>
                <a:cubicBezTo>
                  <a:pt x="814" y="866"/>
                  <a:pt x="807" y="864"/>
                  <a:pt x="804" y="864"/>
                </a:cubicBezTo>
                <a:cubicBezTo>
                  <a:pt x="799" y="865"/>
                  <a:pt x="792" y="869"/>
                  <a:pt x="788" y="870"/>
                </a:cubicBezTo>
                <a:cubicBezTo>
                  <a:pt x="784" y="871"/>
                  <a:pt x="776" y="874"/>
                  <a:pt x="772" y="875"/>
                </a:cubicBezTo>
                <a:cubicBezTo>
                  <a:pt x="769" y="875"/>
                  <a:pt x="763" y="876"/>
                  <a:pt x="761" y="876"/>
                </a:cubicBezTo>
                <a:cubicBezTo>
                  <a:pt x="758" y="876"/>
                  <a:pt x="754" y="874"/>
                  <a:pt x="752" y="873"/>
                </a:cubicBezTo>
                <a:cubicBezTo>
                  <a:pt x="748" y="872"/>
                  <a:pt x="739" y="874"/>
                  <a:pt x="735" y="872"/>
                </a:cubicBezTo>
                <a:cubicBezTo>
                  <a:pt x="731" y="871"/>
                  <a:pt x="726" y="867"/>
                  <a:pt x="723" y="866"/>
                </a:cubicBezTo>
                <a:cubicBezTo>
                  <a:pt x="718" y="863"/>
                  <a:pt x="706" y="859"/>
                  <a:pt x="701" y="855"/>
                </a:cubicBezTo>
                <a:cubicBezTo>
                  <a:pt x="698" y="853"/>
                  <a:pt x="693" y="847"/>
                  <a:pt x="690" y="844"/>
                </a:cubicBezTo>
                <a:cubicBezTo>
                  <a:pt x="688" y="841"/>
                  <a:pt x="682" y="835"/>
                  <a:pt x="681" y="831"/>
                </a:cubicBezTo>
                <a:cubicBezTo>
                  <a:pt x="679" y="829"/>
                  <a:pt x="678" y="824"/>
                  <a:pt x="678" y="821"/>
                </a:cubicBezTo>
                <a:cubicBezTo>
                  <a:pt x="676" y="817"/>
                  <a:pt x="674" y="808"/>
                  <a:pt x="672" y="804"/>
                </a:cubicBezTo>
                <a:cubicBezTo>
                  <a:pt x="670" y="802"/>
                  <a:pt x="665" y="799"/>
                  <a:pt x="662" y="798"/>
                </a:cubicBezTo>
                <a:cubicBezTo>
                  <a:pt x="659" y="795"/>
                  <a:pt x="653" y="791"/>
                  <a:pt x="649" y="789"/>
                </a:cubicBezTo>
                <a:cubicBezTo>
                  <a:pt x="647" y="788"/>
                  <a:pt x="639" y="786"/>
                  <a:pt x="638" y="783"/>
                </a:cubicBezTo>
                <a:cubicBezTo>
                  <a:pt x="637" y="780"/>
                  <a:pt x="640" y="775"/>
                  <a:pt x="641" y="772"/>
                </a:cubicBezTo>
                <a:cubicBezTo>
                  <a:pt x="641" y="768"/>
                  <a:pt x="643" y="760"/>
                  <a:pt x="642" y="755"/>
                </a:cubicBezTo>
                <a:cubicBezTo>
                  <a:pt x="641" y="750"/>
                  <a:pt x="634" y="741"/>
                  <a:pt x="632" y="735"/>
                </a:cubicBezTo>
                <a:cubicBezTo>
                  <a:pt x="631" y="732"/>
                  <a:pt x="629" y="726"/>
                  <a:pt x="629" y="723"/>
                </a:cubicBezTo>
                <a:cubicBezTo>
                  <a:pt x="628" y="719"/>
                  <a:pt x="628" y="710"/>
                  <a:pt x="629" y="706"/>
                </a:cubicBezTo>
                <a:cubicBezTo>
                  <a:pt x="629" y="703"/>
                  <a:pt x="630" y="697"/>
                  <a:pt x="630" y="695"/>
                </a:cubicBezTo>
                <a:cubicBezTo>
                  <a:pt x="631" y="691"/>
                  <a:pt x="635" y="683"/>
                  <a:pt x="636" y="679"/>
                </a:cubicBezTo>
                <a:cubicBezTo>
                  <a:pt x="638" y="674"/>
                  <a:pt x="640" y="664"/>
                  <a:pt x="640" y="659"/>
                </a:cubicBezTo>
                <a:cubicBezTo>
                  <a:pt x="640" y="656"/>
                  <a:pt x="640" y="649"/>
                  <a:pt x="639" y="646"/>
                </a:cubicBezTo>
                <a:cubicBezTo>
                  <a:pt x="638" y="644"/>
                  <a:pt x="635" y="639"/>
                  <a:pt x="632" y="638"/>
                </a:cubicBezTo>
                <a:cubicBezTo>
                  <a:pt x="629" y="635"/>
                  <a:pt x="619" y="635"/>
                  <a:pt x="615" y="636"/>
                </a:cubicBezTo>
                <a:cubicBezTo>
                  <a:pt x="614" y="637"/>
                  <a:pt x="611" y="640"/>
                  <a:pt x="609" y="641"/>
                </a:cubicBezTo>
                <a:cubicBezTo>
                  <a:pt x="607" y="644"/>
                  <a:pt x="601" y="649"/>
                  <a:pt x="600" y="652"/>
                </a:cubicBezTo>
                <a:cubicBezTo>
                  <a:pt x="599" y="655"/>
                  <a:pt x="599" y="661"/>
                  <a:pt x="598" y="663"/>
                </a:cubicBezTo>
                <a:cubicBezTo>
                  <a:pt x="597" y="666"/>
                  <a:pt x="594" y="670"/>
                  <a:pt x="592" y="672"/>
                </a:cubicBezTo>
                <a:cubicBezTo>
                  <a:pt x="592" y="673"/>
                  <a:pt x="592" y="676"/>
                  <a:pt x="591" y="676"/>
                </a:cubicBezTo>
                <a:cubicBezTo>
                  <a:pt x="589" y="677"/>
                  <a:pt x="583" y="675"/>
                  <a:pt x="581" y="674"/>
                </a:cubicBezTo>
                <a:cubicBezTo>
                  <a:pt x="579" y="673"/>
                  <a:pt x="577" y="669"/>
                  <a:pt x="575" y="667"/>
                </a:cubicBezTo>
                <a:cubicBezTo>
                  <a:pt x="572" y="664"/>
                  <a:pt x="564" y="660"/>
                  <a:pt x="562" y="656"/>
                </a:cubicBezTo>
                <a:cubicBezTo>
                  <a:pt x="561" y="654"/>
                  <a:pt x="562" y="649"/>
                  <a:pt x="562" y="646"/>
                </a:cubicBezTo>
                <a:cubicBezTo>
                  <a:pt x="562" y="644"/>
                  <a:pt x="563" y="638"/>
                  <a:pt x="561" y="636"/>
                </a:cubicBezTo>
                <a:cubicBezTo>
                  <a:pt x="559" y="633"/>
                  <a:pt x="552" y="632"/>
                  <a:pt x="549" y="632"/>
                </a:cubicBezTo>
                <a:cubicBezTo>
                  <a:pt x="543" y="631"/>
                  <a:pt x="533" y="634"/>
                  <a:pt x="527" y="635"/>
                </a:cubicBezTo>
                <a:cubicBezTo>
                  <a:pt x="523" y="635"/>
                  <a:pt x="514" y="636"/>
                  <a:pt x="509" y="638"/>
                </a:cubicBezTo>
                <a:cubicBezTo>
                  <a:pt x="505" y="639"/>
                  <a:pt x="497" y="642"/>
                  <a:pt x="493" y="644"/>
                </a:cubicBezTo>
                <a:cubicBezTo>
                  <a:pt x="490" y="646"/>
                  <a:pt x="483" y="652"/>
                  <a:pt x="482" y="656"/>
                </a:cubicBezTo>
                <a:cubicBezTo>
                  <a:pt x="481" y="659"/>
                  <a:pt x="483" y="666"/>
                  <a:pt x="483" y="669"/>
                </a:cubicBezTo>
                <a:cubicBezTo>
                  <a:pt x="483" y="673"/>
                  <a:pt x="486" y="683"/>
                  <a:pt x="485" y="687"/>
                </a:cubicBezTo>
                <a:cubicBezTo>
                  <a:pt x="485" y="689"/>
                  <a:pt x="483" y="694"/>
                  <a:pt x="481" y="695"/>
                </a:cubicBezTo>
                <a:cubicBezTo>
                  <a:pt x="479" y="698"/>
                  <a:pt x="472" y="701"/>
                  <a:pt x="469" y="703"/>
                </a:cubicBezTo>
                <a:cubicBezTo>
                  <a:pt x="467" y="704"/>
                  <a:pt x="462" y="708"/>
                  <a:pt x="461" y="710"/>
                </a:cubicBezTo>
                <a:cubicBezTo>
                  <a:pt x="460" y="714"/>
                  <a:pt x="460" y="723"/>
                  <a:pt x="462" y="727"/>
                </a:cubicBezTo>
                <a:cubicBezTo>
                  <a:pt x="466" y="735"/>
                  <a:pt x="484" y="742"/>
                  <a:pt x="488" y="750"/>
                </a:cubicBezTo>
                <a:cubicBezTo>
                  <a:pt x="491" y="757"/>
                  <a:pt x="488" y="774"/>
                  <a:pt x="488" y="782"/>
                </a:cubicBezTo>
                <a:cubicBezTo>
                  <a:pt x="488" y="787"/>
                  <a:pt x="489" y="798"/>
                  <a:pt x="490" y="803"/>
                </a:cubicBezTo>
                <a:cubicBezTo>
                  <a:pt x="491" y="806"/>
                  <a:pt x="496" y="811"/>
                  <a:pt x="497" y="815"/>
                </a:cubicBezTo>
                <a:cubicBezTo>
                  <a:pt x="499" y="820"/>
                  <a:pt x="500" y="832"/>
                  <a:pt x="498" y="838"/>
                </a:cubicBezTo>
                <a:cubicBezTo>
                  <a:pt x="497" y="842"/>
                  <a:pt x="492" y="851"/>
                  <a:pt x="489" y="855"/>
                </a:cubicBezTo>
                <a:cubicBezTo>
                  <a:pt x="486" y="863"/>
                  <a:pt x="480" y="877"/>
                  <a:pt x="475" y="884"/>
                </a:cubicBezTo>
                <a:cubicBezTo>
                  <a:pt x="472" y="889"/>
                  <a:pt x="463" y="896"/>
                  <a:pt x="461" y="901"/>
                </a:cubicBezTo>
                <a:cubicBezTo>
                  <a:pt x="459" y="907"/>
                  <a:pt x="460" y="920"/>
                  <a:pt x="460" y="926"/>
                </a:cubicBezTo>
                <a:cubicBezTo>
                  <a:pt x="460" y="929"/>
                  <a:pt x="460" y="933"/>
                  <a:pt x="459" y="935"/>
                </a:cubicBezTo>
                <a:cubicBezTo>
                  <a:pt x="458" y="936"/>
                  <a:pt x="453" y="937"/>
                  <a:pt x="452" y="938"/>
                </a:cubicBezTo>
                <a:cubicBezTo>
                  <a:pt x="449" y="940"/>
                  <a:pt x="442" y="944"/>
                  <a:pt x="441" y="947"/>
                </a:cubicBezTo>
                <a:cubicBezTo>
                  <a:pt x="440" y="949"/>
                  <a:pt x="440" y="953"/>
                  <a:pt x="439" y="955"/>
                </a:cubicBezTo>
                <a:cubicBezTo>
                  <a:pt x="438" y="958"/>
                  <a:pt x="434" y="963"/>
                  <a:pt x="432" y="966"/>
                </a:cubicBezTo>
                <a:cubicBezTo>
                  <a:pt x="431" y="967"/>
                  <a:pt x="428" y="969"/>
                  <a:pt x="427" y="970"/>
                </a:cubicBezTo>
                <a:cubicBezTo>
                  <a:pt x="425" y="973"/>
                  <a:pt x="420" y="980"/>
                  <a:pt x="419" y="984"/>
                </a:cubicBezTo>
                <a:cubicBezTo>
                  <a:pt x="418" y="987"/>
                  <a:pt x="417" y="993"/>
                  <a:pt x="417" y="996"/>
                </a:cubicBezTo>
                <a:cubicBezTo>
                  <a:pt x="417" y="999"/>
                  <a:pt x="418" y="1004"/>
                  <a:pt x="416" y="1006"/>
                </a:cubicBezTo>
                <a:cubicBezTo>
                  <a:pt x="413" y="1009"/>
                  <a:pt x="398" y="1009"/>
                  <a:pt x="398" y="1009"/>
                </a:cubicBezTo>
                <a:cubicBezTo>
                  <a:pt x="398" y="1009"/>
                  <a:pt x="388" y="999"/>
                  <a:pt x="385" y="996"/>
                </a:cubicBezTo>
                <a:cubicBezTo>
                  <a:pt x="381" y="991"/>
                  <a:pt x="374" y="980"/>
                  <a:pt x="370" y="975"/>
                </a:cubicBezTo>
                <a:cubicBezTo>
                  <a:pt x="368" y="972"/>
                  <a:pt x="361" y="966"/>
                  <a:pt x="358" y="964"/>
                </a:cubicBezTo>
                <a:cubicBezTo>
                  <a:pt x="354" y="960"/>
                  <a:pt x="344" y="956"/>
                  <a:pt x="341" y="951"/>
                </a:cubicBezTo>
                <a:cubicBezTo>
                  <a:pt x="339" y="948"/>
                  <a:pt x="338" y="941"/>
                  <a:pt x="338" y="938"/>
                </a:cubicBezTo>
                <a:cubicBezTo>
                  <a:pt x="338" y="933"/>
                  <a:pt x="341" y="925"/>
                  <a:pt x="341" y="920"/>
                </a:cubicBezTo>
                <a:cubicBezTo>
                  <a:pt x="340" y="915"/>
                  <a:pt x="336" y="907"/>
                  <a:pt x="334" y="902"/>
                </a:cubicBezTo>
                <a:cubicBezTo>
                  <a:pt x="332" y="898"/>
                  <a:pt x="326" y="889"/>
                  <a:pt x="324" y="885"/>
                </a:cubicBezTo>
                <a:cubicBezTo>
                  <a:pt x="322" y="881"/>
                  <a:pt x="319" y="875"/>
                  <a:pt x="319" y="872"/>
                </a:cubicBezTo>
                <a:cubicBezTo>
                  <a:pt x="319" y="869"/>
                  <a:pt x="324" y="864"/>
                  <a:pt x="325" y="861"/>
                </a:cubicBezTo>
                <a:cubicBezTo>
                  <a:pt x="327" y="857"/>
                  <a:pt x="330" y="849"/>
                  <a:pt x="331" y="844"/>
                </a:cubicBezTo>
                <a:cubicBezTo>
                  <a:pt x="332" y="840"/>
                  <a:pt x="329" y="830"/>
                  <a:pt x="330" y="826"/>
                </a:cubicBezTo>
                <a:cubicBezTo>
                  <a:pt x="331" y="823"/>
                  <a:pt x="333" y="818"/>
                  <a:pt x="334" y="815"/>
                </a:cubicBezTo>
                <a:cubicBezTo>
                  <a:pt x="336" y="813"/>
                  <a:pt x="340" y="811"/>
                  <a:pt x="342" y="809"/>
                </a:cubicBezTo>
                <a:cubicBezTo>
                  <a:pt x="344" y="806"/>
                  <a:pt x="349" y="800"/>
                  <a:pt x="349" y="797"/>
                </a:cubicBezTo>
                <a:cubicBezTo>
                  <a:pt x="350" y="792"/>
                  <a:pt x="346" y="782"/>
                  <a:pt x="345" y="776"/>
                </a:cubicBezTo>
                <a:cubicBezTo>
                  <a:pt x="345" y="773"/>
                  <a:pt x="345" y="765"/>
                  <a:pt x="346" y="761"/>
                </a:cubicBezTo>
                <a:cubicBezTo>
                  <a:pt x="347" y="758"/>
                  <a:pt x="350" y="751"/>
                  <a:pt x="351" y="747"/>
                </a:cubicBezTo>
                <a:cubicBezTo>
                  <a:pt x="352" y="745"/>
                  <a:pt x="354" y="739"/>
                  <a:pt x="353" y="737"/>
                </a:cubicBezTo>
                <a:cubicBezTo>
                  <a:pt x="352" y="733"/>
                  <a:pt x="345" y="728"/>
                  <a:pt x="343" y="725"/>
                </a:cubicBezTo>
                <a:cubicBezTo>
                  <a:pt x="342" y="722"/>
                  <a:pt x="340" y="716"/>
                  <a:pt x="341" y="713"/>
                </a:cubicBezTo>
                <a:cubicBezTo>
                  <a:pt x="341" y="709"/>
                  <a:pt x="346" y="704"/>
                  <a:pt x="347" y="700"/>
                </a:cubicBezTo>
                <a:cubicBezTo>
                  <a:pt x="349" y="696"/>
                  <a:pt x="350" y="686"/>
                  <a:pt x="349" y="682"/>
                </a:cubicBezTo>
                <a:cubicBezTo>
                  <a:pt x="348" y="677"/>
                  <a:pt x="341" y="671"/>
                  <a:pt x="337" y="669"/>
                </a:cubicBezTo>
                <a:cubicBezTo>
                  <a:pt x="335" y="667"/>
                  <a:pt x="328" y="665"/>
                  <a:pt x="325" y="665"/>
                </a:cubicBezTo>
                <a:cubicBezTo>
                  <a:pt x="323" y="664"/>
                  <a:pt x="319" y="665"/>
                  <a:pt x="318" y="664"/>
                </a:cubicBezTo>
                <a:cubicBezTo>
                  <a:pt x="314" y="662"/>
                  <a:pt x="309" y="656"/>
                  <a:pt x="306" y="653"/>
                </a:cubicBezTo>
                <a:cubicBezTo>
                  <a:pt x="304" y="650"/>
                  <a:pt x="299" y="643"/>
                  <a:pt x="298" y="640"/>
                </a:cubicBezTo>
                <a:cubicBezTo>
                  <a:pt x="295" y="634"/>
                  <a:pt x="289" y="624"/>
                  <a:pt x="288" y="618"/>
                </a:cubicBezTo>
                <a:cubicBezTo>
                  <a:pt x="287" y="614"/>
                  <a:pt x="287" y="605"/>
                  <a:pt x="287" y="600"/>
                </a:cubicBezTo>
                <a:cubicBezTo>
                  <a:pt x="287" y="594"/>
                  <a:pt x="286" y="581"/>
                  <a:pt x="290" y="575"/>
                </a:cubicBezTo>
                <a:cubicBezTo>
                  <a:pt x="291" y="573"/>
                  <a:pt x="295" y="571"/>
                  <a:pt x="297" y="569"/>
                </a:cubicBezTo>
                <a:cubicBezTo>
                  <a:pt x="300" y="567"/>
                  <a:pt x="307" y="562"/>
                  <a:pt x="308" y="558"/>
                </a:cubicBezTo>
                <a:cubicBezTo>
                  <a:pt x="308" y="556"/>
                  <a:pt x="307" y="552"/>
                  <a:pt x="306" y="551"/>
                </a:cubicBezTo>
                <a:cubicBezTo>
                  <a:pt x="305" y="550"/>
                  <a:pt x="303" y="549"/>
                  <a:pt x="302" y="549"/>
                </a:cubicBezTo>
                <a:cubicBezTo>
                  <a:pt x="299" y="548"/>
                  <a:pt x="292" y="548"/>
                  <a:pt x="289" y="546"/>
                </a:cubicBezTo>
                <a:cubicBezTo>
                  <a:pt x="285" y="543"/>
                  <a:pt x="281" y="535"/>
                  <a:pt x="278" y="532"/>
                </a:cubicBezTo>
                <a:cubicBezTo>
                  <a:pt x="276" y="530"/>
                  <a:pt x="273" y="526"/>
                  <a:pt x="271" y="525"/>
                </a:cubicBezTo>
                <a:cubicBezTo>
                  <a:pt x="267" y="524"/>
                  <a:pt x="259" y="529"/>
                  <a:pt x="255" y="530"/>
                </a:cubicBezTo>
                <a:cubicBezTo>
                  <a:pt x="252" y="530"/>
                  <a:pt x="245" y="530"/>
                  <a:pt x="242" y="528"/>
                </a:cubicBezTo>
                <a:cubicBezTo>
                  <a:pt x="241" y="527"/>
                  <a:pt x="241" y="522"/>
                  <a:pt x="240" y="520"/>
                </a:cubicBezTo>
                <a:cubicBezTo>
                  <a:pt x="240" y="517"/>
                  <a:pt x="239" y="512"/>
                  <a:pt x="239" y="509"/>
                </a:cubicBezTo>
                <a:cubicBezTo>
                  <a:pt x="238" y="505"/>
                  <a:pt x="238" y="496"/>
                  <a:pt x="237" y="492"/>
                </a:cubicBezTo>
                <a:cubicBezTo>
                  <a:pt x="237" y="490"/>
                  <a:pt x="238" y="482"/>
                  <a:pt x="235" y="481"/>
                </a:cubicBezTo>
                <a:cubicBezTo>
                  <a:pt x="234" y="481"/>
                  <a:pt x="234" y="483"/>
                  <a:pt x="233" y="484"/>
                </a:cubicBezTo>
                <a:cubicBezTo>
                  <a:pt x="232" y="485"/>
                  <a:pt x="229" y="487"/>
                  <a:pt x="227" y="488"/>
                </a:cubicBezTo>
                <a:cubicBezTo>
                  <a:pt x="222" y="490"/>
                  <a:pt x="211" y="488"/>
                  <a:pt x="206" y="490"/>
                </a:cubicBezTo>
                <a:cubicBezTo>
                  <a:pt x="203" y="491"/>
                  <a:pt x="197" y="496"/>
                  <a:pt x="195" y="499"/>
                </a:cubicBezTo>
                <a:cubicBezTo>
                  <a:pt x="193" y="501"/>
                  <a:pt x="191" y="505"/>
                  <a:pt x="191" y="508"/>
                </a:cubicBezTo>
                <a:cubicBezTo>
                  <a:pt x="191" y="511"/>
                  <a:pt x="196" y="518"/>
                  <a:pt x="198" y="522"/>
                </a:cubicBezTo>
                <a:cubicBezTo>
                  <a:pt x="198" y="523"/>
                  <a:pt x="200" y="526"/>
                  <a:pt x="201" y="528"/>
                </a:cubicBezTo>
                <a:cubicBezTo>
                  <a:pt x="201" y="530"/>
                  <a:pt x="201" y="535"/>
                  <a:pt x="200" y="537"/>
                </a:cubicBezTo>
                <a:cubicBezTo>
                  <a:pt x="199" y="540"/>
                  <a:pt x="194" y="543"/>
                  <a:pt x="191" y="545"/>
                </a:cubicBezTo>
                <a:cubicBezTo>
                  <a:pt x="189" y="547"/>
                  <a:pt x="184" y="551"/>
                  <a:pt x="182" y="552"/>
                </a:cubicBezTo>
                <a:cubicBezTo>
                  <a:pt x="180" y="553"/>
                  <a:pt x="175" y="556"/>
                  <a:pt x="172" y="556"/>
                </a:cubicBezTo>
                <a:cubicBezTo>
                  <a:pt x="169" y="557"/>
                  <a:pt x="162" y="558"/>
                  <a:pt x="159" y="559"/>
                </a:cubicBezTo>
                <a:cubicBezTo>
                  <a:pt x="155" y="559"/>
                  <a:pt x="149" y="562"/>
                  <a:pt x="145" y="562"/>
                </a:cubicBezTo>
                <a:cubicBezTo>
                  <a:pt x="144" y="562"/>
                  <a:pt x="140" y="563"/>
                  <a:pt x="138" y="562"/>
                </a:cubicBezTo>
                <a:cubicBezTo>
                  <a:pt x="137" y="562"/>
                  <a:pt x="135" y="559"/>
                  <a:pt x="133" y="559"/>
                </a:cubicBezTo>
                <a:cubicBezTo>
                  <a:pt x="129" y="560"/>
                  <a:pt x="124" y="568"/>
                  <a:pt x="120" y="569"/>
                </a:cubicBezTo>
                <a:cubicBezTo>
                  <a:pt x="117" y="570"/>
                  <a:pt x="111" y="568"/>
                  <a:pt x="108" y="567"/>
                </a:cubicBezTo>
                <a:cubicBezTo>
                  <a:pt x="105" y="566"/>
                  <a:pt x="99" y="562"/>
                  <a:pt x="97" y="561"/>
                </a:cubicBezTo>
                <a:cubicBezTo>
                  <a:pt x="95" y="559"/>
                  <a:pt x="91" y="557"/>
                  <a:pt x="89" y="556"/>
                </a:cubicBezTo>
                <a:cubicBezTo>
                  <a:pt x="85" y="555"/>
                  <a:pt x="77" y="553"/>
                  <a:pt x="72" y="553"/>
                </a:cubicBezTo>
                <a:cubicBezTo>
                  <a:pt x="69" y="553"/>
                  <a:pt x="63" y="556"/>
                  <a:pt x="60" y="556"/>
                </a:cubicBezTo>
                <a:cubicBezTo>
                  <a:pt x="57" y="556"/>
                  <a:pt x="50" y="556"/>
                  <a:pt x="47" y="555"/>
                </a:cubicBezTo>
                <a:cubicBezTo>
                  <a:pt x="43" y="554"/>
                  <a:pt x="33" y="549"/>
                  <a:pt x="33" y="549"/>
                </a:cubicBezTo>
                <a:cubicBezTo>
                  <a:pt x="19" y="546"/>
                  <a:pt x="19" y="546"/>
                  <a:pt x="19" y="546"/>
                </a:cubicBezTo>
                <a:cubicBezTo>
                  <a:pt x="19" y="546"/>
                  <a:pt x="25" y="529"/>
                  <a:pt x="24" y="524"/>
                </a:cubicBezTo>
                <a:cubicBezTo>
                  <a:pt x="23" y="519"/>
                  <a:pt x="15" y="511"/>
                  <a:pt x="12" y="506"/>
                </a:cubicBezTo>
                <a:cubicBezTo>
                  <a:pt x="9" y="503"/>
                  <a:pt x="3" y="497"/>
                  <a:pt x="2" y="493"/>
                </a:cubicBezTo>
                <a:cubicBezTo>
                  <a:pt x="0" y="488"/>
                  <a:pt x="0" y="476"/>
                  <a:pt x="2" y="471"/>
                </a:cubicBezTo>
                <a:cubicBezTo>
                  <a:pt x="3" y="468"/>
                  <a:pt x="8" y="462"/>
                  <a:pt x="11" y="459"/>
                </a:cubicBezTo>
                <a:cubicBezTo>
                  <a:pt x="12" y="458"/>
                  <a:pt x="17" y="457"/>
                  <a:pt x="17" y="455"/>
                </a:cubicBezTo>
                <a:cubicBezTo>
                  <a:pt x="18" y="451"/>
                  <a:pt x="11" y="444"/>
                  <a:pt x="10" y="440"/>
                </a:cubicBezTo>
                <a:cubicBezTo>
                  <a:pt x="9" y="438"/>
                  <a:pt x="8" y="434"/>
                  <a:pt x="9" y="432"/>
                </a:cubicBezTo>
                <a:cubicBezTo>
                  <a:pt x="9" y="428"/>
                  <a:pt x="12" y="422"/>
                  <a:pt x="14" y="419"/>
                </a:cubicBezTo>
                <a:cubicBezTo>
                  <a:pt x="16" y="417"/>
                  <a:pt x="22" y="414"/>
                  <a:pt x="24" y="413"/>
                </a:cubicBezTo>
                <a:cubicBezTo>
                  <a:pt x="29" y="412"/>
                  <a:pt x="38" y="414"/>
                  <a:pt x="42" y="413"/>
                </a:cubicBezTo>
                <a:cubicBezTo>
                  <a:pt x="46" y="411"/>
                  <a:pt x="51" y="403"/>
                  <a:pt x="54" y="400"/>
                </a:cubicBezTo>
                <a:cubicBezTo>
                  <a:pt x="57" y="398"/>
                  <a:pt x="66" y="395"/>
                  <a:pt x="69" y="392"/>
                </a:cubicBezTo>
                <a:cubicBezTo>
                  <a:pt x="71" y="389"/>
                  <a:pt x="73" y="379"/>
                  <a:pt x="74" y="374"/>
                </a:cubicBezTo>
                <a:cubicBezTo>
                  <a:pt x="74" y="372"/>
                  <a:pt x="74" y="367"/>
                  <a:pt x="76" y="365"/>
                </a:cubicBezTo>
                <a:cubicBezTo>
                  <a:pt x="78" y="363"/>
                  <a:pt x="85" y="363"/>
                  <a:pt x="88" y="364"/>
                </a:cubicBezTo>
                <a:cubicBezTo>
                  <a:pt x="91" y="365"/>
                  <a:pt x="91" y="373"/>
                  <a:pt x="94" y="375"/>
                </a:cubicBezTo>
                <a:cubicBezTo>
                  <a:pt x="97" y="377"/>
                  <a:pt x="104" y="377"/>
                  <a:pt x="107" y="376"/>
                </a:cubicBezTo>
                <a:cubicBezTo>
                  <a:pt x="110" y="375"/>
                  <a:pt x="115" y="369"/>
                  <a:pt x="117" y="366"/>
                </a:cubicBezTo>
                <a:cubicBezTo>
                  <a:pt x="119" y="363"/>
                  <a:pt x="118" y="355"/>
                  <a:pt x="120" y="351"/>
                </a:cubicBezTo>
                <a:cubicBezTo>
                  <a:pt x="122" y="348"/>
                  <a:pt x="129" y="343"/>
                  <a:pt x="131" y="340"/>
                </a:cubicBezTo>
                <a:cubicBezTo>
                  <a:pt x="133" y="337"/>
                  <a:pt x="136" y="329"/>
                  <a:pt x="136" y="325"/>
                </a:cubicBezTo>
                <a:cubicBezTo>
                  <a:pt x="137" y="321"/>
                  <a:pt x="130" y="312"/>
                  <a:pt x="132" y="308"/>
                </a:cubicBezTo>
                <a:cubicBezTo>
                  <a:pt x="133" y="306"/>
                  <a:pt x="137" y="303"/>
                  <a:pt x="139" y="302"/>
                </a:cubicBezTo>
                <a:cubicBezTo>
                  <a:pt x="141" y="300"/>
                  <a:pt x="146" y="298"/>
                  <a:pt x="149" y="297"/>
                </a:cubicBezTo>
                <a:cubicBezTo>
                  <a:pt x="151" y="297"/>
                  <a:pt x="157" y="297"/>
                  <a:pt x="159" y="296"/>
                </a:cubicBezTo>
                <a:cubicBezTo>
                  <a:pt x="163" y="294"/>
                  <a:pt x="173" y="282"/>
                  <a:pt x="173" y="282"/>
                </a:cubicBezTo>
                <a:cubicBezTo>
                  <a:pt x="173" y="282"/>
                  <a:pt x="182" y="282"/>
                  <a:pt x="185" y="283"/>
                </a:cubicBezTo>
                <a:cubicBezTo>
                  <a:pt x="188" y="283"/>
                  <a:pt x="195" y="284"/>
                  <a:pt x="198" y="286"/>
                </a:cubicBezTo>
                <a:cubicBezTo>
                  <a:pt x="200" y="287"/>
                  <a:pt x="200" y="294"/>
                  <a:pt x="202" y="296"/>
                </a:cubicBezTo>
                <a:cubicBezTo>
                  <a:pt x="205" y="297"/>
                  <a:pt x="212" y="296"/>
                  <a:pt x="216" y="296"/>
                </a:cubicBezTo>
                <a:cubicBezTo>
                  <a:pt x="219" y="295"/>
                  <a:pt x="226" y="291"/>
                  <a:pt x="230" y="289"/>
                </a:cubicBezTo>
                <a:cubicBezTo>
                  <a:pt x="233" y="288"/>
                  <a:pt x="238" y="287"/>
                  <a:pt x="241" y="286"/>
                </a:cubicBezTo>
                <a:cubicBezTo>
                  <a:pt x="247" y="285"/>
                  <a:pt x="260" y="283"/>
                  <a:pt x="266" y="281"/>
                </a:cubicBezTo>
                <a:cubicBezTo>
                  <a:pt x="269" y="280"/>
                  <a:pt x="276" y="278"/>
                  <a:pt x="279" y="276"/>
                </a:cubicBezTo>
                <a:cubicBezTo>
                  <a:pt x="282" y="274"/>
                  <a:pt x="287" y="269"/>
                  <a:pt x="288" y="266"/>
                </a:cubicBezTo>
                <a:cubicBezTo>
                  <a:pt x="290" y="264"/>
                  <a:pt x="290" y="258"/>
                  <a:pt x="291" y="255"/>
                </a:cubicBezTo>
                <a:cubicBezTo>
                  <a:pt x="292" y="251"/>
                  <a:pt x="294" y="242"/>
                  <a:pt x="295" y="238"/>
                </a:cubicBezTo>
                <a:cubicBezTo>
                  <a:pt x="297" y="235"/>
                  <a:pt x="302" y="226"/>
                  <a:pt x="302" y="224"/>
                </a:cubicBezTo>
                <a:cubicBezTo>
                  <a:pt x="302" y="223"/>
                  <a:pt x="303" y="216"/>
                  <a:pt x="305" y="214"/>
                </a:cubicBezTo>
                <a:cubicBezTo>
                  <a:pt x="307" y="211"/>
                  <a:pt x="312" y="209"/>
                  <a:pt x="315" y="208"/>
                </a:cubicBezTo>
                <a:cubicBezTo>
                  <a:pt x="317" y="207"/>
                  <a:pt x="323" y="206"/>
                  <a:pt x="325" y="207"/>
                </a:cubicBezTo>
                <a:cubicBezTo>
                  <a:pt x="328" y="207"/>
                  <a:pt x="333" y="210"/>
                  <a:pt x="335" y="212"/>
                </a:cubicBezTo>
                <a:cubicBezTo>
                  <a:pt x="338" y="214"/>
                  <a:pt x="341" y="220"/>
                  <a:pt x="343" y="223"/>
                </a:cubicBezTo>
                <a:cubicBezTo>
                  <a:pt x="344" y="225"/>
                  <a:pt x="346" y="229"/>
                  <a:pt x="347" y="231"/>
                </a:cubicBezTo>
                <a:cubicBezTo>
                  <a:pt x="349" y="232"/>
                  <a:pt x="352" y="235"/>
                  <a:pt x="354" y="235"/>
                </a:cubicBezTo>
                <a:cubicBezTo>
                  <a:pt x="355" y="235"/>
                  <a:pt x="358" y="231"/>
                  <a:pt x="360" y="230"/>
                </a:cubicBezTo>
                <a:cubicBezTo>
                  <a:pt x="362" y="228"/>
                  <a:pt x="367" y="224"/>
                  <a:pt x="369" y="222"/>
                </a:cubicBezTo>
                <a:cubicBezTo>
                  <a:pt x="372" y="220"/>
                  <a:pt x="376" y="214"/>
                  <a:pt x="378" y="212"/>
                </a:cubicBezTo>
                <a:cubicBezTo>
                  <a:pt x="380" y="210"/>
                  <a:pt x="383" y="207"/>
                  <a:pt x="385" y="206"/>
                </a:cubicBezTo>
                <a:cubicBezTo>
                  <a:pt x="387" y="204"/>
                  <a:pt x="392" y="203"/>
                  <a:pt x="394" y="203"/>
                </a:cubicBezTo>
                <a:cubicBezTo>
                  <a:pt x="398" y="202"/>
                  <a:pt x="407" y="202"/>
                  <a:pt x="412" y="202"/>
                </a:cubicBezTo>
                <a:cubicBezTo>
                  <a:pt x="414" y="203"/>
                  <a:pt x="418" y="206"/>
                  <a:pt x="420" y="205"/>
                </a:cubicBezTo>
                <a:cubicBezTo>
                  <a:pt x="423" y="203"/>
                  <a:pt x="423" y="196"/>
                  <a:pt x="424" y="193"/>
                </a:cubicBezTo>
                <a:cubicBezTo>
                  <a:pt x="425" y="191"/>
                  <a:pt x="428" y="187"/>
                  <a:pt x="430" y="186"/>
                </a:cubicBezTo>
                <a:cubicBezTo>
                  <a:pt x="432" y="183"/>
                  <a:pt x="437" y="177"/>
                  <a:pt x="439" y="175"/>
                </a:cubicBezTo>
                <a:cubicBezTo>
                  <a:pt x="442" y="172"/>
                  <a:pt x="446" y="167"/>
                  <a:pt x="449" y="165"/>
                </a:cubicBezTo>
                <a:cubicBezTo>
                  <a:pt x="451" y="163"/>
                  <a:pt x="459" y="162"/>
                  <a:pt x="459" y="162"/>
                </a:cubicBezTo>
                <a:cubicBezTo>
                  <a:pt x="459" y="162"/>
                  <a:pt x="468" y="176"/>
                  <a:pt x="473" y="177"/>
                </a:cubicBezTo>
                <a:cubicBezTo>
                  <a:pt x="474" y="177"/>
                  <a:pt x="476" y="175"/>
                  <a:pt x="477" y="175"/>
                </a:cubicBezTo>
                <a:cubicBezTo>
                  <a:pt x="479" y="174"/>
                  <a:pt x="481" y="171"/>
                  <a:pt x="483" y="170"/>
                </a:cubicBezTo>
                <a:cubicBezTo>
                  <a:pt x="485" y="169"/>
                  <a:pt x="489" y="169"/>
                  <a:pt x="490" y="169"/>
                </a:cubicBezTo>
                <a:cubicBezTo>
                  <a:pt x="493" y="169"/>
                  <a:pt x="497" y="169"/>
                  <a:pt x="499" y="169"/>
                </a:cubicBezTo>
                <a:cubicBezTo>
                  <a:pt x="502" y="170"/>
                  <a:pt x="507" y="172"/>
                  <a:pt x="509" y="173"/>
                </a:cubicBezTo>
                <a:cubicBezTo>
                  <a:pt x="512" y="174"/>
                  <a:pt x="519" y="175"/>
                  <a:pt x="522" y="176"/>
                </a:cubicBezTo>
                <a:cubicBezTo>
                  <a:pt x="527" y="177"/>
                  <a:pt x="537" y="178"/>
                  <a:pt x="542" y="179"/>
                </a:cubicBezTo>
                <a:cubicBezTo>
                  <a:pt x="548" y="179"/>
                  <a:pt x="559" y="179"/>
                  <a:pt x="565" y="180"/>
                </a:cubicBezTo>
                <a:cubicBezTo>
                  <a:pt x="569" y="181"/>
                  <a:pt x="576" y="182"/>
                  <a:pt x="580" y="184"/>
                </a:cubicBezTo>
                <a:cubicBezTo>
                  <a:pt x="583" y="184"/>
                  <a:pt x="588" y="187"/>
                  <a:pt x="591" y="188"/>
                </a:cubicBezTo>
                <a:cubicBezTo>
                  <a:pt x="595" y="190"/>
                  <a:pt x="604" y="195"/>
                  <a:pt x="608" y="197"/>
                </a:cubicBezTo>
                <a:cubicBezTo>
                  <a:pt x="611" y="199"/>
                  <a:pt x="617" y="203"/>
                  <a:pt x="620" y="203"/>
                </a:cubicBezTo>
                <a:cubicBezTo>
                  <a:pt x="621" y="203"/>
                  <a:pt x="622" y="202"/>
                  <a:pt x="622" y="201"/>
                </a:cubicBezTo>
                <a:cubicBezTo>
                  <a:pt x="623" y="200"/>
                  <a:pt x="625" y="197"/>
                  <a:pt x="626" y="196"/>
                </a:cubicBezTo>
                <a:cubicBezTo>
                  <a:pt x="626" y="194"/>
                  <a:pt x="627" y="191"/>
                  <a:pt x="626" y="189"/>
                </a:cubicBezTo>
                <a:cubicBezTo>
                  <a:pt x="626" y="187"/>
                  <a:pt x="623" y="182"/>
                  <a:pt x="624" y="180"/>
                </a:cubicBezTo>
                <a:cubicBezTo>
                  <a:pt x="626" y="178"/>
                  <a:pt x="634" y="182"/>
                  <a:pt x="636" y="180"/>
                </a:cubicBezTo>
                <a:cubicBezTo>
                  <a:pt x="638" y="179"/>
                  <a:pt x="636" y="174"/>
                  <a:pt x="636" y="172"/>
                </a:cubicBezTo>
                <a:cubicBezTo>
                  <a:pt x="635" y="170"/>
                  <a:pt x="633" y="167"/>
                  <a:pt x="632" y="165"/>
                </a:cubicBezTo>
                <a:cubicBezTo>
                  <a:pt x="632" y="162"/>
                  <a:pt x="633" y="157"/>
                  <a:pt x="633" y="154"/>
                </a:cubicBezTo>
                <a:cubicBezTo>
                  <a:pt x="634" y="150"/>
                  <a:pt x="637" y="143"/>
                  <a:pt x="640" y="139"/>
                </a:cubicBezTo>
                <a:cubicBezTo>
                  <a:pt x="642" y="135"/>
                  <a:pt x="650" y="129"/>
                  <a:pt x="653" y="125"/>
                </a:cubicBezTo>
                <a:cubicBezTo>
                  <a:pt x="657" y="119"/>
                  <a:pt x="663" y="107"/>
                  <a:pt x="667" y="101"/>
                </a:cubicBezTo>
                <a:cubicBezTo>
                  <a:pt x="668" y="98"/>
                  <a:pt x="669" y="93"/>
                  <a:pt x="671" y="91"/>
                </a:cubicBezTo>
                <a:cubicBezTo>
                  <a:pt x="672" y="90"/>
                  <a:pt x="676" y="89"/>
                  <a:pt x="678" y="88"/>
                </a:cubicBezTo>
                <a:cubicBezTo>
                  <a:pt x="681" y="86"/>
                  <a:pt x="689" y="84"/>
                  <a:pt x="690" y="81"/>
                </a:cubicBezTo>
                <a:cubicBezTo>
                  <a:pt x="691" y="77"/>
                  <a:pt x="684" y="75"/>
                  <a:pt x="682" y="71"/>
                </a:cubicBezTo>
                <a:cubicBezTo>
                  <a:pt x="680" y="69"/>
                  <a:pt x="678" y="65"/>
                  <a:pt x="676" y="62"/>
                </a:cubicBezTo>
                <a:cubicBezTo>
                  <a:pt x="673" y="55"/>
                  <a:pt x="671" y="46"/>
                  <a:pt x="668" y="39"/>
                </a:cubicBezTo>
                <a:cubicBezTo>
                  <a:pt x="665" y="33"/>
                  <a:pt x="658" y="25"/>
                  <a:pt x="655" y="18"/>
                </a:cubicBezTo>
                <a:cubicBezTo>
                  <a:pt x="654" y="16"/>
                  <a:pt x="653" y="9"/>
                  <a:pt x="653" y="9"/>
                </a:cubicBezTo>
                <a:cubicBezTo>
                  <a:pt x="653" y="9"/>
                  <a:pt x="660" y="13"/>
                  <a:pt x="662" y="13"/>
                </a:cubicBezTo>
                <a:cubicBezTo>
                  <a:pt x="665" y="14"/>
                  <a:pt x="672" y="14"/>
                  <a:pt x="675" y="13"/>
                </a:cubicBezTo>
                <a:cubicBezTo>
                  <a:pt x="676" y="12"/>
                  <a:pt x="678" y="9"/>
                  <a:pt x="679" y="8"/>
                </a:cubicBezTo>
                <a:cubicBezTo>
                  <a:pt x="680" y="6"/>
                  <a:pt x="681" y="2"/>
                  <a:pt x="683" y="1"/>
                </a:cubicBezTo>
                <a:cubicBezTo>
                  <a:pt x="686" y="0"/>
                  <a:pt x="693" y="1"/>
                  <a:pt x="696" y="2"/>
                </a:cubicBezTo>
                <a:cubicBezTo>
                  <a:pt x="699" y="3"/>
                  <a:pt x="704" y="6"/>
                  <a:pt x="706" y="9"/>
                </a:cubicBezTo>
                <a:cubicBezTo>
                  <a:pt x="707" y="10"/>
                  <a:pt x="707" y="14"/>
                  <a:pt x="709" y="15"/>
                </a:cubicBezTo>
                <a:cubicBezTo>
                  <a:pt x="711" y="16"/>
                  <a:pt x="716" y="16"/>
                  <a:pt x="719" y="16"/>
                </a:cubicBezTo>
                <a:cubicBezTo>
                  <a:pt x="722" y="16"/>
                  <a:pt x="729" y="13"/>
                  <a:pt x="732" y="12"/>
                </a:cubicBezTo>
                <a:cubicBezTo>
                  <a:pt x="733" y="11"/>
                  <a:pt x="735" y="8"/>
                  <a:pt x="737" y="8"/>
                </a:cubicBezTo>
                <a:cubicBezTo>
                  <a:pt x="738" y="7"/>
                  <a:pt x="741" y="5"/>
                  <a:pt x="742" y="5"/>
                </a:cubicBezTo>
                <a:cubicBezTo>
                  <a:pt x="746" y="5"/>
                  <a:pt x="752" y="7"/>
                  <a:pt x="755" y="8"/>
                </a:cubicBezTo>
                <a:cubicBezTo>
                  <a:pt x="759" y="9"/>
                  <a:pt x="765" y="10"/>
                  <a:pt x="769" y="10"/>
                </a:cubicBezTo>
                <a:cubicBezTo>
                  <a:pt x="772" y="9"/>
                  <a:pt x="777" y="5"/>
                  <a:pt x="781" y="5"/>
                </a:cubicBezTo>
                <a:cubicBezTo>
                  <a:pt x="788" y="4"/>
                  <a:pt x="802" y="9"/>
                  <a:pt x="809" y="11"/>
                </a:cubicBezTo>
                <a:cubicBezTo>
                  <a:pt x="814" y="13"/>
                  <a:pt x="823" y="21"/>
                  <a:pt x="829" y="23"/>
                </a:cubicBezTo>
                <a:cubicBezTo>
                  <a:pt x="835" y="25"/>
                  <a:pt x="848" y="26"/>
                  <a:pt x="854" y="27"/>
                </a:cubicBezTo>
                <a:cubicBezTo>
                  <a:pt x="859" y="28"/>
                  <a:pt x="868" y="28"/>
                  <a:pt x="873" y="29"/>
                </a:cubicBezTo>
                <a:cubicBezTo>
                  <a:pt x="878" y="31"/>
                  <a:pt x="887" y="35"/>
                  <a:pt x="892" y="38"/>
                </a:cubicBezTo>
                <a:cubicBezTo>
                  <a:pt x="895" y="41"/>
                  <a:pt x="901" y="48"/>
                  <a:pt x="904" y="51"/>
                </a:cubicBezTo>
                <a:cubicBezTo>
                  <a:pt x="907" y="53"/>
                  <a:pt x="914" y="56"/>
                  <a:pt x="918" y="57"/>
                </a:cubicBezTo>
                <a:cubicBezTo>
                  <a:pt x="921" y="58"/>
                  <a:pt x="927" y="61"/>
                  <a:pt x="930" y="60"/>
                </a:cubicBezTo>
                <a:cubicBezTo>
                  <a:pt x="937" y="60"/>
                  <a:pt x="947" y="47"/>
                  <a:pt x="952" y="50"/>
                </a:cubicBezTo>
                <a:cubicBezTo>
                  <a:pt x="955" y="51"/>
                  <a:pt x="954" y="59"/>
                  <a:pt x="955" y="62"/>
                </a:cubicBezTo>
                <a:cubicBezTo>
                  <a:pt x="955" y="64"/>
                  <a:pt x="959" y="68"/>
                  <a:pt x="960" y="71"/>
                </a:cubicBezTo>
                <a:cubicBezTo>
                  <a:pt x="961" y="74"/>
                  <a:pt x="963" y="80"/>
                  <a:pt x="963" y="82"/>
                </a:cubicBezTo>
                <a:cubicBezTo>
                  <a:pt x="962" y="85"/>
                  <a:pt x="958" y="89"/>
                  <a:pt x="957" y="91"/>
                </a:cubicBezTo>
                <a:cubicBezTo>
                  <a:pt x="954" y="96"/>
                  <a:pt x="950" y="107"/>
                  <a:pt x="950" y="113"/>
                </a:cubicBezTo>
                <a:cubicBezTo>
                  <a:pt x="950" y="115"/>
                  <a:pt x="953" y="119"/>
                  <a:pt x="953" y="121"/>
                </a:cubicBezTo>
                <a:cubicBezTo>
                  <a:pt x="954" y="125"/>
                  <a:pt x="955" y="133"/>
                  <a:pt x="955" y="137"/>
                </a:cubicBezTo>
                <a:cubicBezTo>
                  <a:pt x="954" y="139"/>
                  <a:pt x="953" y="143"/>
                  <a:pt x="953" y="144"/>
                </a:cubicBezTo>
                <a:cubicBezTo>
                  <a:pt x="954" y="146"/>
                  <a:pt x="957" y="148"/>
                  <a:pt x="959" y="150"/>
                </a:cubicBezTo>
                <a:cubicBezTo>
                  <a:pt x="962" y="152"/>
                  <a:pt x="970" y="155"/>
                  <a:pt x="973" y="157"/>
                </a:cubicBezTo>
                <a:cubicBezTo>
                  <a:pt x="979" y="160"/>
                  <a:pt x="989" y="167"/>
                  <a:pt x="994" y="170"/>
                </a:cubicBezTo>
                <a:cubicBezTo>
                  <a:pt x="997" y="172"/>
                  <a:pt x="1003" y="177"/>
                  <a:pt x="1007" y="178"/>
                </a:cubicBezTo>
                <a:cubicBezTo>
                  <a:pt x="1013" y="179"/>
                  <a:pt x="1027" y="172"/>
                  <a:pt x="1033" y="175"/>
                </a:cubicBezTo>
                <a:cubicBezTo>
                  <a:pt x="1038" y="177"/>
                  <a:pt x="1043" y="188"/>
                  <a:pt x="1048" y="190"/>
                </a:cubicBezTo>
                <a:cubicBezTo>
                  <a:pt x="1051" y="192"/>
                  <a:pt x="1058" y="191"/>
                  <a:pt x="1061" y="192"/>
                </a:cubicBezTo>
                <a:cubicBezTo>
                  <a:pt x="1067" y="195"/>
                  <a:pt x="1078" y="201"/>
                  <a:pt x="1082" y="205"/>
                </a:cubicBezTo>
                <a:cubicBezTo>
                  <a:pt x="1086" y="209"/>
                  <a:pt x="1090" y="221"/>
                  <a:pt x="1093" y="226"/>
                </a:cubicBezTo>
                <a:cubicBezTo>
                  <a:pt x="1095" y="229"/>
                  <a:pt x="1098" y="234"/>
                  <a:pt x="1101" y="235"/>
                </a:cubicBezTo>
                <a:cubicBezTo>
                  <a:pt x="1105" y="237"/>
                  <a:pt x="1113" y="233"/>
                  <a:pt x="1117" y="234"/>
                </a:cubicBezTo>
                <a:cubicBezTo>
                  <a:pt x="1121" y="236"/>
                  <a:pt x="1122" y="247"/>
                  <a:pt x="1125" y="249"/>
                </a:cubicBezTo>
                <a:cubicBezTo>
                  <a:pt x="1134" y="254"/>
                  <a:pt x="1155" y="253"/>
                  <a:pt x="1165" y="251"/>
                </a:cubicBezTo>
                <a:cubicBezTo>
                  <a:pt x="1170" y="250"/>
                  <a:pt x="1179" y="246"/>
                  <a:pt x="1183" y="244"/>
                </a:cubicBezTo>
                <a:cubicBezTo>
                  <a:pt x="1187" y="241"/>
                  <a:pt x="1194" y="233"/>
                  <a:pt x="1198" y="230"/>
                </a:cubicBezTo>
                <a:cubicBezTo>
                  <a:pt x="1201" y="228"/>
                  <a:pt x="1207" y="224"/>
                  <a:pt x="1211" y="223"/>
                </a:cubicBezTo>
                <a:cubicBezTo>
                  <a:pt x="1217" y="221"/>
                  <a:pt x="1232" y="228"/>
                  <a:pt x="1236" y="224"/>
                </a:cubicBezTo>
                <a:cubicBezTo>
                  <a:pt x="1243" y="218"/>
                  <a:pt x="1235" y="196"/>
                  <a:pt x="1237" y="187"/>
                </a:cubicBezTo>
                <a:cubicBezTo>
                  <a:pt x="1238" y="184"/>
                  <a:pt x="1242" y="180"/>
                  <a:pt x="1243" y="177"/>
                </a:cubicBezTo>
                <a:cubicBezTo>
                  <a:pt x="1244" y="173"/>
                  <a:pt x="1243" y="166"/>
                  <a:pt x="1245" y="163"/>
                </a:cubicBezTo>
                <a:cubicBezTo>
                  <a:pt x="1246" y="161"/>
                  <a:pt x="1250" y="156"/>
                  <a:pt x="1252" y="156"/>
                </a:cubicBezTo>
                <a:cubicBezTo>
                  <a:pt x="1255" y="156"/>
                  <a:pt x="1258" y="160"/>
                  <a:pt x="1260" y="161"/>
                </a:cubicBezTo>
                <a:cubicBezTo>
                  <a:pt x="1263" y="162"/>
                  <a:pt x="1269" y="163"/>
                  <a:pt x="1272" y="163"/>
                </a:cubicBezTo>
                <a:cubicBezTo>
                  <a:pt x="1276" y="164"/>
                  <a:pt x="1286" y="164"/>
                  <a:pt x="1290" y="163"/>
                </a:cubicBezTo>
                <a:cubicBezTo>
                  <a:pt x="1293" y="162"/>
                  <a:pt x="1299" y="159"/>
                  <a:pt x="1300" y="156"/>
                </a:cubicBezTo>
                <a:cubicBezTo>
                  <a:pt x="1302" y="153"/>
                  <a:pt x="1302" y="146"/>
                  <a:pt x="1301" y="143"/>
                </a:cubicBezTo>
                <a:cubicBezTo>
                  <a:pt x="1301" y="141"/>
                  <a:pt x="1298" y="136"/>
                  <a:pt x="1299" y="134"/>
                </a:cubicBezTo>
                <a:cubicBezTo>
                  <a:pt x="1300" y="132"/>
                  <a:pt x="1305" y="134"/>
                  <a:pt x="1307" y="133"/>
                </a:cubicBezTo>
                <a:cubicBezTo>
                  <a:pt x="1310" y="131"/>
                  <a:pt x="1313" y="124"/>
                  <a:pt x="1315" y="120"/>
                </a:cubicBezTo>
                <a:cubicBezTo>
                  <a:pt x="1317" y="116"/>
                  <a:pt x="1320" y="108"/>
                  <a:pt x="1321" y="103"/>
                </a:cubicBezTo>
                <a:cubicBezTo>
                  <a:pt x="1322" y="99"/>
                  <a:pt x="1322" y="90"/>
                  <a:pt x="1324" y="87"/>
                </a:cubicBezTo>
                <a:cubicBezTo>
                  <a:pt x="1327" y="84"/>
                  <a:pt x="1335" y="82"/>
                  <a:pt x="1339" y="80"/>
                </a:cubicBezTo>
                <a:cubicBezTo>
                  <a:pt x="1343" y="79"/>
                  <a:pt x="1351" y="76"/>
                  <a:pt x="1355" y="76"/>
                </a:cubicBezTo>
                <a:cubicBezTo>
                  <a:pt x="1357" y="76"/>
                  <a:pt x="1360" y="77"/>
                  <a:pt x="1362" y="78"/>
                </a:cubicBezTo>
                <a:cubicBezTo>
                  <a:pt x="1368" y="82"/>
                  <a:pt x="1379" y="93"/>
                  <a:pt x="1382" y="100"/>
                </a:cubicBezTo>
                <a:cubicBezTo>
                  <a:pt x="1383" y="104"/>
                  <a:pt x="1381" y="112"/>
                  <a:pt x="1382" y="115"/>
                </a:cubicBezTo>
                <a:cubicBezTo>
                  <a:pt x="1383" y="117"/>
                  <a:pt x="1387" y="115"/>
                  <a:pt x="1390" y="116"/>
                </a:cubicBezTo>
                <a:cubicBezTo>
                  <a:pt x="1394" y="118"/>
                  <a:pt x="1397" y="125"/>
                  <a:pt x="1401" y="127"/>
                </a:cubicBezTo>
                <a:cubicBezTo>
                  <a:pt x="1406" y="128"/>
                  <a:pt x="1412" y="126"/>
                  <a:pt x="1416" y="128"/>
                </a:cubicBezTo>
                <a:cubicBezTo>
                  <a:pt x="1419" y="129"/>
                  <a:pt x="1422" y="131"/>
                  <a:pt x="1424" y="133"/>
                </a:cubicBezTo>
                <a:cubicBezTo>
                  <a:pt x="1427" y="135"/>
                  <a:pt x="1430" y="138"/>
                  <a:pt x="1431" y="141"/>
                </a:cubicBezTo>
                <a:cubicBezTo>
                  <a:pt x="1432" y="144"/>
                  <a:pt x="1432" y="148"/>
                  <a:pt x="1433" y="150"/>
                </a:cubicBezTo>
                <a:cubicBezTo>
                  <a:pt x="1434" y="153"/>
                  <a:pt x="1434" y="158"/>
                  <a:pt x="1435" y="160"/>
                </a:cubicBezTo>
                <a:cubicBezTo>
                  <a:pt x="1435" y="160"/>
                  <a:pt x="1436" y="161"/>
                  <a:pt x="1436" y="16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30">
            <a:extLst>
              <a:ext uri="{FF2B5EF4-FFF2-40B4-BE49-F238E27FC236}">
                <a16:creationId xmlns:a16="http://schemas.microsoft.com/office/drawing/2014/main" id="{8C6C1535-A2C5-4452-85FA-B1656B8E428F}"/>
              </a:ext>
            </a:extLst>
          </p:cNvPr>
          <p:cNvSpPr>
            <a:spLocks noEditPoints="1"/>
          </p:cNvSpPr>
          <p:nvPr/>
        </p:nvSpPr>
        <p:spPr bwMode="auto">
          <a:xfrm>
            <a:off x="6803548" y="1691114"/>
            <a:ext cx="1612366" cy="1828482"/>
          </a:xfrm>
          <a:custGeom>
            <a:avLst/>
            <a:gdLst/>
            <a:ahLst/>
            <a:cxnLst>
              <a:cxn ang="0">
                <a:pos x="659" y="224"/>
              </a:cxn>
              <a:cxn ang="0">
                <a:pos x="627" y="287"/>
              </a:cxn>
              <a:cxn ang="0">
                <a:pos x="592" y="333"/>
              </a:cxn>
              <a:cxn ang="0">
                <a:pos x="560" y="391"/>
              </a:cxn>
              <a:cxn ang="0">
                <a:pos x="548" y="452"/>
              </a:cxn>
              <a:cxn ang="0">
                <a:pos x="572" y="521"/>
              </a:cxn>
              <a:cxn ang="0">
                <a:pos x="543" y="578"/>
              </a:cxn>
              <a:cxn ang="0">
                <a:pos x="578" y="653"/>
              </a:cxn>
              <a:cxn ang="0">
                <a:pos x="536" y="721"/>
              </a:cxn>
              <a:cxn ang="0">
                <a:pos x="522" y="771"/>
              </a:cxn>
              <a:cxn ang="0">
                <a:pos x="476" y="766"/>
              </a:cxn>
              <a:cxn ang="0">
                <a:pos x="386" y="751"/>
              </a:cxn>
              <a:cxn ang="0">
                <a:pos x="352" y="720"/>
              </a:cxn>
              <a:cxn ang="0">
                <a:pos x="343" y="632"/>
              </a:cxn>
              <a:cxn ang="0">
                <a:pos x="299" y="616"/>
              </a:cxn>
              <a:cxn ang="0">
                <a:pos x="269" y="590"/>
              </a:cxn>
              <a:cxn ang="0">
                <a:pos x="299" y="520"/>
              </a:cxn>
              <a:cxn ang="0">
                <a:pos x="210" y="491"/>
              </a:cxn>
              <a:cxn ang="0">
                <a:pos x="134" y="408"/>
              </a:cxn>
              <a:cxn ang="0">
                <a:pos x="2" y="398"/>
              </a:cxn>
              <a:cxn ang="0">
                <a:pos x="29" y="362"/>
              </a:cxn>
              <a:cxn ang="0">
                <a:pos x="88" y="353"/>
              </a:cxn>
              <a:cxn ang="0">
                <a:pos x="105" y="315"/>
              </a:cxn>
              <a:cxn ang="0">
                <a:pos x="126" y="244"/>
              </a:cxn>
              <a:cxn ang="0">
                <a:pos x="132" y="197"/>
              </a:cxn>
              <a:cxn ang="0">
                <a:pos x="182" y="155"/>
              </a:cxn>
              <a:cxn ang="0">
                <a:pos x="156" y="102"/>
              </a:cxn>
              <a:cxn ang="0">
                <a:pos x="212" y="89"/>
              </a:cxn>
              <a:cxn ang="0">
                <a:pos x="274" y="73"/>
              </a:cxn>
              <a:cxn ang="0">
                <a:pos x="323" y="97"/>
              </a:cxn>
              <a:cxn ang="0">
                <a:pos x="394" y="100"/>
              </a:cxn>
              <a:cxn ang="0">
                <a:pos x="376" y="66"/>
              </a:cxn>
              <a:cxn ang="0">
                <a:pos x="390" y="45"/>
              </a:cxn>
              <a:cxn ang="0">
                <a:pos x="425" y="54"/>
              </a:cxn>
              <a:cxn ang="0">
                <a:pos x="450" y="94"/>
              </a:cxn>
              <a:cxn ang="0">
                <a:pos x="493" y="61"/>
              </a:cxn>
              <a:cxn ang="0">
                <a:pos x="615" y="90"/>
              </a:cxn>
              <a:cxn ang="0">
                <a:pos x="641" y="118"/>
              </a:cxn>
              <a:cxn ang="0">
                <a:pos x="675" y="132"/>
              </a:cxn>
              <a:cxn ang="0">
                <a:pos x="678" y="197"/>
              </a:cxn>
              <a:cxn ang="0">
                <a:pos x="631" y="145"/>
              </a:cxn>
              <a:cxn ang="0">
                <a:pos x="550" y="122"/>
              </a:cxn>
              <a:cxn ang="0">
                <a:pos x="476" y="167"/>
              </a:cxn>
              <a:cxn ang="0">
                <a:pos x="396" y="187"/>
              </a:cxn>
              <a:cxn ang="0">
                <a:pos x="322" y="219"/>
              </a:cxn>
              <a:cxn ang="0">
                <a:pos x="310" y="267"/>
              </a:cxn>
              <a:cxn ang="0">
                <a:pos x="313" y="295"/>
              </a:cxn>
              <a:cxn ang="0">
                <a:pos x="348" y="351"/>
              </a:cxn>
              <a:cxn ang="0">
                <a:pos x="417" y="363"/>
              </a:cxn>
              <a:cxn ang="0">
                <a:pos x="491" y="361"/>
              </a:cxn>
              <a:cxn ang="0">
                <a:pos x="535" y="245"/>
              </a:cxn>
              <a:cxn ang="0">
                <a:pos x="543" y="192"/>
              </a:cxn>
              <a:cxn ang="0">
                <a:pos x="597" y="181"/>
              </a:cxn>
              <a:cxn ang="0">
                <a:pos x="523" y="58"/>
              </a:cxn>
              <a:cxn ang="0">
                <a:pos x="517" y="90"/>
              </a:cxn>
            </a:cxnLst>
            <a:rect l="0" t="0" r="r" b="b"/>
            <a:pathLst>
              <a:path w="692" h="785">
                <a:moveTo>
                  <a:pt x="690" y="212"/>
                </a:moveTo>
                <a:cubicBezTo>
                  <a:pt x="691" y="214"/>
                  <a:pt x="692" y="217"/>
                  <a:pt x="691" y="219"/>
                </a:cubicBezTo>
                <a:cubicBezTo>
                  <a:pt x="690" y="221"/>
                  <a:pt x="686" y="223"/>
                  <a:pt x="683" y="224"/>
                </a:cubicBezTo>
                <a:cubicBezTo>
                  <a:pt x="681" y="224"/>
                  <a:pt x="678" y="224"/>
                  <a:pt x="676" y="225"/>
                </a:cubicBezTo>
                <a:cubicBezTo>
                  <a:pt x="673" y="225"/>
                  <a:pt x="668" y="225"/>
                  <a:pt x="664" y="225"/>
                </a:cubicBezTo>
                <a:cubicBezTo>
                  <a:pt x="663" y="224"/>
                  <a:pt x="661" y="223"/>
                  <a:pt x="659" y="224"/>
                </a:cubicBezTo>
                <a:cubicBezTo>
                  <a:pt x="657" y="225"/>
                  <a:pt x="657" y="229"/>
                  <a:pt x="655" y="231"/>
                </a:cubicBezTo>
                <a:cubicBezTo>
                  <a:pt x="654" y="234"/>
                  <a:pt x="653" y="236"/>
                  <a:pt x="652" y="238"/>
                </a:cubicBezTo>
                <a:cubicBezTo>
                  <a:pt x="650" y="241"/>
                  <a:pt x="646" y="245"/>
                  <a:pt x="645" y="248"/>
                </a:cubicBezTo>
                <a:cubicBezTo>
                  <a:pt x="642" y="252"/>
                  <a:pt x="641" y="258"/>
                  <a:pt x="639" y="262"/>
                </a:cubicBezTo>
                <a:cubicBezTo>
                  <a:pt x="637" y="266"/>
                  <a:pt x="634" y="270"/>
                  <a:pt x="632" y="274"/>
                </a:cubicBezTo>
                <a:cubicBezTo>
                  <a:pt x="630" y="278"/>
                  <a:pt x="629" y="283"/>
                  <a:pt x="627" y="287"/>
                </a:cubicBezTo>
                <a:cubicBezTo>
                  <a:pt x="624" y="291"/>
                  <a:pt x="620" y="296"/>
                  <a:pt x="616" y="298"/>
                </a:cubicBezTo>
                <a:cubicBezTo>
                  <a:pt x="614" y="299"/>
                  <a:pt x="612" y="299"/>
                  <a:pt x="610" y="300"/>
                </a:cubicBezTo>
                <a:cubicBezTo>
                  <a:pt x="608" y="302"/>
                  <a:pt x="606" y="304"/>
                  <a:pt x="605" y="306"/>
                </a:cubicBezTo>
                <a:cubicBezTo>
                  <a:pt x="604" y="308"/>
                  <a:pt x="604" y="311"/>
                  <a:pt x="603" y="313"/>
                </a:cubicBezTo>
                <a:cubicBezTo>
                  <a:pt x="602" y="317"/>
                  <a:pt x="601" y="323"/>
                  <a:pt x="599" y="326"/>
                </a:cubicBezTo>
                <a:cubicBezTo>
                  <a:pt x="598" y="329"/>
                  <a:pt x="595" y="331"/>
                  <a:pt x="592" y="333"/>
                </a:cubicBezTo>
                <a:cubicBezTo>
                  <a:pt x="591" y="334"/>
                  <a:pt x="587" y="335"/>
                  <a:pt x="585" y="336"/>
                </a:cubicBezTo>
                <a:cubicBezTo>
                  <a:pt x="583" y="338"/>
                  <a:pt x="580" y="342"/>
                  <a:pt x="579" y="345"/>
                </a:cubicBezTo>
                <a:cubicBezTo>
                  <a:pt x="577" y="348"/>
                  <a:pt x="578" y="352"/>
                  <a:pt x="578" y="356"/>
                </a:cubicBezTo>
                <a:cubicBezTo>
                  <a:pt x="577" y="358"/>
                  <a:pt x="577" y="362"/>
                  <a:pt x="577" y="365"/>
                </a:cubicBezTo>
                <a:cubicBezTo>
                  <a:pt x="575" y="369"/>
                  <a:pt x="572" y="374"/>
                  <a:pt x="570" y="377"/>
                </a:cubicBezTo>
                <a:cubicBezTo>
                  <a:pt x="567" y="382"/>
                  <a:pt x="563" y="387"/>
                  <a:pt x="560" y="391"/>
                </a:cubicBezTo>
                <a:cubicBezTo>
                  <a:pt x="558" y="394"/>
                  <a:pt x="555" y="398"/>
                  <a:pt x="553" y="401"/>
                </a:cubicBezTo>
                <a:cubicBezTo>
                  <a:pt x="551" y="404"/>
                  <a:pt x="547" y="408"/>
                  <a:pt x="545" y="411"/>
                </a:cubicBezTo>
                <a:cubicBezTo>
                  <a:pt x="544" y="413"/>
                  <a:pt x="543" y="416"/>
                  <a:pt x="543" y="418"/>
                </a:cubicBezTo>
                <a:cubicBezTo>
                  <a:pt x="543" y="422"/>
                  <a:pt x="544" y="427"/>
                  <a:pt x="544" y="431"/>
                </a:cubicBezTo>
                <a:cubicBezTo>
                  <a:pt x="544" y="434"/>
                  <a:pt x="545" y="439"/>
                  <a:pt x="546" y="442"/>
                </a:cubicBezTo>
                <a:cubicBezTo>
                  <a:pt x="547" y="445"/>
                  <a:pt x="547" y="449"/>
                  <a:pt x="548" y="452"/>
                </a:cubicBezTo>
                <a:cubicBezTo>
                  <a:pt x="549" y="456"/>
                  <a:pt x="550" y="461"/>
                  <a:pt x="551" y="464"/>
                </a:cubicBezTo>
                <a:cubicBezTo>
                  <a:pt x="551" y="466"/>
                  <a:pt x="551" y="469"/>
                  <a:pt x="552" y="471"/>
                </a:cubicBezTo>
                <a:cubicBezTo>
                  <a:pt x="553" y="475"/>
                  <a:pt x="556" y="480"/>
                  <a:pt x="558" y="484"/>
                </a:cubicBezTo>
                <a:cubicBezTo>
                  <a:pt x="560" y="488"/>
                  <a:pt x="561" y="494"/>
                  <a:pt x="563" y="498"/>
                </a:cubicBezTo>
                <a:cubicBezTo>
                  <a:pt x="564" y="501"/>
                  <a:pt x="566" y="505"/>
                  <a:pt x="567" y="508"/>
                </a:cubicBezTo>
                <a:cubicBezTo>
                  <a:pt x="568" y="512"/>
                  <a:pt x="571" y="517"/>
                  <a:pt x="572" y="521"/>
                </a:cubicBezTo>
                <a:cubicBezTo>
                  <a:pt x="572" y="525"/>
                  <a:pt x="572" y="529"/>
                  <a:pt x="572" y="532"/>
                </a:cubicBezTo>
                <a:cubicBezTo>
                  <a:pt x="571" y="535"/>
                  <a:pt x="570" y="538"/>
                  <a:pt x="570" y="541"/>
                </a:cubicBezTo>
                <a:cubicBezTo>
                  <a:pt x="569" y="544"/>
                  <a:pt x="568" y="548"/>
                  <a:pt x="567" y="551"/>
                </a:cubicBezTo>
                <a:cubicBezTo>
                  <a:pt x="565" y="555"/>
                  <a:pt x="560" y="558"/>
                  <a:pt x="558" y="562"/>
                </a:cubicBezTo>
                <a:cubicBezTo>
                  <a:pt x="556" y="565"/>
                  <a:pt x="554" y="570"/>
                  <a:pt x="551" y="573"/>
                </a:cubicBezTo>
                <a:cubicBezTo>
                  <a:pt x="549" y="575"/>
                  <a:pt x="545" y="575"/>
                  <a:pt x="543" y="578"/>
                </a:cubicBezTo>
                <a:cubicBezTo>
                  <a:pt x="542" y="579"/>
                  <a:pt x="541" y="583"/>
                  <a:pt x="542" y="585"/>
                </a:cubicBezTo>
                <a:cubicBezTo>
                  <a:pt x="542" y="588"/>
                  <a:pt x="549" y="591"/>
                  <a:pt x="549" y="591"/>
                </a:cubicBezTo>
                <a:cubicBezTo>
                  <a:pt x="549" y="591"/>
                  <a:pt x="550" y="598"/>
                  <a:pt x="551" y="600"/>
                </a:cubicBezTo>
                <a:cubicBezTo>
                  <a:pt x="554" y="607"/>
                  <a:pt x="561" y="615"/>
                  <a:pt x="564" y="621"/>
                </a:cubicBezTo>
                <a:cubicBezTo>
                  <a:pt x="567" y="628"/>
                  <a:pt x="569" y="637"/>
                  <a:pt x="572" y="644"/>
                </a:cubicBezTo>
                <a:cubicBezTo>
                  <a:pt x="574" y="647"/>
                  <a:pt x="576" y="651"/>
                  <a:pt x="578" y="653"/>
                </a:cubicBezTo>
                <a:cubicBezTo>
                  <a:pt x="580" y="657"/>
                  <a:pt x="587" y="659"/>
                  <a:pt x="586" y="663"/>
                </a:cubicBezTo>
                <a:cubicBezTo>
                  <a:pt x="585" y="666"/>
                  <a:pt x="577" y="668"/>
                  <a:pt x="574" y="670"/>
                </a:cubicBezTo>
                <a:cubicBezTo>
                  <a:pt x="572" y="671"/>
                  <a:pt x="568" y="672"/>
                  <a:pt x="567" y="673"/>
                </a:cubicBezTo>
                <a:cubicBezTo>
                  <a:pt x="565" y="675"/>
                  <a:pt x="564" y="680"/>
                  <a:pt x="563" y="683"/>
                </a:cubicBezTo>
                <a:cubicBezTo>
                  <a:pt x="559" y="689"/>
                  <a:pt x="553" y="701"/>
                  <a:pt x="549" y="707"/>
                </a:cubicBezTo>
                <a:cubicBezTo>
                  <a:pt x="546" y="711"/>
                  <a:pt x="538" y="717"/>
                  <a:pt x="536" y="721"/>
                </a:cubicBezTo>
                <a:cubicBezTo>
                  <a:pt x="533" y="725"/>
                  <a:pt x="530" y="732"/>
                  <a:pt x="529" y="736"/>
                </a:cubicBezTo>
                <a:cubicBezTo>
                  <a:pt x="529" y="739"/>
                  <a:pt x="528" y="744"/>
                  <a:pt x="528" y="747"/>
                </a:cubicBezTo>
                <a:cubicBezTo>
                  <a:pt x="529" y="749"/>
                  <a:pt x="531" y="752"/>
                  <a:pt x="532" y="754"/>
                </a:cubicBezTo>
                <a:cubicBezTo>
                  <a:pt x="532" y="756"/>
                  <a:pt x="534" y="761"/>
                  <a:pt x="532" y="762"/>
                </a:cubicBezTo>
                <a:cubicBezTo>
                  <a:pt x="530" y="764"/>
                  <a:pt x="522" y="760"/>
                  <a:pt x="520" y="762"/>
                </a:cubicBezTo>
                <a:cubicBezTo>
                  <a:pt x="519" y="764"/>
                  <a:pt x="522" y="769"/>
                  <a:pt x="522" y="771"/>
                </a:cubicBezTo>
                <a:cubicBezTo>
                  <a:pt x="523" y="773"/>
                  <a:pt x="522" y="776"/>
                  <a:pt x="522" y="778"/>
                </a:cubicBezTo>
                <a:cubicBezTo>
                  <a:pt x="521" y="779"/>
                  <a:pt x="519" y="782"/>
                  <a:pt x="518" y="783"/>
                </a:cubicBezTo>
                <a:cubicBezTo>
                  <a:pt x="518" y="784"/>
                  <a:pt x="517" y="785"/>
                  <a:pt x="516" y="785"/>
                </a:cubicBezTo>
                <a:cubicBezTo>
                  <a:pt x="513" y="785"/>
                  <a:pt x="507" y="781"/>
                  <a:pt x="504" y="779"/>
                </a:cubicBezTo>
                <a:cubicBezTo>
                  <a:pt x="500" y="777"/>
                  <a:pt x="491" y="772"/>
                  <a:pt x="487" y="770"/>
                </a:cubicBezTo>
                <a:cubicBezTo>
                  <a:pt x="484" y="769"/>
                  <a:pt x="479" y="766"/>
                  <a:pt x="476" y="766"/>
                </a:cubicBezTo>
                <a:cubicBezTo>
                  <a:pt x="472" y="764"/>
                  <a:pt x="465" y="763"/>
                  <a:pt x="461" y="762"/>
                </a:cubicBezTo>
                <a:cubicBezTo>
                  <a:pt x="455" y="761"/>
                  <a:pt x="444" y="761"/>
                  <a:pt x="438" y="761"/>
                </a:cubicBezTo>
                <a:cubicBezTo>
                  <a:pt x="433" y="760"/>
                  <a:pt x="423" y="759"/>
                  <a:pt x="418" y="758"/>
                </a:cubicBezTo>
                <a:cubicBezTo>
                  <a:pt x="415" y="757"/>
                  <a:pt x="408" y="756"/>
                  <a:pt x="405" y="755"/>
                </a:cubicBezTo>
                <a:cubicBezTo>
                  <a:pt x="403" y="754"/>
                  <a:pt x="398" y="752"/>
                  <a:pt x="395" y="751"/>
                </a:cubicBezTo>
                <a:cubicBezTo>
                  <a:pt x="393" y="751"/>
                  <a:pt x="389" y="751"/>
                  <a:pt x="386" y="751"/>
                </a:cubicBezTo>
                <a:cubicBezTo>
                  <a:pt x="385" y="751"/>
                  <a:pt x="381" y="751"/>
                  <a:pt x="379" y="752"/>
                </a:cubicBezTo>
                <a:cubicBezTo>
                  <a:pt x="377" y="753"/>
                  <a:pt x="375" y="756"/>
                  <a:pt x="373" y="757"/>
                </a:cubicBezTo>
                <a:cubicBezTo>
                  <a:pt x="372" y="757"/>
                  <a:pt x="370" y="759"/>
                  <a:pt x="369" y="759"/>
                </a:cubicBezTo>
                <a:cubicBezTo>
                  <a:pt x="364" y="758"/>
                  <a:pt x="355" y="745"/>
                  <a:pt x="355" y="745"/>
                </a:cubicBezTo>
                <a:cubicBezTo>
                  <a:pt x="355" y="745"/>
                  <a:pt x="358" y="736"/>
                  <a:pt x="358" y="733"/>
                </a:cubicBezTo>
                <a:cubicBezTo>
                  <a:pt x="358" y="729"/>
                  <a:pt x="354" y="723"/>
                  <a:pt x="352" y="720"/>
                </a:cubicBezTo>
                <a:cubicBezTo>
                  <a:pt x="351" y="718"/>
                  <a:pt x="348" y="714"/>
                  <a:pt x="346" y="713"/>
                </a:cubicBezTo>
                <a:cubicBezTo>
                  <a:pt x="344" y="711"/>
                  <a:pt x="339" y="709"/>
                  <a:pt x="338" y="706"/>
                </a:cubicBezTo>
                <a:cubicBezTo>
                  <a:pt x="338" y="705"/>
                  <a:pt x="341" y="704"/>
                  <a:pt x="341" y="703"/>
                </a:cubicBezTo>
                <a:cubicBezTo>
                  <a:pt x="343" y="701"/>
                  <a:pt x="348" y="697"/>
                  <a:pt x="349" y="694"/>
                </a:cubicBezTo>
                <a:cubicBezTo>
                  <a:pt x="352" y="685"/>
                  <a:pt x="349" y="667"/>
                  <a:pt x="348" y="658"/>
                </a:cubicBezTo>
                <a:cubicBezTo>
                  <a:pt x="347" y="651"/>
                  <a:pt x="344" y="639"/>
                  <a:pt x="343" y="632"/>
                </a:cubicBezTo>
                <a:cubicBezTo>
                  <a:pt x="342" y="628"/>
                  <a:pt x="342" y="619"/>
                  <a:pt x="340" y="615"/>
                </a:cubicBezTo>
                <a:cubicBezTo>
                  <a:pt x="338" y="612"/>
                  <a:pt x="333" y="610"/>
                  <a:pt x="330" y="608"/>
                </a:cubicBezTo>
                <a:cubicBezTo>
                  <a:pt x="328" y="607"/>
                  <a:pt x="325" y="606"/>
                  <a:pt x="323" y="606"/>
                </a:cubicBezTo>
                <a:cubicBezTo>
                  <a:pt x="321" y="606"/>
                  <a:pt x="317" y="607"/>
                  <a:pt x="315" y="608"/>
                </a:cubicBezTo>
                <a:cubicBezTo>
                  <a:pt x="313" y="609"/>
                  <a:pt x="309" y="611"/>
                  <a:pt x="307" y="612"/>
                </a:cubicBezTo>
                <a:cubicBezTo>
                  <a:pt x="305" y="613"/>
                  <a:pt x="301" y="615"/>
                  <a:pt x="299" y="616"/>
                </a:cubicBezTo>
                <a:cubicBezTo>
                  <a:pt x="295" y="617"/>
                  <a:pt x="285" y="615"/>
                  <a:pt x="281" y="615"/>
                </a:cubicBezTo>
                <a:cubicBezTo>
                  <a:pt x="279" y="614"/>
                  <a:pt x="274" y="613"/>
                  <a:pt x="272" y="612"/>
                </a:cubicBezTo>
                <a:cubicBezTo>
                  <a:pt x="270" y="611"/>
                  <a:pt x="268" y="607"/>
                  <a:pt x="267" y="606"/>
                </a:cubicBezTo>
                <a:cubicBezTo>
                  <a:pt x="266" y="604"/>
                  <a:pt x="265" y="600"/>
                  <a:pt x="265" y="599"/>
                </a:cubicBezTo>
                <a:cubicBezTo>
                  <a:pt x="264" y="597"/>
                  <a:pt x="265" y="593"/>
                  <a:pt x="266" y="592"/>
                </a:cubicBezTo>
                <a:cubicBezTo>
                  <a:pt x="266" y="591"/>
                  <a:pt x="268" y="590"/>
                  <a:pt x="269" y="590"/>
                </a:cubicBezTo>
                <a:cubicBezTo>
                  <a:pt x="272" y="588"/>
                  <a:pt x="279" y="587"/>
                  <a:pt x="282" y="586"/>
                </a:cubicBezTo>
                <a:cubicBezTo>
                  <a:pt x="284" y="585"/>
                  <a:pt x="289" y="584"/>
                  <a:pt x="291" y="583"/>
                </a:cubicBezTo>
                <a:cubicBezTo>
                  <a:pt x="294" y="580"/>
                  <a:pt x="300" y="573"/>
                  <a:pt x="302" y="568"/>
                </a:cubicBezTo>
                <a:cubicBezTo>
                  <a:pt x="302" y="566"/>
                  <a:pt x="301" y="561"/>
                  <a:pt x="301" y="559"/>
                </a:cubicBezTo>
                <a:cubicBezTo>
                  <a:pt x="300" y="552"/>
                  <a:pt x="300" y="539"/>
                  <a:pt x="299" y="532"/>
                </a:cubicBezTo>
                <a:cubicBezTo>
                  <a:pt x="299" y="529"/>
                  <a:pt x="299" y="523"/>
                  <a:pt x="299" y="520"/>
                </a:cubicBezTo>
                <a:cubicBezTo>
                  <a:pt x="299" y="517"/>
                  <a:pt x="300" y="511"/>
                  <a:pt x="299" y="509"/>
                </a:cubicBezTo>
                <a:cubicBezTo>
                  <a:pt x="292" y="500"/>
                  <a:pt x="266" y="496"/>
                  <a:pt x="254" y="496"/>
                </a:cubicBezTo>
                <a:cubicBezTo>
                  <a:pt x="251" y="496"/>
                  <a:pt x="246" y="498"/>
                  <a:pt x="243" y="499"/>
                </a:cubicBezTo>
                <a:cubicBezTo>
                  <a:pt x="239" y="500"/>
                  <a:pt x="234" y="503"/>
                  <a:pt x="230" y="503"/>
                </a:cubicBezTo>
                <a:cubicBezTo>
                  <a:pt x="226" y="502"/>
                  <a:pt x="221" y="499"/>
                  <a:pt x="218" y="497"/>
                </a:cubicBezTo>
                <a:cubicBezTo>
                  <a:pt x="215" y="495"/>
                  <a:pt x="212" y="493"/>
                  <a:pt x="210" y="491"/>
                </a:cubicBezTo>
                <a:cubicBezTo>
                  <a:pt x="198" y="482"/>
                  <a:pt x="182" y="473"/>
                  <a:pt x="171" y="463"/>
                </a:cubicBezTo>
                <a:cubicBezTo>
                  <a:pt x="166" y="458"/>
                  <a:pt x="156" y="445"/>
                  <a:pt x="156" y="445"/>
                </a:cubicBezTo>
                <a:cubicBezTo>
                  <a:pt x="156" y="445"/>
                  <a:pt x="148" y="443"/>
                  <a:pt x="145" y="443"/>
                </a:cubicBezTo>
                <a:cubicBezTo>
                  <a:pt x="143" y="443"/>
                  <a:pt x="139" y="446"/>
                  <a:pt x="137" y="444"/>
                </a:cubicBezTo>
                <a:cubicBezTo>
                  <a:pt x="135" y="443"/>
                  <a:pt x="135" y="438"/>
                  <a:pt x="134" y="436"/>
                </a:cubicBezTo>
                <a:cubicBezTo>
                  <a:pt x="133" y="429"/>
                  <a:pt x="137" y="414"/>
                  <a:pt x="134" y="408"/>
                </a:cubicBezTo>
                <a:cubicBezTo>
                  <a:pt x="133" y="407"/>
                  <a:pt x="129" y="406"/>
                  <a:pt x="128" y="405"/>
                </a:cubicBezTo>
                <a:cubicBezTo>
                  <a:pt x="126" y="404"/>
                  <a:pt x="124" y="399"/>
                  <a:pt x="122" y="399"/>
                </a:cubicBezTo>
                <a:cubicBezTo>
                  <a:pt x="117" y="397"/>
                  <a:pt x="107" y="404"/>
                  <a:pt x="102" y="406"/>
                </a:cubicBezTo>
                <a:cubicBezTo>
                  <a:pt x="96" y="407"/>
                  <a:pt x="82" y="410"/>
                  <a:pt x="75" y="410"/>
                </a:cubicBezTo>
                <a:cubicBezTo>
                  <a:pt x="64" y="411"/>
                  <a:pt x="42" y="412"/>
                  <a:pt x="31" y="410"/>
                </a:cubicBezTo>
                <a:cubicBezTo>
                  <a:pt x="24" y="409"/>
                  <a:pt x="2" y="398"/>
                  <a:pt x="2" y="398"/>
                </a:cubicBezTo>
                <a:cubicBezTo>
                  <a:pt x="2" y="398"/>
                  <a:pt x="3" y="386"/>
                  <a:pt x="2" y="382"/>
                </a:cubicBezTo>
                <a:cubicBezTo>
                  <a:pt x="2" y="381"/>
                  <a:pt x="0" y="378"/>
                  <a:pt x="0" y="377"/>
                </a:cubicBezTo>
                <a:cubicBezTo>
                  <a:pt x="1" y="374"/>
                  <a:pt x="3" y="371"/>
                  <a:pt x="5" y="369"/>
                </a:cubicBezTo>
                <a:cubicBezTo>
                  <a:pt x="6" y="367"/>
                  <a:pt x="9" y="364"/>
                  <a:pt x="12" y="362"/>
                </a:cubicBezTo>
                <a:cubicBezTo>
                  <a:pt x="13" y="361"/>
                  <a:pt x="18" y="360"/>
                  <a:pt x="20" y="360"/>
                </a:cubicBezTo>
                <a:cubicBezTo>
                  <a:pt x="22" y="360"/>
                  <a:pt x="27" y="361"/>
                  <a:pt x="29" y="362"/>
                </a:cubicBezTo>
                <a:cubicBezTo>
                  <a:pt x="31" y="362"/>
                  <a:pt x="35" y="365"/>
                  <a:pt x="37" y="366"/>
                </a:cubicBezTo>
                <a:cubicBezTo>
                  <a:pt x="40" y="367"/>
                  <a:pt x="47" y="368"/>
                  <a:pt x="51" y="368"/>
                </a:cubicBezTo>
                <a:cubicBezTo>
                  <a:pt x="53" y="368"/>
                  <a:pt x="57" y="369"/>
                  <a:pt x="59" y="368"/>
                </a:cubicBezTo>
                <a:cubicBezTo>
                  <a:pt x="60" y="368"/>
                  <a:pt x="63" y="366"/>
                  <a:pt x="64" y="365"/>
                </a:cubicBezTo>
                <a:cubicBezTo>
                  <a:pt x="66" y="363"/>
                  <a:pt x="70" y="360"/>
                  <a:pt x="72" y="359"/>
                </a:cubicBezTo>
                <a:cubicBezTo>
                  <a:pt x="76" y="357"/>
                  <a:pt x="84" y="355"/>
                  <a:pt x="88" y="353"/>
                </a:cubicBezTo>
                <a:cubicBezTo>
                  <a:pt x="93" y="352"/>
                  <a:pt x="105" y="352"/>
                  <a:pt x="108" y="348"/>
                </a:cubicBezTo>
                <a:cubicBezTo>
                  <a:pt x="110" y="346"/>
                  <a:pt x="107" y="340"/>
                  <a:pt x="108" y="338"/>
                </a:cubicBezTo>
                <a:cubicBezTo>
                  <a:pt x="109" y="334"/>
                  <a:pt x="114" y="328"/>
                  <a:pt x="114" y="325"/>
                </a:cubicBezTo>
                <a:cubicBezTo>
                  <a:pt x="114" y="323"/>
                  <a:pt x="113" y="321"/>
                  <a:pt x="112" y="321"/>
                </a:cubicBezTo>
                <a:cubicBezTo>
                  <a:pt x="111" y="320"/>
                  <a:pt x="108" y="323"/>
                  <a:pt x="107" y="322"/>
                </a:cubicBezTo>
                <a:cubicBezTo>
                  <a:pt x="106" y="321"/>
                  <a:pt x="105" y="317"/>
                  <a:pt x="105" y="315"/>
                </a:cubicBezTo>
                <a:cubicBezTo>
                  <a:pt x="106" y="312"/>
                  <a:pt x="110" y="309"/>
                  <a:pt x="112" y="307"/>
                </a:cubicBezTo>
                <a:cubicBezTo>
                  <a:pt x="115" y="304"/>
                  <a:pt x="119" y="299"/>
                  <a:pt x="122" y="297"/>
                </a:cubicBezTo>
                <a:cubicBezTo>
                  <a:pt x="126" y="296"/>
                  <a:pt x="134" y="297"/>
                  <a:pt x="137" y="295"/>
                </a:cubicBezTo>
                <a:cubicBezTo>
                  <a:pt x="140" y="292"/>
                  <a:pt x="140" y="285"/>
                  <a:pt x="140" y="281"/>
                </a:cubicBezTo>
                <a:cubicBezTo>
                  <a:pt x="140" y="276"/>
                  <a:pt x="139" y="266"/>
                  <a:pt x="137" y="261"/>
                </a:cubicBezTo>
                <a:cubicBezTo>
                  <a:pt x="136" y="256"/>
                  <a:pt x="129" y="248"/>
                  <a:pt x="126" y="244"/>
                </a:cubicBezTo>
                <a:cubicBezTo>
                  <a:pt x="124" y="239"/>
                  <a:pt x="120" y="229"/>
                  <a:pt x="117" y="225"/>
                </a:cubicBezTo>
                <a:cubicBezTo>
                  <a:pt x="117" y="222"/>
                  <a:pt x="114" y="216"/>
                  <a:pt x="114" y="216"/>
                </a:cubicBezTo>
                <a:cubicBezTo>
                  <a:pt x="114" y="216"/>
                  <a:pt x="119" y="214"/>
                  <a:pt x="121" y="212"/>
                </a:cubicBezTo>
                <a:cubicBezTo>
                  <a:pt x="122" y="211"/>
                  <a:pt x="124" y="207"/>
                  <a:pt x="125" y="206"/>
                </a:cubicBezTo>
                <a:cubicBezTo>
                  <a:pt x="126" y="205"/>
                  <a:pt x="129" y="205"/>
                  <a:pt x="130" y="204"/>
                </a:cubicBezTo>
                <a:cubicBezTo>
                  <a:pt x="131" y="203"/>
                  <a:pt x="131" y="199"/>
                  <a:pt x="132" y="197"/>
                </a:cubicBezTo>
                <a:cubicBezTo>
                  <a:pt x="133" y="194"/>
                  <a:pt x="134" y="188"/>
                  <a:pt x="136" y="186"/>
                </a:cubicBezTo>
                <a:cubicBezTo>
                  <a:pt x="137" y="184"/>
                  <a:pt x="142" y="182"/>
                  <a:pt x="143" y="180"/>
                </a:cubicBezTo>
                <a:cubicBezTo>
                  <a:pt x="145" y="176"/>
                  <a:pt x="144" y="166"/>
                  <a:pt x="146" y="162"/>
                </a:cubicBezTo>
                <a:cubicBezTo>
                  <a:pt x="147" y="161"/>
                  <a:pt x="148" y="158"/>
                  <a:pt x="150" y="157"/>
                </a:cubicBezTo>
                <a:cubicBezTo>
                  <a:pt x="154" y="155"/>
                  <a:pt x="163" y="155"/>
                  <a:pt x="168" y="155"/>
                </a:cubicBezTo>
                <a:cubicBezTo>
                  <a:pt x="171" y="155"/>
                  <a:pt x="179" y="156"/>
                  <a:pt x="182" y="155"/>
                </a:cubicBezTo>
                <a:cubicBezTo>
                  <a:pt x="184" y="154"/>
                  <a:pt x="186" y="149"/>
                  <a:pt x="186" y="147"/>
                </a:cubicBezTo>
                <a:cubicBezTo>
                  <a:pt x="188" y="144"/>
                  <a:pt x="190" y="136"/>
                  <a:pt x="188" y="133"/>
                </a:cubicBezTo>
                <a:cubicBezTo>
                  <a:pt x="188" y="131"/>
                  <a:pt x="184" y="130"/>
                  <a:pt x="183" y="129"/>
                </a:cubicBezTo>
                <a:cubicBezTo>
                  <a:pt x="179" y="127"/>
                  <a:pt x="173" y="121"/>
                  <a:pt x="169" y="119"/>
                </a:cubicBezTo>
                <a:cubicBezTo>
                  <a:pt x="168" y="117"/>
                  <a:pt x="164" y="115"/>
                  <a:pt x="163" y="114"/>
                </a:cubicBezTo>
                <a:cubicBezTo>
                  <a:pt x="161" y="111"/>
                  <a:pt x="157" y="105"/>
                  <a:pt x="156" y="102"/>
                </a:cubicBezTo>
                <a:cubicBezTo>
                  <a:pt x="156" y="100"/>
                  <a:pt x="156" y="96"/>
                  <a:pt x="157" y="94"/>
                </a:cubicBezTo>
                <a:cubicBezTo>
                  <a:pt x="157" y="92"/>
                  <a:pt x="161" y="88"/>
                  <a:pt x="163" y="87"/>
                </a:cubicBezTo>
                <a:cubicBezTo>
                  <a:pt x="166" y="86"/>
                  <a:pt x="173" y="85"/>
                  <a:pt x="176" y="84"/>
                </a:cubicBezTo>
                <a:cubicBezTo>
                  <a:pt x="179" y="83"/>
                  <a:pt x="183" y="80"/>
                  <a:pt x="186" y="79"/>
                </a:cubicBezTo>
                <a:cubicBezTo>
                  <a:pt x="189" y="79"/>
                  <a:pt x="194" y="80"/>
                  <a:pt x="196" y="81"/>
                </a:cubicBezTo>
                <a:cubicBezTo>
                  <a:pt x="201" y="83"/>
                  <a:pt x="209" y="86"/>
                  <a:pt x="212" y="89"/>
                </a:cubicBezTo>
                <a:cubicBezTo>
                  <a:pt x="214" y="90"/>
                  <a:pt x="217" y="94"/>
                  <a:pt x="219" y="96"/>
                </a:cubicBezTo>
                <a:cubicBezTo>
                  <a:pt x="221" y="98"/>
                  <a:pt x="226" y="101"/>
                  <a:pt x="229" y="102"/>
                </a:cubicBezTo>
                <a:cubicBezTo>
                  <a:pt x="234" y="103"/>
                  <a:pt x="243" y="101"/>
                  <a:pt x="248" y="100"/>
                </a:cubicBezTo>
                <a:cubicBezTo>
                  <a:pt x="250" y="100"/>
                  <a:pt x="255" y="98"/>
                  <a:pt x="257" y="97"/>
                </a:cubicBezTo>
                <a:cubicBezTo>
                  <a:pt x="261" y="95"/>
                  <a:pt x="268" y="88"/>
                  <a:pt x="270" y="85"/>
                </a:cubicBezTo>
                <a:cubicBezTo>
                  <a:pt x="272" y="82"/>
                  <a:pt x="271" y="74"/>
                  <a:pt x="274" y="73"/>
                </a:cubicBezTo>
                <a:cubicBezTo>
                  <a:pt x="278" y="72"/>
                  <a:pt x="284" y="82"/>
                  <a:pt x="287" y="84"/>
                </a:cubicBezTo>
                <a:cubicBezTo>
                  <a:pt x="289" y="85"/>
                  <a:pt x="293" y="86"/>
                  <a:pt x="295" y="87"/>
                </a:cubicBezTo>
                <a:cubicBezTo>
                  <a:pt x="296" y="87"/>
                  <a:pt x="299" y="86"/>
                  <a:pt x="300" y="87"/>
                </a:cubicBezTo>
                <a:cubicBezTo>
                  <a:pt x="302" y="88"/>
                  <a:pt x="302" y="92"/>
                  <a:pt x="303" y="93"/>
                </a:cubicBezTo>
                <a:cubicBezTo>
                  <a:pt x="304" y="95"/>
                  <a:pt x="306" y="98"/>
                  <a:pt x="308" y="99"/>
                </a:cubicBezTo>
                <a:cubicBezTo>
                  <a:pt x="311" y="100"/>
                  <a:pt x="319" y="96"/>
                  <a:pt x="323" y="97"/>
                </a:cubicBezTo>
                <a:cubicBezTo>
                  <a:pt x="325" y="98"/>
                  <a:pt x="329" y="100"/>
                  <a:pt x="330" y="101"/>
                </a:cubicBezTo>
                <a:cubicBezTo>
                  <a:pt x="334" y="104"/>
                  <a:pt x="340" y="109"/>
                  <a:pt x="343" y="111"/>
                </a:cubicBezTo>
                <a:cubicBezTo>
                  <a:pt x="346" y="112"/>
                  <a:pt x="352" y="112"/>
                  <a:pt x="355" y="112"/>
                </a:cubicBezTo>
                <a:cubicBezTo>
                  <a:pt x="358" y="111"/>
                  <a:pt x="363" y="109"/>
                  <a:pt x="365" y="108"/>
                </a:cubicBezTo>
                <a:cubicBezTo>
                  <a:pt x="369" y="106"/>
                  <a:pt x="376" y="103"/>
                  <a:pt x="380" y="102"/>
                </a:cubicBezTo>
                <a:cubicBezTo>
                  <a:pt x="383" y="101"/>
                  <a:pt x="391" y="101"/>
                  <a:pt x="394" y="100"/>
                </a:cubicBezTo>
                <a:cubicBezTo>
                  <a:pt x="397" y="99"/>
                  <a:pt x="403" y="98"/>
                  <a:pt x="404" y="96"/>
                </a:cubicBezTo>
                <a:cubicBezTo>
                  <a:pt x="405" y="94"/>
                  <a:pt x="403" y="90"/>
                  <a:pt x="403" y="88"/>
                </a:cubicBezTo>
                <a:cubicBezTo>
                  <a:pt x="402" y="85"/>
                  <a:pt x="401" y="77"/>
                  <a:pt x="400" y="73"/>
                </a:cubicBezTo>
                <a:cubicBezTo>
                  <a:pt x="398" y="70"/>
                  <a:pt x="394" y="64"/>
                  <a:pt x="391" y="63"/>
                </a:cubicBezTo>
                <a:cubicBezTo>
                  <a:pt x="388" y="62"/>
                  <a:pt x="384" y="63"/>
                  <a:pt x="381" y="63"/>
                </a:cubicBezTo>
                <a:cubicBezTo>
                  <a:pt x="380" y="64"/>
                  <a:pt x="377" y="66"/>
                  <a:pt x="376" y="66"/>
                </a:cubicBezTo>
                <a:cubicBezTo>
                  <a:pt x="373" y="67"/>
                  <a:pt x="367" y="66"/>
                  <a:pt x="366" y="64"/>
                </a:cubicBezTo>
                <a:cubicBezTo>
                  <a:pt x="365" y="63"/>
                  <a:pt x="366" y="61"/>
                  <a:pt x="366" y="60"/>
                </a:cubicBezTo>
                <a:cubicBezTo>
                  <a:pt x="367" y="59"/>
                  <a:pt x="369" y="59"/>
                  <a:pt x="370" y="58"/>
                </a:cubicBezTo>
                <a:cubicBezTo>
                  <a:pt x="372" y="57"/>
                  <a:pt x="376" y="56"/>
                  <a:pt x="378" y="54"/>
                </a:cubicBezTo>
                <a:cubicBezTo>
                  <a:pt x="379" y="53"/>
                  <a:pt x="380" y="48"/>
                  <a:pt x="382" y="47"/>
                </a:cubicBezTo>
                <a:cubicBezTo>
                  <a:pt x="384" y="46"/>
                  <a:pt x="388" y="46"/>
                  <a:pt x="390" y="45"/>
                </a:cubicBezTo>
                <a:cubicBezTo>
                  <a:pt x="393" y="45"/>
                  <a:pt x="398" y="44"/>
                  <a:pt x="400" y="44"/>
                </a:cubicBezTo>
                <a:cubicBezTo>
                  <a:pt x="403" y="43"/>
                  <a:pt x="407" y="44"/>
                  <a:pt x="409" y="43"/>
                </a:cubicBezTo>
                <a:cubicBezTo>
                  <a:pt x="411" y="42"/>
                  <a:pt x="412" y="39"/>
                  <a:pt x="413" y="39"/>
                </a:cubicBezTo>
                <a:cubicBezTo>
                  <a:pt x="416" y="38"/>
                  <a:pt x="422" y="41"/>
                  <a:pt x="423" y="44"/>
                </a:cubicBezTo>
                <a:cubicBezTo>
                  <a:pt x="424" y="46"/>
                  <a:pt x="418" y="50"/>
                  <a:pt x="419" y="52"/>
                </a:cubicBezTo>
                <a:cubicBezTo>
                  <a:pt x="419" y="54"/>
                  <a:pt x="424" y="52"/>
                  <a:pt x="425" y="54"/>
                </a:cubicBezTo>
                <a:cubicBezTo>
                  <a:pt x="426" y="56"/>
                  <a:pt x="423" y="59"/>
                  <a:pt x="422" y="61"/>
                </a:cubicBezTo>
                <a:cubicBezTo>
                  <a:pt x="421" y="61"/>
                  <a:pt x="420" y="61"/>
                  <a:pt x="420" y="62"/>
                </a:cubicBezTo>
                <a:cubicBezTo>
                  <a:pt x="421" y="65"/>
                  <a:pt x="427" y="69"/>
                  <a:pt x="430" y="71"/>
                </a:cubicBezTo>
                <a:cubicBezTo>
                  <a:pt x="432" y="71"/>
                  <a:pt x="437" y="71"/>
                  <a:pt x="439" y="72"/>
                </a:cubicBezTo>
                <a:cubicBezTo>
                  <a:pt x="442" y="74"/>
                  <a:pt x="446" y="81"/>
                  <a:pt x="448" y="85"/>
                </a:cubicBezTo>
                <a:cubicBezTo>
                  <a:pt x="449" y="87"/>
                  <a:pt x="448" y="92"/>
                  <a:pt x="450" y="94"/>
                </a:cubicBezTo>
                <a:cubicBezTo>
                  <a:pt x="451" y="96"/>
                  <a:pt x="458" y="96"/>
                  <a:pt x="460" y="97"/>
                </a:cubicBezTo>
                <a:cubicBezTo>
                  <a:pt x="462" y="97"/>
                  <a:pt x="465" y="100"/>
                  <a:pt x="466" y="99"/>
                </a:cubicBezTo>
                <a:cubicBezTo>
                  <a:pt x="468" y="98"/>
                  <a:pt x="468" y="90"/>
                  <a:pt x="468" y="88"/>
                </a:cubicBezTo>
                <a:cubicBezTo>
                  <a:pt x="469" y="85"/>
                  <a:pt x="470" y="78"/>
                  <a:pt x="472" y="76"/>
                </a:cubicBezTo>
                <a:cubicBezTo>
                  <a:pt x="474" y="73"/>
                  <a:pt x="480" y="73"/>
                  <a:pt x="483" y="71"/>
                </a:cubicBezTo>
                <a:cubicBezTo>
                  <a:pt x="486" y="69"/>
                  <a:pt x="491" y="64"/>
                  <a:pt x="493" y="61"/>
                </a:cubicBezTo>
                <a:cubicBezTo>
                  <a:pt x="495" y="60"/>
                  <a:pt x="498" y="58"/>
                  <a:pt x="499" y="57"/>
                </a:cubicBezTo>
                <a:cubicBezTo>
                  <a:pt x="511" y="44"/>
                  <a:pt x="540" y="0"/>
                  <a:pt x="540" y="0"/>
                </a:cubicBezTo>
                <a:cubicBezTo>
                  <a:pt x="540" y="0"/>
                  <a:pt x="572" y="16"/>
                  <a:pt x="580" y="24"/>
                </a:cubicBezTo>
                <a:cubicBezTo>
                  <a:pt x="590" y="35"/>
                  <a:pt x="593" y="82"/>
                  <a:pt x="607" y="77"/>
                </a:cubicBezTo>
                <a:cubicBezTo>
                  <a:pt x="608" y="77"/>
                  <a:pt x="608" y="82"/>
                  <a:pt x="609" y="84"/>
                </a:cubicBezTo>
                <a:cubicBezTo>
                  <a:pt x="610" y="86"/>
                  <a:pt x="613" y="88"/>
                  <a:pt x="615" y="90"/>
                </a:cubicBezTo>
                <a:cubicBezTo>
                  <a:pt x="617" y="93"/>
                  <a:pt x="620" y="95"/>
                  <a:pt x="622" y="97"/>
                </a:cubicBezTo>
                <a:cubicBezTo>
                  <a:pt x="624" y="100"/>
                  <a:pt x="626" y="105"/>
                  <a:pt x="628" y="108"/>
                </a:cubicBezTo>
                <a:cubicBezTo>
                  <a:pt x="628" y="109"/>
                  <a:pt x="629" y="110"/>
                  <a:pt x="630" y="111"/>
                </a:cubicBezTo>
                <a:cubicBezTo>
                  <a:pt x="631" y="113"/>
                  <a:pt x="633" y="117"/>
                  <a:pt x="635" y="118"/>
                </a:cubicBezTo>
                <a:cubicBezTo>
                  <a:pt x="636" y="119"/>
                  <a:pt x="638" y="118"/>
                  <a:pt x="640" y="118"/>
                </a:cubicBezTo>
                <a:cubicBezTo>
                  <a:pt x="640" y="118"/>
                  <a:pt x="640" y="118"/>
                  <a:pt x="641" y="118"/>
                </a:cubicBezTo>
                <a:cubicBezTo>
                  <a:pt x="642" y="118"/>
                  <a:pt x="644" y="117"/>
                  <a:pt x="646" y="116"/>
                </a:cubicBezTo>
                <a:cubicBezTo>
                  <a:pt x="647" y="116"/>
                  <a:pt x="648" y="115"/>
                  <a:pt x="649" y="115"/>
                </a:cubicBezTo>
                <a:cubicBezTo>
                  <a:pt x="650" y="115"/>
                  <a:pt x="652" y="118"/>
                  <a:pt x="654" y="119"/>
                </a:cubicBezTo>
                <a:cubicBezTo>
                  <a:pt x="656" y="121"/>
                  <a:pt x="659" y="124"/>
                  <a:pt x="661" y="125"/>
                </a:cubicBezTo>
                <a:cubicBezTo>
                  <a:pt x="664" y="126"/>
                  <a:pt x="669" y="125"/>
                  <a:pt x="671" y="127"/>
                </a:cubicBezTo>
                <a:cubicBezTo>
                  <a:pt x="673" y="128"/>
                  <a:pt x="674" y="130"/>
                  <a:pt x="675" y="132"/>
                </a:cubicBezTo>
                <a:cubicBezTo>
                  <a:pt x="676" y="133"/>
                  <a:pt x="678" y="135"/>
                  <a:pt x="678" y="137"/>
                </a:cubicBezTo>
                <a:cubicBezTo>
                  <a:pt x="678" y="140"/>
                  <a:pt x="673" y="144"/>
                  <a:pt x="673" y="148"/>
                </a:cubicBezTo>
                <a:cubicBezTo>
                  <a:pt x="673" y="153"/>
                  <a:pt x="678" y="160"/>
                  <a:pt x="679" y="165"/>
                </a:cubicBezTo>
                <a:cubicBezTo>
                  <a:pt x="680" y="170"/>
                  <a:pt x="681" y="176"/>
                  <a:pt x="680" y="181"/>
                </a:cubicBezTo>
                <a:cubicBezTo>
                  <a:pt x="680" y="184"/>
                  <a:pt x="678" y="187"/>
                  <a:pt x="678" y="190"/>
                </a:cubicBezTo>
                <a:cubicBezTo>
                  <a:pt x="678" y="192"/>
                  <a:pt x="677" y="195"/>
                  <a:pt x="678" y="197"/>
                </a:cubicBezTo>
                <a:cubicBezTo>
                  <a:pt x="679" y="198"/>
                  <a:pt x="680" y="198"/>
                  <a:pt x="681" y="199"/>
                </a:cubicBezTo>
                <a:cubicBezTo>
                  <a:pt x="684" y="201"/>
                  <a:pt x="686" y="205"/>
                  <a:pt x="688" y="208"/>
                </a:cubicBezTo>
                <a:cubicBezTo>
                  <a:pt x="689" y="209"/>
                  <a:pt x="690" y="210"/>
                  <a:pt x="690" y="212"/>
                </a:cubicBezTo>
                <a:close/>
                <a:moveTo>
                  <a:pt x="625" y="164"/>
                </a:moveTo>
                <a:cubicBezTo>
                  <a:pt x="625" y="164"/>
                  <a:pt x="639" y="154"/>
                  <a:pt x="638" y="149"/>
                </a:cubicBezTo>
                <a:cubicBezTo>
                  <a:pt x="638" y="147"/>
                  <a:pt x="633" y="146"/>
                  <a:pt x="631" y="145"/>
                </a:cubicBezTo>
                <a:cubicBezTo>
                  <a:pt x="627" y="142"/>
                  <a:pt x="618" y="137"/>
                  <a:pt x="613" y="135"/>
                </a:cubicBezTo>
                <a:cubicBezTo>
                  <a:pt x="610" y="133"/>
                  <a:pt x="601" y="131"/>
                  <a:pt x="598" y="130"/>
                </a:cubicBezTo>
                <a:cubicBezTo>
                  <a:pt x="594" y="128"/>
                  <a:pt x="587" y="124"/>
                  <a:pt x="583" y="122"/>
                </a:cubicBezTo>
                <a:cubicBezTo>
                  <a:pt x="580" y="120"/>
                  <a:pt x="575" y="115"/>
                  <a:pt x="572" y="114"/>
                </a:cubicBezTo>
                <a:cubicBezTo>
                  <a:pt x="569" y="113"/>
                  <a:pt x="562" y="112"/>
                  <a:pt x="560" y="113"/>
                </a:cubicBezTo>
                <a:cubicBezTo>
                  <a:pt x="556" y="114"/>
                  <a:pt x="552" y="120"/>
                  <a:pt x="550" y="122"/>
                </a:cubicBezTo>
                <a:cubicBezTo>
                  <a:pt x="547" y="125"/>
                  <a:pt x="542" y="133"/>
                  <a:pt x="539" y="135"/>
                </a:cubicBezTo>
                <a:cubicBezTo>
                  <a:pt x="535" y="138"/>
                  <a:pt x="526" y="141"/>
                  <a:pt x="521" y="143"/>
                </a:cubicBezTo>
                <a:cubicBezTo>
                  <a:pt x="517" y="144"/>
                  <a:pt x="509" y="147"/>
                  <a:pt x="504" y="148"/>
                </a:cubicBezTo>
                <a:cubicBezTo>
                  <a:pt x="501" y="149"/>
                  <a:pt x="492" y="148"/>
                  <a:pt x="489" y="151"/>
                </a:cubicBezTo>
                <a:cubicBezTo>
                  <a:pt x="486" y="154"/>
                  <a:pt x="488" y="164"/>
                  <a:pt x="484" y="167"/>
                </a:cubicBezTo>
                <a:cubicBezTo>
                  <a:pt x="483" y="168"/>
                  <a:pt x="478" y="167"/>
                  <a:pt x="476" y="167"/>
                </a:cubicBezTo>
                <a:cubicBezTo>
                  <a:pt x="472" y="168"/>
                  <a:pt x="466" y="172"/>
                  <a:pt x="463" y="173"/>
                </a:cubicBezTo>
                <a:cubicBezTo>
                  <a:pt x="459" y="174"/>
                  <a:pt x="450" y="176"/>
                  <a:pt x="445" y="176"/>
                </a:cubicBezTo>
                <a:cubicBezTo>
                  <a:pt x="444" y="176"/>
                  <a:pt x="441" y="176"/>
                  <a:pt x="440" y="176"/>
                </a:cubicBezTo>
                <a:cubicBezTo>
                  <a:pt x="436" y="176"/>
                  <a:pt x="428" y="175"/>
                  <a:pt x="424" y="176"/>
                </a:cubicBezTo>
                <a:cubicBezTo>
                  <a:pt x="420" y="176"/>
                  <a:pt x="412" y="177"/>
                  <a:pt x="408" y="178"/>
                </a:cubicBezTo>
                <a:cubicBezTo>
                  <a:pt x="405" y="180"/>
                  <a:pt x="399" y="186"/>
                  <a:pt x="396" y="187"/>
                </a:cubicBezTo>
                <a:cubicBezTo>
                  <a:pt x="391" y="189"/>
                  <a:pt x="382" y="191"/>
                  <a:pt x="377" y="192"/>
                </a:cubicBezTo>
                <a:cubicBezTo>
                  <a:pt x="372" y="193"/>
                  <a:pt x="363" y="193"/>
                  <a:pt x="358" y="193"/>
                </a:cubicBezTo>
                <a:cubicBezTo>
                  <a:pt x="354" y="194"/>
                  <a:pt x="347" y="194"/>
                  <a:pt x="343" y="196"/>
                </a:cubicBezTo>
                <a:cubicBezTo>
                  <a:pt x="340" y="197"/>
                  <a:pt x="336" y="203"/>
                  <a:pt x="334" y="206"/>
                </a:cubicBezTo>
                <a:cubicBezTo>
                  <a:pt x="331" y="208"/>
                  <a:pt x="325" y="210"/>
                  <a:pt x="323" y="213"/>
                </a:cubicBezTo>
                <a:cubicBezTo>
                  <a:pt x="322" y="214"/>
                  <a:pt x="322" y="217"/>
                  <a:pt x="322" y="219"/>
                </a:cubicBezTo>
                <a:cubicBezTo>
                  <a:pt x="322" y="222"/>
                  <a:pt x="321" y="227"/>
                  <a:pt x="320" y="230"/>
                </a:cubicBezTo>
                <a:cubicBezTo>
                  <a:pt x="318" y="233"/>
                  <a:pt x="313" y="237"/>
                  <a:pt x="311" y="239"/>
                </a:cubicBezTo>
                <a:cubicBezTo>
                  <a:pt x="309" y="241"/>
                  <a:pt x="303" y="242"/>
                  <a:pt x="302" y="244"/>
                </a:cubicBezTo>
                <a:cubicBezTo>
                  <a:pt x="301" y="245"/>
                  <a:pt x="301" y="248"/>
                  <a:pt x="302" y="250"/>
                </a:cubicBezTo>
                <a:cubicBezTo>
                  <a:pt x="303" y="252"/>
                  <a:pt x="309" y="255"/>
                  <a:pt x="310" y="258"/>
                </a:cubicBezTo>
                <a:cubicBezTo>
                  <a:pt x="311" y="260"/>
                  <a:pt x="309" y="265"/>
                  <a:pt x="310" y="267"/>
                </a:cubicBezTo>
                <a:cubicBezTo>
                  <a:pt x="310" y="268"/>
                  <a:pt x="312" y="269"/>
                  <a:pt x="313" y="269"/>
                </a:cubicBezTo>
                <a:cubicBezTo>
                  <a:pt x="315" y="269"/>
                  <a:pt x="318" y="263"/>
                  <a:pt x="321" y="263"/>
                </a:cubicBezTo>
                <a:cubicBezTo>
                  <a:pt x="324" y="263"/>
                  <a:pt x="331" y="268"/>
                  <a:pt x="331" y="272"/>
                </a:cubicBezTo>
                <a:cubicBezTo>
                  <a:pt x="331" y="274"/>
                  <a:pt x="328" y="276"/>
                  <a:pt x="326" y="277"/>
                </a:cubicBezTo>
                <a:cubicBezTo>
                  <a:pt x="323" y="279"/>
                  <a:pt x="317" y="283"/>
                  <a:pt x="315" y="286"/>
                </a:cubicBezTo>
                <a:cubicBezTo>
                  <a:pt x="314" y="288"/>
                  <a:pt x="313" y="293"/>
                  <a:pt x="313" y="295"/>
                </a:cubicBezTo>
                <a:cubicBezTo>
                  <a:pt x="314" y="300"/>
                  <a:pt x="314" y="310"/>
                  <a:pt x="317" y="314"/>
                </a:cubicBezTo>
                <a:cubicBezTo>
                  <a:pt x="319" y="316"/>
                  <a:pt x="323" y="315"/>
                  <a:pt x="324" y="317"/>
                </a:cubicBezTo>
                <a:cubicBezTo>
                  <a:pt x="326" y="323"/>
                  <a:pt x="313" y="332"/>
                  <a:pt x="314" y="338"/>
                </a:cubicBezTo>
                <a:cubicBezTo>
                  <a:pt x="315" y="341"/>
                  <a:pt x="322" y="343"/>
                  <a:pt x="325" y="344"/>
                </a:cubicBezTo>
                <a:cubicBezTo>
                  <a:pt x="328" y="346"/>
                  <a:pt x="333" y="349"/>
                  <a:pt x="336" y="350"/>
                </a:cubicBezTo>
                <a:cubicBezTo>
                  <a:pt x="339" y="350"/>
                  <a:pt x="345" y="351"/>
                  <a:pt x="348" y="351"/>
                </a:cubicBezTo>
                <a:cubicBezTo>
                  <a:pt x="350" y="351"/>
                  <a:pt x="356" y="351"/>
                  <a:pt x="358" y="350"/>
                </a:cubicBezTo>
                <a:cubicBezTo>
                  <a:pt x="360" y="349"/>
                  <a:pt x="364" y="344"/>
                  <a:pt x="366" y="344"/>
                </a:cubicBezTo>
                <a:cubicBezTo>
                  <a:pt x="369" y="345"/>
                  <a:pt x="373" y="350"/>
                  <a:pt x="375" y="351"/>
                </a:cubicBezTo>
                <a:cubicBezTo>
                  <a:pt x="379" y="354"/>
                  <a:pt x="388" y="360"/>
                  <a:pt x="393" y="363"/>
                </a:cubicBezTo>
                <a:cubicBezTo>
                  <a:pt x="396" y="365"/>
                  <a:pt x="403" y="371"/>
                  <a:pt x="407" y="370"/>
                </a:cubicBezTo>
                <a:cubicBezTo>
                  <a:pt x="410" y="370"/>
                  <a:pt x="417" y="363"/>
                  <a:pt x="417" y="363"/>
                </a:cubicBezTo>
                <a:cubicBezTo>
                  <a:pt x="417" y="363"/>
                  <a:pt x="433" y="373"/>
                  <a:pt x="438" y="376"/>
                </a:cubicBezTo>
                <a:cubicBezTo>
                  <a:pt x="441" y="377"/>
                  <a:pt x="446" y="379"/>
                  <a:pt x="448" y="380"/>
                </a:cubicBezTo>
                <a:cubicBezTo>
                  <a:pt x="451" y="381"/>
                  <a:pt x="458" y="381"/>
                  <a:pt x="461" y="380"/>
                </a:cubicBezTo>
                <a:cubicBezTo>
                  <a:pt x="462" y="380"/>
                  <a:pt x="464" y="378"/>
                  <a:pt x="466" y="377"/>
                </a:cubicBezTo>
                <a:cubicBezTo>
                  <a:pt x="470" y="375"/>
                  <a:pt x="478" y="371"/>
                  <a:pt x="481" y="368"/>
                </a:cubicBezTo>
                <a:cubicBezTo>
                  <a:pt x="484" y="366"/>
                  <a:pt x="489" y="363"/>
                  <a:pt x="491" y="361"/>
                </a:cubicBezTo>
                <a:cubicBezTo>
                  <a:pt x="497" y="356"/>
                  <a:pt x="508" y="345"/>
                  <a:pt x="513" y="339"/>
                </a:cubicBezTo>
                <a:cubicBezTo>
                  <a:pt x="517" y="335"/>
                  <a:pt x="523" y="327"/>
                  <a:pt x="526" y="322"/>
                </a:cubicBezTo>
                <a:cubicBezTo>
                  <a:pt x="528" y="318"/>
                  <a:pt x="532" y="308"/>
                  <a:pt x="533" y="303"/>
                </a:cubicBezTo>
                <a:cubicBezTo>
                  <a:pt x="535" y="296"/>
                  <a:pt x="537" y="283"/>
                  <a:pt x="538" y="277"/>
                </a:cubicBezTo>
                <a:cubicBezTo>
                  <a:pt x="538" y="273"/>
                  <a:pt x="539" y="264"/>
                  <a:pt x="538" y="260"/>
                </a:cubicBezTo>
                <a:cubicBezTo>
                  <a:pt x="538" y="256"/>
                  <a:pt x="535" y="245"/>
                  <a:pt x="535" y="245"/>
                </a:cubicBezTo>
                <a:cubicBezTo>
                  <a:pt x="535" y="245"/>
                  <a:pt x="534" y="239"/>
                  <a:pt x="534" y="237"/>
                </a:cubicBezTo>
                <a:cubicBezTo>
                  <a:pt x="533" y="234"/>
                  <a:pt x="530" y="230"/>
                  <a:pt x="529" y="228"/>
                </a:cubicBezTo>
                <a:cubicBezTo>
                  <a:pt x="529" y="226"/>
                  <a:pt x="529" y="222"/>
                  <a:pt x="529" y="220"/>
                </a:cubicBezTo>
                <a:cubicBezTo>
                  <a:pt x="530" y="216"/>
                  <a:pt x="534" y="209"/>
                  <a:pt x="535" y="206"/>
                </a:cubicBezTo>
                <a:cubicBezTo>
                  <a:pt x="536" y="203"/>
                  <a:pt x="539" y="194"/>
                  <a:pt x="539" y="194"/>
                </a:cubicBezTo>
                <a:cubicBezTo>
                  <a:pt x="539" y="194"/>
                  <a:pt x="542" y="192"/>
                  <a:pt x="543" y="192"/>
                </a:cubicBezTo>
                <a:cubicBezTo>
                  <a:pt x="545" y="191"/>
                  <a:pt x="550" y="192"/>
                  <a:pt x="553" y="192"/>
                </a:cubicBezTo>
                <a:cubicBezTo>
                  <a:pt x="555" y="192"/>
                  <a:pt x="559" y="193"/>
                  <a:pt x="561" y="193"/>
                </a:cubicBezTo>
                <a:cubicBezTo>
                  <a:pt x="564" y="194"/>
                  <a:pt x="571" y="195"/>
                  <a:pt x="571" y="195"/>
                </a:cubicBezTo>
                <a:cubicBezTo>
                  <a:pt x="571" y="195"/>
                  <a:pt x="575" y="192"/>
                  <a:pt x="577" y="191"/>
                </a:cubicBezTo>
                <a:cubicBezTo>
                  <a:pt x="578" y="190"/>
                  <a:pt x="581" y="186"/>
                  <a:pt x="583" y="185"/>
                </a:cubicBezTo>
                <a:cubicBezTo>
                  <a:pt x="586" y="183"/>
                  <a:pt x="594" y="183"/>
                  <a:pt x="597" y="181"/>
                </a:cubicBezTo>
                <a:cubicBezTo>
                  <a:pt x="599" y="180"/>
                  <a:pt x="606" y="174"/>
                  <a:pt x="606" y="174"/>
                </a:cubicBezTo>
                <a:cubicBezTo>
                  <a:pt x="606" y="174"/>
                  <a:pt x="616" y="171"/>
                  <a:pt x="618" y="170"/>
                </a:cubicBezTo>
                <a:cubicBezTo>
                  <a:pt x="620" y="169"/>
                  <a:pt x="625" y="164"/>
                  <a:pt x="625" y="164"/>
                </a:cubicBezTo>
                <a:close/>
                <a:moveTo>
                  <a:pt x="532" y="71"/>
                </a:moveTo>
                <a:cubicBezTo>
                  <a:pt x="532" y="70"/>
                  <a:pt x="534" y="67"/>
                  <a:pt x="533" y="66"/>
                </a:cubicBezTo>
                <a:cubicBezTo>
                  <a:pt x="532" y="63"/>
                  <a:pt x="526" y="59"/>
                  <a:pt x="523" y="58"/>
                </a:cubicBezTo>
                <a:cubicBezTo>
                  <a:pt x="521" y="57"/>
                  <a:pt x="517" y="54"/>
                  <a:pt x="515" y="55"/>
                </a:cubicBezTo>
                <a:cubicBezTo>
                  <a:pt x="513" y="55"/>
                  <a:pt x="509" y="58"/>
                  <a:pt x="507" y="60"/>
                </a:cubicBezTo>
                <a:cubicBezTo>
                  <a:pt x="505" y="63"/>
                  <a:pt x="502" y="68"/>
                  <a:pt x="501" y="71"/>
                </a:cubicBezTo>
                <a:cubicBezTo>
                  <a:pt x="500" y="74"/>
                  <a:pt x="500" y="79"/>
                  <a:pt x="501" y="82"/>
                </a:cubicBezTo>
                <a:cubicBezTo>
                  <a:pt x="502" y="84"/>
                  <a:pt x="506" y="87"/>
                  <a:pt x="508" y="88"/>
                </a:cubicBezTo>
                <a:cubicBezTo>
                  <a:pt x="510" y="89"/>
                  <a:pt x="515" y="90"/>
                  <a:pt x="517" y="90"/>
                </a:cubicBezTo>
                <a:cubicBezTo>
                  <a:pt x="520" y="89"/>
                  <a:pt x="525" y="85"/>
                  <a:pt x="527" y="82"/>
                </a:cubicBezTo>
                <a:cubicBezTo>
                  <a:pt x="529" y="80"/>
                  <a:pt x="531" y="74"/>
                  <a:pt x="532" y="7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31">
            <a:extLst>
              <a:ext uri="{FF2B5EF4-FFF2-40B4-BE49-F238E27FC236}">
                <a16:creationId xmlns:a16="http://schemas.microsoft.com/office/drawing/2014/main" id="{D7E3266E-3897-406B-A477-45E1939E7459}"/>
              </a:ext>
            </a:extLst>
          </p:cNvPr>
          <p:cNvSpPr>
            <a:spLocks/>
          </p:cNvSpPr>
          <p:nvPr/>
        </p:nvSpPr>
        <p:spPr bwMode="auto">
          <a:xfrm>
            <a:off x="6086941" y="2618152"/>
            <a:ext cx="1080597" cy="901445"/>
          </a:xfrm>
          <a:custGeom>
            <a:avLst/>
            <a:gdLst/>
            <a:ahLst/>
            <a:cxnLst>
              <a:cxn ang="0">
                <a:pos x="364" y="371"/>
              </a:cxn>
              <a:cxn ang="0">
                <a:pos x="350" y="386"/>
              </a:cxn>
              <a:cxn ang="0">
                <a:pos x="334" y="355"/>
              </a:cxn>
              <a:cxn ang="0">
                <a:pos x="334" y="326"/>
              </a:cxn>
              <a:cxn ang="0">
                <a:pos x="310" y="327"/>
              </a:cxn>
              <a:cxn ang="0">
                <a:pos x="291" y="326"/>
              </a:cxn>
              <a:cxn ang="0">
                <a:pos x="265" y="333"/>
              </a:cxn>
              <a:cxn ang="0">
                <a:pos x="238" y="351"/>
              </a:cxn>
              <a:cxn ang="0">
                <a:pos x="231" y="309"/>
              </a:cxn>
              <a:cxn ang="0">
                <a:pos x="195" y="315"/>
              </a:cxn>
              <a:cxn ang="0">
                <a:pos x="165" y="292"/>
              </a:cxn>
              <a:cxn ang="0">
                <a:pos x="148" y="265"/>
              </a:cxn>
              <a:cxn ang="0">
                <a:pos x="64" y="268"/>
              </a:cxn>
              <a:cxn ang="0">
                <a:pos x="80" y="258"/>
              </a:cxn>
              <a:cxn ang="0">
                <a:pos x="87" y="229"/>
              </a:cxn>
              <a:cxn ang="0">
                <a:pos x="71" y="217"/>
              </a:cxn>
              <a:cxn ang="0">
                <a:pos x="49" y="199"/>
              </a:cxn>
              <a:cxn ang="0">
                <a:pos x="24" y="198"/>
              </a:cxn>
              <a:cxn ang="0">
                <a:pos x="0" y="187"/>
              </a:cxn>
              <a:cxn ang="0">
                <a:pos x="14" y="168"/>
              </a:cxn>
              <a:cxn ang="0">
                <a:pos x="40" y="136"/>
              </a:cxn>
              <a:cxn ang="0">
                <a:pos x="62" y="123"/>
              </a:cxn>
              <a:cxn ang="0">
                <a:pos x="83" y="133"/>
              </a:cxn>
              <a:cxn ang="0">
                <a:pos x="106" y="149"/>
              </a:cxn>
              <a:cxn ang="0">
                <a:pos x="138" y="144"/>
              </a:cxn>
              <a:cxn ang="0">
                <a:pos x="159" y="152"/>
              </a:cxn>
              <a:cxn ang="0">
                <a:pos x="179" y="140"/>
              </a:cxn>
              <a:cxn ang="0">
                <a:pos x="206" y="143"/>
              </a:cxn>
              <a:cxn ang="0">
                <a:pos x="211" y="123"/>
              </a:cxn>
              <a:cxn ang="0">
                <a:pos x="226" y="95"/>
              </a:cxn>
              <a:cxn ang="0">
                <a:pos x="229" y="65"/>
              </a:cxn>
              <a:cxn ang="0">
                <a:pos x="224" y="44"/>
              </a:cxn>
              <a:cxn ang="0">
                <a:pos x="243" y="20"/>
              </a:cxn>
              <a:cxn ang="0">
                <a:pos x="287" y="2"/>
              </a:cxn>
              <a:cxn ang="0">
                <a:pos x="383" y="13"/>
              </a:cxn>
              <a:cxn ang="0">
                <a:pos x="436" y="8"/>
              </a:cxn>
              <a:cxn ang="0">
                <a:pos x="445" y="47"/>
              </a:cxn>
              <a:cxn ang="0">
                <a:pos x="461" y="54"/>
              </a:cxn>
              <a:cxn ang="0">
                <a:pos x="446" y="126"/>
              </a:cxn>
              <a:cxn ang="0">
                <a:pos x="431" y="141"/>
              </a:cxn>
              <a:cxn ang="0">
                <a:pos x="441" y="152"/>
              </a:cxn>
              <a:cxn ang="0">
                <a:pos x="429" y="193"/>
              </a:cxn>
              <a:cxn ang="0">
                <a:pos x="398" y="204"/>
              </a:cxn>
              <a:cxn ang="0">
                <a:pos x="387" y="226"/>
              </a:cxn>
              <a:cxn ang="0">
                <a:pos x="402" y="246"/>
              </a:cxn>
              <a:cxn ang="0">
                <a:pos x="409" y="253"/>
              </a:cxn>
              <a:cxn ang="0">
                <a:pos x="417" y="272"/>
              </a:cxn>
              <a:cxn ang="0">
                <a:pos x="440" y="299"/>
              </a:cxn>
              <a:cxn ang="0">
                <a:pos x="435" y="315"/>
              </a:cxn>
              <a:cxn ang="0">
                <a:pos x="437" y="330"/>
              </a:cxn>
              <a:cxn ang="0">
                <a:pos x="428" y="341"/>
              </a:cxn>
            </a:cxnLst>
            <a:rect l="0" t="0" r="r" b="b"/>
            <a:pathLst>
              <a:path w="464" h="387">
                <a:moveTo>
                  <a:pt x="417" y="347"/>
                </a:moveTo>
                <a:cubicBezTo>
                  <a:pt x="417" y="347"/>
                  <a:pt x="393" y="361"/>
                  <a:pt x="385" y="365"/>
                </a:cubicBezTo>
                <a:cubicBezTo>
                  <a:pt x="380" y="367"/>
                  <a:pt x="369" y="369"/>
                  <a:pt x="364" y="371"/>
                </a:cubicBezTo>
                <a:cubicBezTo>
                  <a:pt x="363" y="372"/>
                  <a:pt x="360" y="374"/>
                  <a:pt x="359" y="375"/>
                </a:cubicBezTo>
                <a:cubicBezTo>
                  <a:pt x="358" y="376"/>
                  <a:pt x="356" y="380"/>
                  <a:pt x="355" y="382"/>
                </a:cubicBezTo>
                <a:cubicBezTo>
                  <a:pt x="354" y="383"/>
                  <a:pt x="351" y="387"/>
                  <a:pt x="350" y="386"/>
                </a:cubicBezTo>
                <a:cubicBezTo>
                  <a:pt x="343" y="383"/>
                  <a:pt x="354" y="360"/>
                  <a:pt x="347" y="357"/>
                </a:cubicBezTo>
                <a:cubicBezTo>
                  <a:pt x="345" y="356"/>
                  <a:pt x="340" y="364"/>
                  <a:pt x="337" y="363"/>
                </a:cubicBezTo>
                <a:cubicBezTo>
                  <a:pt x="335" y="363"/>
                  <a:pt x="334" y="358"/>
                  <a:pt x="334" y="355"/>
                </a:cubicBezTo>
                <a:cubicBezTo>
                  <a:pt x="334" y="352"/>
                  <a:pt x="336" y="347"/>
                  <a:pt x="337" y="344"/>
                </a:cubicBezTo>
                <a:cubicBezTo>
                  <a:pt x="337" y="341"/>
                  <a:pt x="339" y="336"/>
                  <a:pt x="338" y="333"/>
                </a:cubicBezTo>
                <a:cubicBezTo>
                  <a:pt x="338" y="331"/>
                  <a:pt x="335" y="327"/>
                  <a:pt x="334" y="326"/>
                </a:cubicBezTo>
                <a:cubicBezTo>
                  <a:pt x="332" y="324"/>
                  <a:pt x="326" y="323"/>
                  <a:pt x="323" y="323"/>
                </a:cubicBezTo>
                <a:cubicBezTo>
                  <a:pt x="320" y="322"/>
                  <a:pt x="316" y="323"/>
                  <a:pt x="314" y="324"/>
                </a:cubicBezTo>
                <a:cubicBezTo>
                  <a:pt x="313" y="324"/>
                  <a:pt x="311" y="326"/>
                  <a:pt x="310" y="327"/>
                </a:cubicBezTo>
                <a:cubicBezTo>
                  <a:pt x="308" y="328"/>
                  <a:pt x="305" y="331"/>
                  <a:pt x="303" y="332"/>
                </a:cubicBezTo>
                <a:cubicBezTo>
                  <a:pt x="302" y="333"/>
                  <a:pt x="299" y="333"/>
                  <a:pt x="298" y="333"/>
                </a:cubicBezTo>
                <a:cubicBezTo>
                  <a:pt x="296" y="332"/>
                  <a:pt x="293" y="327"/>
                  <a:pt x="291" y="326"/>
                </a:cubicBezTo>
                <a:cubicBezTo>
                  <a:pt x="290" y="325"/>
                  <a:pt x="288" y="325"/>
                  <a:pt x="287" y="324"/>
                </a:cubicBezTo>
                <a:cubicBezTo>
                  <a:pt x="284" y="324"/>
                  <a:pt x="277" y="327"/>
                  <a:pt x="274" y="328"/>
                </a:cubicBezTo>
                <a:cubicBezTo>
                  <a:pt x="272" y="329"/>
                  <a:pt x="267" y="332"/>
                  <a:pt x="265" y="333"/>
                </a:cubicBezTo>
                <a:cubicBezTo>
                  <a:pt x="262" y="336"/>
                  <a:pt x="257" y="342"/>
                  <a:pt x="254" y="344"/>
                </a:cubicBezTo>
                <a:cubicBezTo>
                  <a:pt x="252" y="345"/>
                  <a:pt x="249" y="346"/>
                  <a:pt x="247" y="347"/>
                </a:cubicBezTo>
                <a:cubicBezTo>
                  <a:pt x="245" y="348"/>
                  <a:pt x="240" y="352"/>
                  <a:pt x="238" y="351"/>
                </a:cubicBezTo>
                <a:cubicBezTo>
                  <a:pt x="236" y="351"/>
                  <a:pt x="233" y="345"/>
                  <a:pt x="233" y="342"/>
                </a:cubicBezTo>
                <a:cubicBezTo>
                  <a:pt x="232" y="340"/>
                  <a:pt x="234" y="336"/>
                  <a:pt x="234" y="334"/>
                </a:cubicBezTo>
                <a:cubicBezTo>
                  <a:pt x="234" y="328"/>
                  <a:pt x="236" y="313"/>
                  <a:pt x="231" y="309"/>
                </a:cubicBezTo>
                <a:cubicBezTo>
                  <a:pt x="227" y="306"/>
                  <a:pt x="216" y="313"/>
                  <a:pt x="211" y="314"/>
                </a:cubicBezTo>
                <a:cubicBezTo>
                  <a:pt x="208" y="315"/>
                  <a:pt x="203" y="316"/>
                  <a:pt x="201" y="316"/>
                </a:cubicBezTo>
                <a:cubicBezTo>
                  <a:pt x="199" y="316"/>
                  <a:pt x="197" y="315"/>
                  <a:pt x="195" y="315"/>
                </a:cubicBezTo>
                <a:cubicBezTo>
                  <a:pt x="192" y="314"/>
                  <a:pt x="187" y="311"/>
                  <a:pt x="184" y="311"/>
                </a:cubicBezTo>
                <a:cubicBezTo>
                  <a:pt x="180" y="310"/>
                  <a:pt x="170" y="315"/>
                  <a:pt x="167" y="312"/>
                </a:cubicBezTo>
                <a:cubicBezTo>
                  <a:pt x="163" y="309"/>
                  <a:pt x="166" y="297"/>
                  <a:pt x="165" y="292"/>
                </a:cubicBezTo>
                <a:cubicBezTo>
                  <a:pt x="165" y="287"/>
                  <a:pt x="165" y="278"/>
                  <a:pt x="164" y="273"/>
                </a:cubicBezTo>
                <a:cubicBezTo>
                  <a:pt x="163" y="270"/>
                  <a:pt x="160" y="263"/>
                  <a:pt x="156" y="262"/>
                </a:cubicBezTo>
                <a:cubicBezTo>
                  <a:pt x="154" y="261"/>
                  <a:pt x="148" y="265"/>
                  <a:pt x="148" y="265"/>
                </a:cubicBezTo>
                <a:cubicBezTo>
                  <a:pt x="148" y="265"/>
                  <a:pt x="129" y="272"/>
                  <a:pt x="123" y="274"/>
                </a:cubicBezTo>
                <a:cubicBezTo>
                  <a:pt x="116" y="276"/>
                  <a:pt x="103" y="279"/>
                  <a:pt x="96" y="278"/>
                </a:cubicBezTo>
                <a:cubicBezTo>
                  <a:pt x="88" y="278"/>
                  <a:pt x="69" y="275"/>
                  <a:pt x="64" y="268"/>
                </a:cubicBezTo>
                <a:cubicBezTo>
                  <a:pt x="62" y="267"/>
                  <a:pt x="62" y="259"/>
                  <a:pt x="62" y="259"/>
                </a:cubicBezTo>
                <a:cubicBezTo>
                  <a:pt x="62" y="259"/>
                  <a:pt x="67" y="257"/>
                  <a:pt x="68" y="256"/>
                </a:cubicBezTo>
                <a:cubicBezTo>
                  <a:pt x="71" y="256"/>
                  <a:pt x="77" y="258"/>
                  <a:pt x="80" y="258"/>
                </a:cubicBezTo>
                <a:cubicBezTo>
                  <a:pt x="81" y="258"/>
                  <a:pt x="83" y="257"/>
                  <a:pt x="84" y="257"/>
                </a:cubicBezTo>
                <a:cubicBezTo>
                  <a:pt x="85" y="256"/>
                  <a:pt x="88" y="254"/>
                  <a:pt x="88" y="253"/>
                </a:cubicBezTo>
                <a:cubicBezTo>
                  <a:pt x="90" y="247"/>
                  <a:pt x="91" y="234"/>
                  <a:pt x="87" y="229"/>
                </a:cubicBezTo>
                <a:cubicBezTo>
                  <a:pt x="87" y="228"/>
                  <a:pt x="83" y="227"/>
                  <a:pt x="82" y="227"/>
                </a:cubicBezTo>
                <a:cubicBezTo>
                  <a:pt x="80" y="226"/>
                  <a:pt x="78" y="224"/>
                  <a:pt x="76" y="223"/>
                </a:cubicBezTo>
                <a:cubicBezTo>
                  <a:pt x="75" y="222"/>
                  <a:pt x="72" y="218"/>
                  <a:pt x="71" y="217"/>
                </a:cubicBezTo>
                <a:cubicBezTo>
                  <a:pt x="68" y="214"/>
                  <a:pt x="63" y="210"/>
                  <a:pt x="60" y="208"/>
                </a:cubicBezTo>
                <a:cubicBezTo>
                  <a:pt x="59" y="206"/>
                  <a:pt x="56" y="202"/>
                  <a:pt x="55" y="200"/>
                </a:cubicBezTo>
                <a:cubicBezTo>
                  <a:pt x="53" y="200"/>
                  <a:pt x="50" y="199"/>
                  <a:pt x="49" y="199"/>
                </a:cubicBezTo>
                <a:cubicBezTo>
                  <a:pt x="47" y="199"/>
                  <a:pt x="45" y="200"/>
                  <a:pt x="44" y="200"/>
                </a:cubicBezTo>
                <a:cubicBezTo>
                  <a:pt x="41" y="200"/>
                  <a:pt x="37" y="201"/>
                  <a:pt x="35" y="200"/>
                </a:cubicBezTo>
                <a:cubicBezTo>
                  <a:pt x="32" y="200"/>
                  <a:pt x="27" y="199"/>
                  <a:pt x="24" y="198"/>
                </a:cubicBezTo>
                <a:cubicBezTo>
                  <a:pt x="20" y="197"/>
                  <a:pt x="13" y="196"/>
                  <a:pt x="10" y="195"/>
                </a:cubicBezTo>
                <a:cubicBezTo>
                  <a:pt x="8" y="194"/>
                  <a:pt x="4" y="191"/>
                  <a:pt x="2" y="190"/>
                </a:cubicBezTo>
                <a:cubicBezTo>
                  <a:pt x="1" y="189"/>
                  <a:pt x="0" y="188"/>
                  <a:pt x="0" y="187"/>
                </a:cubicBezTo>
                <a:cubicBezTo>
                  <a:pt x="0" y="185"/>
                  <a:pt x="4" y="183"/>
                  <a:pt x="5" y="182"/>
                </a:cubicBezTo>
                <a:cubicBezTo>
                  <a:pt x="7" y="181"/>
                  <a:pt x="9" y="178"/>
                  <a:pt x="10" y="176"/>
                </a:cubicBezTo>
                <a:cubicBezTo>
                  <a:pt x="11" y="174"/>
                  <a:pt x="13" y="170"/>
                  <a:pt x="14" y="168"/>
                </a:cubicBezTo>
                <a:cubicBezTo>
                  <a:pt x="14" y="167"/>
                  <a:pt x="14" y="166"/>
                  <a:pt x="14" y="165"/>
                </a:cubicBezTo>
                <a:cubicBezTo>
                  <a:pt x="16" y="161"/>
                  <a:pt x="24" y="157"/>
                  <a:pt x="27" y="154"/>
                </a:cubicBezTo>
                <a:cubicBezTo>
                  <a:pt x="30" y="150"/>
                  <a:pt x="36" y="140"/>
                  <a:pt x="40" y="136"/>
                </a:cubicBezTo>
                <a:cubicBezTo>
                  <a:pt x="42" y="135"/>
                  <a:pt x="45" y="133"/>
                  <a:pt x="46" y="132"/>
                </a:cubicBezTo>
                <a:cubicBezTo>
                  <a:pt x="48" y="131"/>
                  <a:pt x="53" y="127"/>
                  <a:pt x="53" y="127"/>
                </a:cubicBezTo>
                <a:cubicBezTo>
                  <a:pt x="53" y="127"/>
                  <a:pt x="60" y="124"/>
                  <a:pt x="62" y="123"/>
                </a:cubicBezTo>
                <a:cubicBezTo>
                  <a:pt x="65" y="122"/>
                  <a:pt x="69" y="119"/>
                  <a:pt x="72" y="118"/>
                </a:cubicBezTo>
                <a:cubicBezTo>
                  <a:pt x="73" y="117"/>
                  <a:pt x="77" y="115"/>
                  <a:pt x="78" y="116"/>
                </a:cubicBezTo>
                <a:cubicBezTo>
                  <a:pt x="82" y="119"/>
                  <a:pt x="81" y="129"/>
                  <a:pt x="83" y="133"/>
                </a:cubicBezTo>
                <a:cubicBezTo>
                  <a:pt x="84" y="135"/>
                  <a:pt x="85" y="140"/>
                  <a:pt x="86" y="141"/>
                </a:cubicBezTo>
                <a:cubicBezTo>
                  <a:pt x="87" y="142"/>
                  <a:pt x="90" y="143"/>
                  <a:pt x="92" y="143"/>
                </a:cubicBezTo>
                <a:cubicBezTo>
                  <a:pt x="95" y="145"/>
                  <a:pt x="102" y="149"/>
                  <a:pt x="106" y="149"/>
                </a:cubicBezTo>
                <a:cubicBezTo>
                  <a:pt x="108" y="149"/>
                  <a:pt x="112" y="146"/>
                  <a:pt x="115" y="145"/>
                </a:cubicBezTo>
                <a:cubicBezTo>
                  <a:pt x="117" y="145"/>
                  <a:pt x="122" y="144"/>
                  <a:pt x="125" y="144"/>
                </a:cubicBezTo>
                <a:cubicBezTo>
                  <a:pt x="128" y="144"/>
                  <a:pt x="135" y="142"/>
                  <a:pt x="138" y="144"/>
                </a:cubicBezTo>
                <a:cubicBezTo>
                  <a:pt x="140" y="146"/>
                  <a:pt x="138" y="154"/>
                  <a:pt x="140" y="156"/>
                </a:cubicBezTo>
                <a:cubicBezTo>
                  <a:pt x="142" y="157"/>
                  <a:pt x="148" y="157"/>
                  <a:pt x="150" y="156"/>
                </a:cubicBezTo>
                <a:cubicBezTo>
                  <a:pt x="152" y="156"/>
                  <a:pt x="157" y="153"/>
                  <a:pt x="159" y="152"/>
                </a:cubicBezTo>
                <a:cubicBezTo>
                  <a:pt x="161" y="150"/>
                  <a:pt x="164" y="147"/>
                  <a:pt x="166" y="146"/>
                </a:cubicBezTo>
                <a:cubicBezTo>
                  <a:pt x="168" y="145"/>
                  <a:pt x="172" y="144"/>
                  <a:pt x="174" y="143"/>
                </a:cubicBezTo>
                <a:cubicBezTo>
                  <a:pt x="176" y="143"/>
                  <a:pt x="178" y="140"/>
                  <a:pt x="179" y="140"/>
                </a:cubicBezTo>
                <a:cubicBezTo>
                  <a:pt x="182" y="140"/>
                  <a:pt x="188" y="143"/>
                  <a:pt x="192" y="143"/>
                </a:cubicBezTo>
                <a:cubicBezTo>
                  <a:pt x="194" y="144"/>
                  <a:pt x="199" y="146"/>
                  <a:pt x="202" y="145"/>
                </a:cubicBezTo>
                <a:cubicBezTo>
                  <a:pt x="203" y="145"/>
                  <a:pt x="205" y="144"/>
                  <a:pt x="206" y="143"/>
                </a:cubicBezTo>
                <a:cubicBezTo>
                  <a:pt x="206" y="142"/>
                  <a:pt x="206" y="139"/>
                  <a:pt x="206" y="138"/>
                </a:cubicBezTo>
                <a:cubicBezTo>
                  <a:pt x="206" y="136"/>
                  <a:pt x="206" y="131"/>
                  <a:pt x="207" y="128"/>
                </a:cubicBezTo>
                <a:cubicBezTo>
                  <a:pt x="208" y="127"/>
                  <a:pt x="210" y="124"/>
                  <a:pt x="211" y="123"/>
                </a:cubicBezTo>
                <a:cubicBezTo>
                  <a:pt x="213" y="121"/>
                  <a:pt x="217" y="119"/>
                  <a:pt x="218" y="118"/>
                </a:cubicBezTo>
                <a:cubicBezTo>
                  <a:pt x="220" y="116"/>
                  <a:pt x="222" y="112"/>
                  <a:pt x="223" y="110"/>
                </a:cubicBezTo>
                <a:cubicBezTo>
                  <a:pt x="224" y="106"/>
                  <a:pt x="224" y="99"/>
                  <a:pt x="226" y="95"/>
                </a:cubicBezTo>
                <a:cubicBezTo>
                  <a:pt x="227" y="91"/>
                  <a:pt x="232" y="83"/>
                  <a:pt x="232" y="79"/>
                </a:cubicBezTo>
                <a:cubicBezTo>
                  <a:pt x="232" y="78"/>
                  <a:pt x="232" y="75"/>
                  <a:pt x="231" y="74"/>
                </a:cubicBezTo>
                <a:cubicBezTo>
                  <a:pt x="231" y="72"/>
                  <a:pt x="229" y="65"/>
                  <a:pt x="229" y="65"/>
                </a:cubicBezTo>
                <a:cubicBezTo>
                  <a:pt x="229" y="65"/>
                  <a:pt x="228" y="60"/>
                  <a:pt x="227" y="59"/>
                </a:cubicBezTo>
                <a:cubicBezTo>
                  <a:pt x="226" y="57"/>
                  <a:pt x="223" y="53"/>
                  <a:pt x="223" y="50"/>
                </a:cubicBezTo>
                <a:cubicBezTo>
                  <a:pt x="223" y="49"/>
                  <a:pt x="223" y="45"/>
                  <a:pt x="224" y="44"/>
                </a:cubicBezTo>
                <a:cubicBezTo>
                  <a:pt x="225" y="42"/>
                  <a:pt x="229" y="40"/>
                  <a:pt x="231" y="38"/>
                </a:cubicBezTo>
                <a:cubicBezTo>
                  <a:pt x="233" y="36"/>
                  <a:pt x="237" y="32"/>
                  <a:pt x="238" y="29"/>
                </a:cubicBezTo>
                <a:cubicBezTo>
                  <a:pt x="240" y="27"/>
                  <a:pt x="242" y="22"/>
                  <a:pt x="243" y="20"/>
                </a:cubicBezTo>
                <a:cubicBezTo>
                  <a:pt x="244" y="18"/>
                  <a:pt x="245" y="15"/>
                  <a:pt x="246" y="14"/>
                </a:cubicBezTo>
                <a:cubicBezTo>
                  <a:pt x="248" y="13"/>
                  <a:pt x="252" y="14"/>
                  <a:pt x="254" y="13"/>
                </a:cubicBezTo>
                <a:cubicBezTo>
                  <a:pt x="262" y="12"/>
                  <a:pt x="278" y="4"/>
                  <a:pt x="287" y="2"/>
                </a:cubicBezTo>
                <a:cubicBezTo>
                  <a:pt x="293" y="1"/>
                  <a:pt x="310" y="1"/>
                  <a:pt x="310" y="1"/>
                </a:cubicBezTo>
                <a:cubicBezTo>
                  <a:pt x="310" y="1"/>
                  <a:pt x="332" y="12"/>
                  <a:pt x="339" y="13"/>
                </a:cubicBezTo>
                <a:cubicBezTo>
                  <a:pt x="350" y="15"/>
                  <a:pt x="372" y="14"/>
                  <a:pt x="383" y="13"/>
                </a:cubicBezTo>
                <a:cubicBezTo>
                  <a:pt x="390" y="13"/>
                  <a:pt x="404" y="10"/>
                  <a:pt x="410" y="9"/>
                </a:cubicBezTo>
                <a:cubicBezTo>
                  <a:pt x="415" y="7"/>
                  <a:pt x="425" y="0"/>
                  <a:pt x="430" y="2"/>
                </a:cubicBezTo>
                <a:cubicBezTo>
                  <a:pt x="432" y="2"/>
                  <a:pt x="434" y="7"/>
                  <a:pt x="436" y="8"/>
                </a:cubicBezTo>
                <a:cubicBezTo>
                  <a:pt x="437" y="9"/>
                  <a:pt x="441" y="10"/>
                  <a:pt x="442" y="11"/>
                </a:cubicBezTo>
                <a:cubicBezTo>
                  <a:pt x="445" y="17"/>
                  <a:pt x="441" y="32"/>
                  <a:pt x="442" y="39"/>
                </a:cubicBezTo>
                <a:cubicBezTo>
                  <a:pt x="443" y="41"/>
                  <a:pt x="443" y="46"/>
                  <a:pt x="445" y="47"/>
                </a:cubicBezTo>
                <a:cubicBezTo>
                  <a:pt x="447" y="49"/>
                  <a:pt x="451" y="46"/>
                  <a:pt x="453" y="46"/>
                </a:cubicBezTo>
                <a:cubicBezTo>
                  <a:pt x="456" y="46"/>
                  <a:pt x="464" y="48"/>
                  <a:pt x="464" y="48"/>
                </a:cubicBezTo>
                <a:cubicBezTo>
                  <a:pt x="464" y="48"/>
                  <a:pt x="462" y="53"/>
                  <a:pt x="461" y="54"/>
                </a:cubicBezTo>
                <a:cubicBezTo>
                  <a:pt x="454" y="68"/>
                  <a:pt x="434" y="94"/>
                  <a:pt x="436" y="108"/>
                </a:cubicBezTo>
                <a:cubicBezTo>
                  <a:pt x="436" y="111"/>
                  <a:pt x="442" y="114"/>
                  <a:pt x="443" y="116"/>
                </a:cubicBezTo>
                <a:cubicBezTo>
                  <a:pt x="445" y="118"/>
                  <a:pt x="446" y="124"/>
                  <a:pt x="446" y="126"/>
                </a:cubicBezTo>
                <a:cubicBezTo>
                  <a:pt x="446" y="128"/>
                  <a:pt x="445" y="131"/>
                  <a:pt x="444" y="132"/>
                </a:cubicBezTo>
                <a:cubicBezTo>
                  <a:pt x="443" y="133"/>
                  <a:pt x="440" y="134"/>
                  <a:pt x="438" y="135"/>
                </a:cubicBezTo>
                <a:cubicBezTo>
                  <a:pt x="436" y="136"/>
                  <a:pt x="432" y="139"/>
                  <a:pt x="431" y="141"/>
                </a:cubicBezTo>
                <a:cubicBezTo>
                  <a:pt x="430" y="142"/>
                  <a:pt x="429" y="145"/>
                  <a:pt x="430" y="146"/>
                </a:cubicBezTo>
                <a:cubicBezTo>
                  <a:pt x="430" y="148"/>
                  <a:pt x="433" y="150"/>
                  <a:pt x="435" y="151"/>
                </a:cubicBezTo>
                <a:cubicBezTo>
                  <a:pt x="436" y="152"/>
                  <a:pt x="440" y="152"/>
                  <a:pt x="441" y="152"/>
                </a:cubicBezTo>
                <a:cubicBezTo>
                  <a:pt x="443" y="152"/>
                  <a:pt x="446" y="152"/>
                  <a:pt x="447" y="154"/>
                </a:cubicBezTo>
                <a:cubicBezTo>
                  <a:pt x="449" y="159"/>
                  <a:pt x="441" y="170"/>
                  <a:pt x="439" y="175"/>
                </a:cubicBezTo>
                <a:cubicBezTo>
                  <a:pt x="437" y="179"/>
                  <a:pt x="432" y="189"/>
                  <a:pt x="429" y="193"/>
                </a:cubicBezTo>
                <a:cubicBezTo>
                  <a:pt x="426" y="197"/>
                  <a:pt x="419" y="205"/>
                  <a:pt x="414" y="206"/>
                </a:cubicBezTo>
                <a:cubicBezTo>
                  <a:pt x="412" y="207"/>
                  <a:pt x="407" y="206"/>
                  <a:pt x="405" y="206"/>
                </a:cubicBezTo>
                <a:cubicBezTo>
                  <a:pt x="403" y="205"/>
                  <a:pt x="400" y="204"/>
                  <a:pt x="398" y="204"/>
                </a:cubicBezTo>
                <a:cubicBezTo>
                  <a:pt x="396" y="204"/>
                  <a:pt x="392" y="204"/>
                  <a:pt x="391" y="205"/>
                </a:cubicBezTo>
                <a:cubicBezTo>
                  <a:pt x="389" y="208"/>
                  <a:pt x="394" y="218"/>
                  <a:pt x="392" y="222"/>
                </a:cubicBezTo>
                <a:cubicBezTo>
                  <a:pt x="392" y="224"/>
                  <a:pt x="388" y="224"/>
                  <a:pt x="387" y="226"/>
                </a:cubicBezTo>
                <a:cubicBezTo>
                  <a:pt x="387" y="228"/>
                  <a:pt x="391" y="231"/>
                  <a:pt x="392" y="232"/>
                </a:cubicBezTo>
                <a:cubicBezTo>
                  <a:pt x="393" y="233"/>
                  <a:pt x="396" y="235"/>
                  <a:pt x="397" y="237"/>
                </a:cubicBezTo>
                <a:cubicBezTo>
                  <a:pt x="398" y="239"/>
                  <a:pt x="401" y="244"/>
                  <a:pt x="402" y="246"/>
                </a:cubicBezTo>
                <a:cubicBezTo>
                  <a:pt x="402" y="247"/>
                  <a:pt x="403" y="249"/>
                  <a:pt x="404" y="250"/>
                </a:cubicBezTo>
                <a:cubicBezTo>
                  <a:pt x="405" y="250"/>
                  <a:pt x="407" y="248"/>
                  <a:pt x="407" y="249"/>
                </a:cubicBezTo>
                <a:cubicBezTo>
                  <a:pt x="408" y="249"/>
                  <a:pt x="408" y="252"/>
                  <a:pt x="409" y="253"/>
                </a:cubicBezTo>
                <a:cubicBezTo>
                  <a:pt x="410" y="256"/>
                  <a:pt x="414" y="260"/>
                  <a:pt x="417" y="262"/>
                </a:cubicBezTo>
                <a:cubicBezTo>
                  <a:pt x="418" y="264"/>
                  <a:pt x="421" y="265"/>
                  <a:pt x="421" y="267"/>
                </a:cubicBezTo>
                <a:cubicBezTo>
                  <a:pt x="421" y="269"/>
                  <a:pt x="417" y="271"/>
                  <a:pt x="417" y="272"/>
                </a:cubicBezTo>
                <a:cubicBezTo>
                  <a:pt x="417" y="274"/>
                  <a:pt x="419" y="276"/>
                  <a:pt x="420" y="278"/>
                </a:cubicBezTo>
                <a:cubicBezTo>
                  <a:pt x="422" y="281"/>
                  <a:pt x="426" y="286"/>
                  <a:pt x="429" y="289"/>
                </a:cubicBezTo>
                <a:cubicBezTo>
                  <a:pt x="431" y="292"/>
                  <a:pt x="437" y="296"/>
                  <a:pt x="440" y="299"/>
                </a:cubicBezTo>
                <a:cubicBezTo>
                  <a:pt x="441" y="300"/>
                  <a:pt x="445" y="301"/>
                  <a:pt x="446" y="303"/>
                </a:cubicBezTo>
                <a:cubicBezTo>
                  <a:pt x="446" y="305"/>
                  <a:pt x="440" y="306"/>
                  <a:pt x="439" y="308"/>
                </a:cubicBezTo>
                <a:cubicBezTo>
                  <a:pt x="438" y="310"/>
                  <a:pt x="435" y="313"/>
                  <a:pt x="435" y="315"/>
                </a:cubicBezTo>
                <a:cubicBezTo>
                  <a:pt x="434" y="316"/>
                  <a:pt x="434" y="319"/>
                  <a:pt x="434" y="320"/>
                </a:cubicBezTo>
                <a:cubicBezTo>
                  <a:pt x="434" y="321"/>
                  <a:pt x="435" y="324"/>
                  <a:pt x="435" y="325"/>
                </a:cubicBezTo>
                <a:cubicBezTo>
                  <a:pt x="435" y="326"/>
                  <a:pt x="436" y="329"/>
                  <a:pt x="437" y="330"/>
                </a:cubicBezTo>
                <a:cubicBezTo>
                  <a:pt x="438" y="331"/>
                  <a:pt x="440" y="332"/>
                  <a:pt x="440" y="333"/>
                </a:cubicBezTo>
                <a:cubicBezTo>
                  <a:pt x="439" y="335"/>
                  <a:pt x="433" y="335"/>
                  <a:pt x="431" y="337"/>
                </a:cubicBezTo>
                <a:cubicBezTo>
                  <a:pt x="430" y="337"/>
                  <a:pt x="429" y="340"/>
                  <a:pt x="428" y="341"/>
                </a:cubicBezTo>
                <a:cubicBezTo>
                  <a:pt x="426" y="343"/>
                  <a:pt x="417" y="347"/>
                  <a:pt x="417" y="34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32">
            <a:extLst>
              <a:ext uri="{FF2B5EF4-FFF2-40B4-BE49-F238E27FC236}">
                <a16:creationId xmlns:a16="http://schemas.microsoft.com/office/drawing/2014/main" id="{6DEBD727-C734-4C71-88DA-69C7AE5E29CF}"/>
              </a:ext>
            </a:extLst>
          </p:cNvPr>
          <p:cNvSpPr>
            <a:spLocks/>
          </p:cNvSpPr>
          <p:nvPr/>
        </p:nvSpPr>
        <p:spPr bwMode="auto">
          <a:xfrm>
            <a:off x="8148608" y="2023823"/>
            <a:ext cx="110904" cy="73935"/>
          </a:xfrm>
          <a:custGeom>
            <a:avLst/>
            <a:gdLst/>
            <a:ahLst/>
            <a:cxnLst>
              <a:cxn ang="0">
                <a:pos x="47" y="22"/>
              </a:cxn>
              <a:cxn ang="0">
                <a:pos x="40" y="28"/>
              </a:cxn>
              <a:cxn ang="0">
                <a:pos x="28" y="32"/>
              </a:cxn>
              <a:cxn ang="0">
                <a:pos x="20" y="28"/>
              </a:cxn>
              <a:cxn ang="0">
                <a:pos x="12" y="22"/>
              </a:cxn>
              <a:cxn ang="0">
                <a:pos x="2" y="15"/>
              </a:cxn>
              <a:cxn ang="0">
                <a:pos x="1" y="4"/>
              </a:cxn>
              <a:cxn ang="0">
                <a:pos x="14" y="0"/>
              </a:cxn>
              <a:cxn ang="0">
                <a:pos x="24" y="4"/>
              </a:cxn>
              <a:cxn ang="0">
                <a:pos x="36" y="14"/>
              </a:cxn>
              <a:cxn ang="0">
                <a:pos x="47" y="22"/>
              </a:cxn>
            </a:cxnLst>
            <a:rect l="0" t="0" r="r" b="b"/>
            <a:pathLst>
              <a:path w="47" h="32">
                <a:moveTo>
                  <a:pt x="47" y="22"/>
                </a:moveTo>
                <a:cubicBezTo>
                  <a:pt x="47" y="22"/>
                  <a:pt x="42" y="27"/>
                  <a:pt x="40" y="28"/>
                </a:cubicBezTo>
                <a:cubicBezTo>
                  <a:pt x="38" y="29"/>
                  <a:pt x="28" y="32"/>
                  <a:pt x="28" y="32"/>
                </a:cubicBezTo>
                <a:cubicBezTo>
                  <a:pt x="28" y="32"/>
                  <a:pt x="22" y="29"/>
                  <a:pt x="20" y="28"/>
                </a:cubicBezTo>
                <a:cubicBezTo>
                  <a:pt x="18" y="26"/>
                  <a:pt x="14" y="24"/>
                  <a:pt x="12" y="22"/>
                </a:cubicBezTo>
                <a:cubicBezTo>
                  <a:pt x="9" y="20"/>
                  <a:pt x="4" y="18"/>
                  <a:pt x="2" y="15"/>
                </a:cubicBezTo>
                <a:cubicBezTo>
                  <a:pt x="1" y="13"/>
                  <a:pt x="0" y="7"/>
                  <a:pt x="1" y="4"/>
                </a:cubicBezTo>
                <a:cubicBezTo>
                  <a:pt x="3" y="1"/>
                  <a:pt x="11" y="0"/>
                  <a:pt x="14" y="0"/>
                </a:cubicBezTo>
                <a:cubicBezTo>
                  <a:pt x="17" y="0"/>
                  <a:pt x="22" y="3"/>
                  <a:pt x="24" y="4"/>
                </a:cubicBezTo>
                <a:cubicBezTo>
                  <a:pt x="28" y="6"/>
                  <a:pt x="33" y="11"/>
                  <a:pt x="36" y="14"/>
                </a:cubicBezTo>
                <a:cubicBezTo>
                  <a:pt x="39" y="16"/>
                  <a:pt x="47" y="22"/>
                  <a:pt x="47" y="2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33">
            <a:extLst>
              <a:ext uri="{FF2B5EF4-FFF2-40B4-BE49-F238E27FC236}">
                <a16:creationId xmlns:a16="http://schemas.microsoft.com/office/drawing/2014/main" id="{724EB987-AF85-4F0A-A5B6-C1B019D33BD8}"/>
              </a:ext>
            </a:extLst>
          </p:cNvPr>
          <p:cNvSpPr>
            <a:spLocks/>
          </p:cNvSpPr>
          <p:nvPr/>
        </p:nvSpPr>
        <p:spPr bwMode="auto">
          <a:xfrm>
            <a:off x="8051923" y="2040885"/>
            <a:ext cx="119434" cy="105217"/>
          </a:xfrm>
          <a:custGeom>
            <a:avLst/>
            <a:gdLst/>
            <a:ahLst/>
            <a:cxnLst>
              <a:cxn ang="0">
                <a:pos x="44" y="20"/>
              </a:cxn>
              <a:cxn ang="0">
                <a:pos x="51" y="26"/>
              </a:cxn>
              <a:cxn ang="0">
                <a:pos x="34" y="35"/>
              </a:cxn>
              <a:cxn ang="0">
                <a:pos x="35" y="44"/>
              </a:cxn>
              <a:cxn ang="0">
                <a:pos x="25" y="43"/>
              </a:cxn>
              <a:cxn ang="0">
                <a:pos x="17" y="42"/>
              </a:cxn>
              <a:cxn ang="0">
                <a:pos x="7" y="42"/>
              </a:cxn>
              <a:cxn ang="0">
                <a:pos x="3" y="45"/>
              </a:cxn>
              <a:cxn ang="0">
                <a:pos x="0" y="38"/>
              </a:cxn>
              <a:cxn ang="0">
                <a:pos x="6" y="31"/>
              </a:cxn>
              <a:cxn ang="0">
                <a:pos x="14" y="27"/>
              </a:cxn>
              <a:cxn ang="0">
                <a:pos x="18" y="22"/>
              </a:cxn>
              <a:cxn ang="0">
                <a:pos x="8" y="15"/>
              </a:cxn>
              <a:cxn ang="0">
                <a:pos x="12" y="10"/>
              </a:cxn>
              <a:cxn ang="0">
                <a:pos x="17" y="6"/>
              </a:cxn>
              <a:cxn ang="0">
                <a:pos x="27" y="3"/>
              </a:cxn>
              <a:cxn ang="0">
                <a:pos x="33" y="1"/>
              </a:cxn>
              <a:cxn ang="0">
                <a:pos x="36" y="8"/>
              </a:cxn>
              <a:cxn ang="0">
                <a:pos x="44" y="20"/>
              </a:cxn>
            </a:cxnLst>
            <a:rect l="0" t="0" r="r" b="b"/>
            <a:pathLst>
              <a:path w="51" h="45">
                <a:moveTo>
                  <a:pt x="44" y="20"/>
                </a:moveTo>
                <a:cubicBezTo>
                  <a:pt x="45" y="21"/>
                  <a:pt x="51" y="23"/>
                  <a:pt x="51" y="26"/>
                </a:cubicBezTo>
                <a:cubicBezTo>
                  <a:pt x="51" y="30"/>
                  <a:pt x="37" y="30"/>
                  <a:pt x="34" y="35"/>
                </a:cubicBezTo>
                <a:cubicBezTo>
                  <a:pt x="33" y="37"/>
                  <a:pt x="35" y="44"/>
                  <a:pt x="35" y="44"/>
                </a:cubicBezTo>
                <a:cubicBezTo>
                  <a:pt x="35" y="44"/>
                  <a:pt x="28" y="44"/>
                  <a:pt x="25" y="43"/>
                </a:cubicBezTo>
                <a:cubicBezTo>
                  <a:pt x="23" y="43"/>
                  <a:pt x="19" y="42"/>
                  <a:pt x="17" y="42"/>
                </a:cubicBezTo>
                <a:cubicBezTo>
                  <a:pt x="14" y="42"/>
                  <a:pt x="9" y="41"/>
                  <a:pt x="7" y="42"/>
                </a:cubicBezTo>
                <a:cubicBezTo>
                  <a:pt x="6" y="42"/>
                  <a:pt x="3" y="45"/>
                  <a:pt x="3" y="45"/>
                </a:cubicBezTo>
                <a:cubicBezTo>
                  <a:pt x="3" y="45"/>
                  <a:pt x="0" y="40"/>
                  <a:pt x="0" y="38"/>
                </a:cubicBezTo>
                <a:cubicBezTo>
                  <a:pt x="1" y="36"/>
                  <a:pt x="4" y="33"/>
                  <a:pt x="6" y="31"/>
                </a:cubicBezTo>
                <a:cubicBezTo>
                  <a:pt x="8" y="30"/>
                  <a:pt x="12" y="28"/>
                  <a:pt x="14" y="27"/>
                </a:cubicBezTo>
                <a:cubicBezTo>
                  <a:pt x="15" y="26"/>
                  <a:pt x="18" y="23"/>
                  <a:pt x="18" y="22"/>
                </a:cubicBezTo>
                <a:cubicBezTo>
                  <a:pt x="18" y="19"/>
                  <a:pt x="9" y="18"/>
                  <a:pt x="8" y="15"/>
                </a:cubicBezTo>
                <a:cubicBezTo>
                  <a:pt x="8" y="13"/>
                  <a:pt x="11" y="11"/>
                  <a:pt x="12" y="10"/>
                </a:cubicBezTo>
                <a:cubicBezTo>
                  <a:pt x="13" y="9"/>
                  <a:pt x="16" y="7"/>
                  <a:pt x="17" y="6"/>
                </a:cubicBezTo>
                <a:cubicBezTo>
                  <a:pt x="19" y="5"/>
                  <a:pt x="24" y="4"/>
                  <a:pt x="27" y="3"/>
                </a:cubicBezTo>
                <a:cubicBezTo>
                  <a:pt x="28" y="3"/>
                  <a:pt x="31" y="0"/>
                  <a:pt x="33" y="1"/>
                </a:cubicBezTo>
                <a:cubicBezTo>
                  <a:pt x="34" y="1"/>
                  <a:pt x="35" y="6"/>
                  <a:pt x="36" y="8"/>
                </a:cubicBezTo>
                <a:cubicBezTo>
                  <a:pt x="38" y="11"/>
                  <a:pt x="42" y="17"/>
                  <a:pt x="44" y="20"/>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34">
            <a:extLst>
              <a:ext uri="{FF2B5EF4-FFF2-40B4-BE49-F238E27FC236}">
                <a16:creationId xmlns:a16="http://schemas.microsoft.com/office/drawing/2014/main" id="{53D9FF17-EB7E-449D-9B89-0C77F47084B8}"/>
              </a:ext>
            </a:extLst>
          </p:cNvPr>
          <p:cNvSpPr>
            <a:spLocks/>
          </p:cNvSpPr>
          <p:nvPr/>
        </p:nvSpPr>
        <p:spPr bwMode="auto">
          <a:xfrm>
            <a:off x="7713524" y="2174539"/>
            <a:ext cx="344086" cy="403801"/>
          </a:xfrm>
          <a:custGeom>
            <a:avLst/>
            <a:gdLst/>
            <a:ahLst/>
            <a:cxnLst>
              <a:cxn ang="0">
                <a:pos x="147" y="53"/>
              </a:cxn>
              <a:cxn ang="0">
                <a:pos x="147" y="70"/>
              </a:cxn>
              <a:cxn ang="0">
                <a:pos x="142" y="96"/>
              </a:cxn>
              <a:cxn ang="0">
                <a:pos x="135" y="115"/>
              </a:cxn>
              <a:cxn ang="0">
                <a:pos x="122" y="132"/>
              </a:cxn>
              <a:cxn ang="0">
                <a:pos x="100" y="154"/>
              </a:cxn>
              <a:cxn ang="0">
                <a:pos x="90" y="161"/>
              </a:cxn>
              <a:cxn ang="0">
                <a:pos x="75" y="170"/>
              </a:cxn>
              <a:cxn ang="0">
                <a:pos x="70" y="173"/>
              </a:cxn>
              <a:cxn ang="0">
                <a:pos x="57" y="173"/>
              </a:cxn>
              <a:cxn ang="0">
                <a:pos x="47" y="169"/>
              </a:cxn>
              <a:cxn ang="0">
                <a:pos x="26" y="156"/>
              </a:cxn>
              <a:cxn ang="0">
                <a:pos x="23" y="139"/>
              </a:cxn>
              <a:cxn ang="0">
                <a:pos x="16" y="123"/>
              </a:cxn>
              <a:cxn ang="0">
                <a:pos x="8" y="116"/>
              </a:cxn>
              <a:cxn ang="0">
                <a:pos x="0" y="101"/>
              </a:cxn>
              <a:cxn ang="0">
                <a:pos x="4" y="79"/>
              </a:cxn>
              <a:cxn ang="0">
                <a:pos x="7" y="58"/>
              </a:cxn>
              <a:cxn ang="0">
                <a:pos x="18" y="46"/>
              </a:cxn>
              <a:cxn ang="0">
                <a:pos x="32" y="33"/>
              </a:cxn>
              <a:cxn ang="0">
                <a:pos x="38" y="23"/>
              </a:cxn>
              <a:cxn ang="0">
                <a:pos x="35" y="18"/>
              </a:cxn>
              <a:cxn ang="0">
                <a:pos x="29" y="6"/>
              </a:cxn>
              <a:cxn ang="0">
                <a:pos x="38" y="3"/>
              </a:cxn>
              <a:cxn ang="0">
                <a:pos x="50" y="0"/>
              </a:cxn>
              <a:cxn ang="0">
                <a:pos x="64" y="6"/>
              </a:cxn>
              <a:cxn ang="0">
                <a:pos x="86" y="15"/>
              </a:cxn>
              <a:cxn ang="0">
                <a:pos x="104" y="23"/>
              </a:cxn>
              <a:cxn ang="0">
                <a:pos x="111" y="37"/>
              </a:cxn>
              <a:cxn ang="0">
                <a:pos x="120" y="41"/>
              </a:cxn>
              <a:cxn ang="0">
                <a:pos x="132" y="41"/>
              </a:cxn>
              <a:cxn ang="0">
                <a:pos x="144" y="38"/>
              </a:cxn>
              <a:cxn ang="0">
                <a:pos x="147" y="53"/>
              </a:cxn>
            </a:cxnLst>
            <a:rect l="0" t="0" r="r" b="b"/>
            <a:pathLst>
              <a:path w="148" h="174">
                <a:moveTo>
                  <a:pt x="147" y="53"/>
                </a:moveTo>
                <a:cubicBezTo>
                  <a:pt x="148" y="57"/>
                  <a:pt x="147" y="66"/>
                  <a:pt x="147" y="70"/>
                </a:cubicBezTo>
                <a:cubicBezTo>
                  <a:pt x="146" y="76"/>
                  <a:pt x="144" y="89"/>
                  <a:pt x="142" y="96"/>
                </a:cubicBezTo>
                <a:cubicBezTo>
                  <a:pt x="141" y="101"/>
                  <a:pt x="137" y="111"/>
                  <a:pt x="135" y="115"/>
                </a:cubicBezTo>
                <a:cubicBezTo>
                  <a:pt x="132" y="120"/>
                  <a:pt x="126" y="128"/>
                  <a:pt x="122" y="132"/>
                </a:cubicBezTo>
                <a:cubicBezTo>
                  <a:pt x="117" y="138"/>
                  <a:pt x="106" y="149"/>
                  <a:pt x="100" y="154"/>
                </a:cubicBezTo>
                <a:cubicBezTo>
                  <a:pt x="98" y="156"/>
                  <a:pt x="93" y="159"/>
                  <a:pt x="90" y="161"/>
                </a:cubicBezTo>
                <a:cubicBezTo>
                  <a:pt x="87" y="164"/>
                  <a:pt x="79" y="168"/>
                  <a:pt x="75" y="170"/>
                </a:cubicBezTo>
                <a:cubicBezTo>
                  <a:pt x="73" y="171"/>
                  <a:pt x="71" y="173"/>
                  <a:pt x="70" y="173"/>
                </a:cubicBezTo>
                <a:cubicBezTo>
                  <a:pt x="67" y="174"/>
                  <a:pt x="60" y="174"/>
                  <a:pt x="57" y="173"/>
                </a:cubicBezTo>
                <a:cubicBezTo>
                  <a:pt x="55" y="172"/>
                  <a:pt x="50" y="170"/>
                  <a:pt x="47" y="169"/>
                </a:cubicBezTo>
                <a:cubicBezTo>
                  <a:pt x="42" y="166"/>
                  <a:pt x="26" y="156"/>
                  <a:pt x="26" y="156"/>
                </a:cubicBezTo>
                <a:cubicBezTo>
                  <a:pt x="26" y="156"/>
                  <a:pt x="24" y="143"/>
                  <a:pt x="23" y="139"/>
                </a:cubicBezTo>
                <a:cubicBezTo>
                  <a:pt x="22" y="135"/>
                  <a:pt x="19" y="126"/>
                  <a:pt x="16" y="123"/>
                </a:cubicBezTo>
                <a:cubicBezTo>
                  <a:pt x="15" y="121"/>
                  <a:pt x="10" y="118"/>
                  <a:pt x="8" y="116"/>
                </a:cubicBezTo>
                <a:cubicBezTo>
                  <a:pt x="5" y="113"/>
                  <a:pt x="1" y="105"/>
                  <a:pt x="0" y="101"/>
                </a:cubicBezTo>
                <a:cubicBezTo>
                  <a:pt x="0" y="95"/>
                  <a:pt x="3" y="84"/>
                  <a:pt x="4" y="79"/>
                </a:cubicBezTo>
                <a:cubicBezTo>
                  <a:pt x="5" y="74"/>
                  <a:pt x="5" y="63"/>
                  <a:pt x="7" y="58"/>
                </a:cubicBezTo>
                <a:cubicBezTo>
                  <a:pt x="9" y="54"/>
                  <a:pt x="15" y="49"/>
                  <a:pt x="18" y="46"/>
                </a:cubicBezTo>
                <a:cubicBezTo>
                  <a:pt x="21" y="42"/>
                  <a:pt x="29" y="37"/>
                  <a:pt x="32" y="33"/>
                </a:cubicBezTo>
                <a:cubicBezTo>
                  <a:pt x="34" y="31"/>
                  <a:pt x="39" y="26"/>
                  <a:pt x="38" y="23"/>
                </a:cubicBezTo>
                <a:cubicBezTo>
                  <a:pt x="38" y="22"/>
                  <a:pt x="35" y="20"/>
                  <a:pt x="35" y="18"/>
                </a:cubicBezTo>
                <a:cubicBezTo>
                  <a:pt x="33" y="15"/>
                  <a:pt x="28" y="9"/>
                  <a:pt x="29" y="6"/>
                </a:cubicBezTo>
                <a:cubicBezTo>
                  <a:pt x="30" y="3"/>
                  <a:pt x="36" y="3"/>
                  <a:pt x="38" y="3"/>
                </a:cubicBezTo>
                <a:cubicBezTo>
                  <a:pt x="41" y="2"/>
                  <a:pt x="47" y="0"/>
                  <a:pt x="50" y="0"/>
                </a:cubicBezTo>
                <a:cubicBezTo>
                  <a:pt x="54" y="1"/>
                  <a:pt x="60" y="5"/>
                  <a:pt x="64" y="6"/>
                </a:cubicBezTo>
                <a:cubicBezTo>
                  <a:pt x="69" y="8"/>
                  <a:pt x="80" y="12"/>
                  <a:pt x="86" y="15"/>
                </a:cubicBezTo>
                <a:cubicBezTo>
                  <a:pt x="90" y="17"/>
                  <a:pt x="100" y="19"/>
                  <a:pt x="104" y="23"/>
                </a:cubicBezTo>
                <a:cubicBezTo>
                  <a:pt x="107" y="25"/>
                  <a:pt x="108" y="34"/>
                  <a:pt x="111" y="37"/>
                </a:cubicBezTo>
                <a:cubicBezTo>
                  <a:pt x="113" y="38"/>
                  <a:pt x="118" y="40"/>
                  <a:pt x="120" y="41"/>
                </a:cubicBezTo>
                <a:cubicBezTo>
                  <a:pt x="123" y="42"/>
                  <a:pt x="129" y="41"/>
                  <a:pt x="132" y="41"/>
                </a:cubicBezTo>
                <a:cubicBezTo>
                  <a:pt x="135" y="40"/>
                  <a:pt x="144" y="38"/>
                  <a:pt x="144" y="38"/>
                </a:cubicBezTo>
                <a:cubicBezTo>
                  <a:pt x="144" y="38"/>
                  <a:pt x="147" y="49"/>
                  <a:pt x="147" y="5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35">
            <a:extLst>
              <a:ext uri="{FF2B5EF4-FFF2-40B4-BE49-F238E27FC236}">
                <a16:creationId xmlns:a16="http://schemas.microsoft.com/office/drawing/2014/main" id="{1BA270DF-5897-472D-BE50-A8108208E4A2}"/>
              </a:ext>
            </a:extLst>
          </p:cNvPr>
          <p:cNvSpPr>
            <a:spLocks/>
          </p:cNvSpPr>
          <p:nvPr/>
        </p:nvSpPr>
        <p:spPr bwMode="auto">
          <a:xfrm>
            <a:off x="7505937" y="1952732"/>
            <a:ext cx="784855" cy="602858"/>
          </a:xfrm>
          <a:custGeom>
            <a:avLst/>
            <a:gdLst/>
            <a:ahLst/>
            <a:cxnLst>
              <a:cxn ang="0">
                <a:pos x="313" y="44"/>
              </a:cxn>
              <a:cxn ang="0">
                <a:pos x="291" y="30"/>
              </a:cxn>
              <a:cxn ang="0">
                <a:pos x="279" y="45"/>
              </a:cxn>
              <a:cxn ang="0">
                <a:pos x="297" y="58"/>
              </a:cxn>
              <a:cxn ang="0">
                <a:pos x="296" y="69"/>
              </a:cxn>
              <a:cxn ang="0">
                <a:pos x="276" y="79"/>
              </a:cxn>
              <a:cxn ang="0">
                <a:pos x="269" y="73"/>
              </a:cxn>
              <a:cxn ang="0">
                <a:pos x="279" y="58"/>
              </a:cxn>
              <a:cxn ang="0">
                <a:pos x="268" y="39"/>
              </a:cxn>
              <a:cxn ang="0">
                <a:pos x="252" y="44"/>
              </a:cxn>
              <a:cxn ang="0">
                <a:pos x="243" y="53"/>
              </a:cxn>
              <a:cxn ang="0">
                <a:pos x="249" y="65"/>
              </a:cxn>
              <a:cxn ang="0">
                <a:pos x="235" y="76"/>
              </a:cxn>
              <a:cxn ang="0">
                <a:pos x="234" y="94"/>
              </a:cxn>
              <a:cxn ang="0">
                <a:pos x="228" y="116"/>
              </a:cxn>
              <a:cxn ang="0">
                <a:pos x="234" y="133"/>
              </a:cxn>
              <a:cxn ang="0">
                <a:pos x="210" y="136"/>
              </a:cxn>
              <a:cxn ang="0">
                <a:pos x="194" y="118"/>
              </a:cxn>
              <a:cxn ang="0">
                <a:pos x="154" y="101"/>
              </a:cxn>
              <a:cxn ang="0">
                <a:pos x="128" y="98"/>
              </a:cxn>
              <a:cxn ang="0">
                <a:pos x="125" y="113"/>
              </a:cxn>
              <a:cxn ang="0">
                <a:pos x="122" y="128"/>
              </a:cxn>
              <a:cxn ang="0">
                <a:pos x="97" y="153"/>
              </a:cxn>
              <a:cxn ang="0">
                <a:pos x="90" y="196"/>
              </a:cxn>
              <a:cxn ang="0">
                <a:pos x="106" y="218"/>
              </a:cxn>
              <a:cxn ang="0">
                <a:pos x="116" y="251"/>
              </a:cxn>
              <a:cxn ang="0">
                <a:pos x="92" y="251"/>
              </a:cxn>
              <a:cxn ang="0">
                <a:pos x="65" y="232"/>
              </a:cxn>
              <a:cxn ang="0">
                <a:pos x="47" y="239"/>
              </a:cxn>
              <a:cxn ang="0">
                <a:pos x="24" y="232"/>
              </a:cxn>
              <a:cxn ang="0">
                <a:pos x="23" y="205"/>
              </a:cxn>
              <a:cxn ang="0">
                <a:pos x="12" y="183"/>
              </a:cxn>
              <a:cxn ang="0">
                <a:pos x="25" y="165"/>
              </a:cxn>
              <a:cxn ang="0">
                <a:pos x="20" y="151"/>
              </a:cxn>
              <a:cxn ang="0">
                <a:pos x="9" y="155"/>
              </a:cxn>
              <a:cxn ang="0">
                <a:pos x="1" y="138"/>
              </a:cxn>
              <a:cxn ang="0">
                <a:pos x="10" y="127"/>
              </a:cxn>
              <a:cxn ang="0">
                <a:pos x="21" y="107"/>
              </a:cxn>
              <a:cxn ang="0">
                <a:pos x="33" y="94"/>
              </a:cxn>
              <a:cxn ang="0">
                <a:pos x="57" y="81"/>
              </a:cxn>
              <a:cxn ang="0">
                <a:pos x="95" y="75"/>
              </a:cxn>
              <a:cxn ang="0">
                <a:pos x="123" y="64"/>
              </a:cxn>
              <a:cxn ang="0">
                <a:pos x="144" y="64"/>
              </a:cxn>
              <a:cxn ang="0">
                <a:pos x="175" y="55"/>
              </a:cxn>
              <a:cxn ang="0">
                <a:pos x="188" y="39"/>
              </a:cxn>
              <a:cxn ang="0">
                <a:pos x="220" y="31"/>
              </a:cxn>
              <a:cxn ang="0">
                <a:pos x="249" y="10"/>
              </a:cxn>
              <a:cxn ang="0">
                <a:pos x="271" y="2"/>
              </a:cxn>
              <a:cxn ang="0">
                <a:pos x="297" y="18"/>
              </a:cxn>
              <a:cxn ang="0">
                <a:pos x="330" y="33"/>
              </a:cxn>
              <a:cxn ang="0">
                <a:pos x="324" y="52"/>
              </a:cxn>
            </a:cxnLst>
            <a:rect l="0" t="0" r="r" b="b"/>
            <a:pathLst>
              <a:path w="338" h="259">
                <a:moveTo>
                  <a:pt x="324" y="52"/>
                </a:moveTo>
                <a:cubicBezTo>
                  <a:pt x="324" y="52"/>
                  <a:pt x="316" y="46"/>
                  <a:pt x="313" y="44"/>
                </a:cubicBezTo>
                <a:cubicBezTo>
                  <a:pt x="310" y="41"/>
                  <a:pt x="305" y="36"/>
                  <a:pt x="301" y="34"/>
                </a:cubicBezTo>
                <a:cubicBezTo>
                  <a:pt x="299" y="33"/>
                  <a:pt x="294" y="30"/>
                  <a:pt x="291" y="30"/>
                </a:cubicBezTo>
                <a:cubicBezTo>
                  <a:pt x="288" y="30"/>
                  <a:pt x="280" y="31"/>
                  <a:pt x="278" y="34"/>
                </a:cubicBezTo>
                <a:cubicBezTo>
                  <a:pt x="277" y="37"/>
                  <a:pt x="278" y="43"/>
                  <a:pt x="279" y="45"/>
                </a:cubicBezTo>
                <a:cubicBezTo>
                  <a:pt x="281" y="48"/>
                  <a:pt x="286" y="50"/>
                  <a:pt x="289" y="52"/>
                </a:cubicBezTo>
                <a:cubicBezTo>
                  <a:pt x="291" y="53"/>
                  <a:pt x="295" y="56"/>
                  <a:pt x="297" y="58"/>
                </a:cubicBezTo>
                <a:cubicBezTo>
                  <a:pt x="299" y="59"/>
                  <a:pt x="305" y="62"/>
                  <a:pt x="305" y="62"/>
                </a:cubicBezTo>
                <a:cubicBezTo>
                  <a:pt x="305" y="62"/>
                  <a:pt x="298" y="68"/>
                  <a:pt x="296" y="69"/>
                </a:cubicBezTo>
                <a:cubicBezTo>
                  <a:pt x="293" y="71"/>
                  <a:pt x="285" y="71"/>
                  <a:pt x="282" y="73"/>
                </a:cubicBezTo>
                <a:cubicBezTo>
                  <a:pt x="280" y="74"/>
                  <a:pt x="277" y="78"/>
                  <a:pt x="276" y="79"/>
                </a:cubicBezTo>
                <a:cubicBezTo>
                  <a:pt x="274" y="80"/>
                  <a:pt x="270" y="82"/>
                  <a:pt x="270" y="82"/>
                </a:cubicBezTo>
                <a:cubicBezTo>
                  <a:pt x="270" y="82"/>
                  <a:pt x="268" y="75"/>
                  <a:pt x="269" y="73"/>
                </a:cubicBezTo>
                <a:cubicBezTo>
                  <a:pt x="272" y="68"/>
                  <a:pt x="286" y="68"/>
                  <a:pt x="286" y="64"/>
                </a:cubicBezTo>
                <a:cubicBezTo>
                  <a:pt x="286" y="61"/>
                  <a:pt x="280" y="59"/>
                  <a:pt x="279" y="58"/>
                </a:cubicBezTo>
                <a:cubicBezTo>
                  <a:pt x="277" y="55"/>
                  <a:pt x="273" y="49"/>
                  <a:pt x="271" y="46"/>
                </a:cubicBezTo>
                <a:cubicBezTo>
                  <a:pt x="270" y="44"/>
                  <a:pt x="269" y="39"/>
                  <a:pt x="268" y="39"/>
                </a:cubicBezTo>
                <a:cubicBezTo>
                  <a:pt x="266" y="38"/>
                  <a:pt x="263" y="41"/>
                  <a:pt x="262" y="41"/>
                </a:cubicBezTo>
                <a:cubicBezTo>
                  <a:pt x="259" y="42"/>
                  <a:pt x="254" y="43"/>
                  <a:pt x="252" y="44"/>
                </a:cubicBezTo>
                <a:cubicBezTo>
                  <a:pt x="251" y="45"/>
                  <a:pt x="248" y="47"/>
                  <a:pt x="247" y="48"/>
                </a:cubicBezTo>
                <a:cubicBezTo>
                  <a:pt x="246" y="49"/>
                  <a:pt x="243" y="51"/>
                  <a:pt x="243" y="53"/>
                </a:cubicBezTo>
                <a:cubicBezTo>
                  <a:pt x="244" y="56"/>
                  <a:pt x="253" y="57"/>
                  <a:pt x="253" y="60"/>
                </a:cubicBezTo>
                <a:cubicBezTo>
                  <a:pt x="253" y="61"/>
                  <a:pt x="250" y="64"/>
                  <a:pt x="249" y="65"/>
                </a:cubicBezTo>
                <a:cubicBezTo>
                  <a:pt x="247" y="66"/>
                  <a:pt x="243" y="68"/>
                  <a:pt x="241" y="69"/>
                </a:cubicBezTo>
                <a:cubicBezTo>
                  <a:pt x="239" y="71"/>
                  <a:pt x="236" y="74"/>
                  <a:pt x="235" y="76"/>
                </a:cubicBezTo>
                <a:cubicBezTo>
                  <a:pt x="235" y="78"/>
                  <a:pt x="238" y="83"/>
                  <a:pt x="238" y="83"/>
                </a:cubicBezTo>
                <a:cubicBezTo>
                  <a:pt x="238" y="83"/>
                  <a:pt x="235" y="91"/>
                  <a:pt x="234" y="94"/>
                </a:cubicBezTo>
                <a:cubicBezTo>
                  <a:pt x="233" y="97"/>
                  <a:pt x="229" y="104"/>
                  <a:pt x="228" y="108"/>
                </a:cubicBezTo>
                <a:cubicBezTo>
                  <a:pt x="228" y="110"/>
                  <a:pt x="228" y="114"/>
                  <a:pt x="228" y="116"/>
                </a:cubicBezTo>
                <a:cubicBezTo>
                  <a:pt x="229" y="118"/>
                  <a:pt x="232" y="122"/>
                  <a:pt x="233" y="125"/>
                </a:cubicBezTo>
                <a:cubicBezTo>
                  <a:pt x="233" y="127"/>
                  <a:pt x="234" y="133"/>
                  <a:pt x="234" y="133"/>
                </a:cubicBezTo>
                <a:cubicBezTo>
                  <a:pt x="234" y="133"/>
                  <a:pt x="225" y="135"/>
                  <a:pt x="222" y="136"/>
                </a:cubicBezTo>
                <a:cubicBezTo>
                  <a:pt x="219" y="136"/>
                  <a:pt x="213" y="137"/>
                  <a:pt x="210" y="136"/>
                </a:cubicBezTo>
                <a:cubicBezTo>
                  <a:pt x="208" y="135"/>
                  <a:pt x="203" y="133"/>
                  <a:pt x="201" y="132"/>
                </a:cubicBezTo>
                <a:cubicBezTo>
                  <a:pt x="198" y="129"/>
                  <a:pt x="197" y="120"/>
                  <a:pt x="194" y="118"/>
                </a:cubicBezTo>
                <a:cubicBezTo>
                  <a:pt x="190" y="114"/>
                  <a:pt x="180" y="112"/>
                  <a:pt x="176" y="110"/>
                </a:cubicBezTo>
                <a:cubicBezTo>
                  <a:pt x="170" y="107"/>
                  <a:pt x="159" y="103"/>
                  <a:pt x="154" y="101"/>
                </a:cubicBezTo>
                <a:cubicBezTo>
                  <a:pt x="150" y="100"/>
                  <a:pt x="144" y="96"/>
                  <a:pt x="140" y="95"/>
                </a:cubicBezTo>
                <a:cubicBezTo>
                  <a:pt x="137" y="95"/>
                  <a:pt x="131" y="97"/>
                  <a:pt x="128" y="98"/>
                </a:cubicBezTo>
                <a:cubicBezTo>
                  <a:pt x="126" y="98"/>
                  <a:pt x="120" y="98"/>
                  <a:pt x="119" y="101"/>
                </a:cubicBezTo>
                <a:cubicBezTo>
                  <a:pt x="118" y="104"/>
                  <a:pt x="123" y="110"/>
                  <a:pt x="125" y="113"/>
                </a:cubicBezTo>
                <a:cubicBezTo>
                  <a:pt x="125" y="115"/>
                  <a:pt x="128" y="117"/>
                  <a:pt x="128" y="118"/>
                </a:cubicBezTo>
                <a:cubicBezTo>
                  <a:pt x="129" y="121"/>
                  <a:pt x="124" y="126"/>
                  <a:pt x="122" y="128"/>
                </a:cubicBezTo>
                <a:cubicBezTo>
                  <a:pt x="119" y="132"/>
                  <a:pt x="111" y="137"/>
                  <a:pt x="108" y="141"/>
                </a:cubicBezTo>
                <a:cubicBezTo>
                  <a:pt x="105" y="144"/>
                  <a:pt x="99" y="149"/>
                  <a:pt x="97" y="153"/>
                </a:cubicBezTo>
                <a:cubicBezTo>
                  <a:pt x="95" y="158"/>
                  <a:pt x="95" y="169"/>
                  <a:pt x="94" y="174"/>
                </a:cubicBezTo>
                <a:cubicBezTo>
                  <a:pt x="93" y="179"/>
                  <a:pt x="90" y="190"/>
                  <a:pt x="90" y="196"/>
                </a:cubicBezTo>
                <a:cubicBezTo>
                  <a:pt x="91" y="200"/>
                  <a:pt x="95" y="208"/>
                  <a:pt x="98" y="211"/>
                </a:cubicBezTo>
                <a:cubicBezTo>
                  <a:pt x="100" y="213"/>
                  <a:pt x="105" y="216"/>
                  <a:pt x="106" y="218"/>
                </a:cubicBezTo>
                <a:cubicBezTo>
                  <a:pt x="109" y="221"/>
                  <a:pt x="112" y="230"/>
                  <a:pt x="113" y="234"/>
                </a:cubicBezTo>
                <a:cubicBezTo>
                  <a:pt x="114" y="238"/>
                  <a:pt x="116" y="251"/>
                  <a:pt x="116" y="251"/>
                </a:cubicBezTo>
                <a:cubicBezTo>
                  <a:pt x="116" y="251"/>
                  <a:pt x="109" y="258"/>
                  <a:pt x="106" y="258"/>
                </a:cubicBezTo>
                <a:cubicBezTo>
                  <a:pt x="102" y="259"/>
                  <a:pt x="95" y="253"/>
                  <a:pt x="92" y="251"/>
                </a:cubicBezTo>
                <a:cubicBezTo>
                  <a:pt x="87" y="248"/>
                  <a:pt x="78" y="242"/>
                  <a:pt x="74" y="239"/>
                </a:cubicBezTo>
                <a:cubicBezTo>
                  <a:pt x="72" y="238"/>
                  <a:pt x="68" y="233"/>
                  <a:pt x="65" y="232"/>
                </a:cubicBezTo>
                <a:cubicBezTo>
                  <a:pt x="63" y="232"/>
                  <a:pt x="59" y="237"/>
                  <a:pt x="57" y="238"/>
                </a:cubicBezTo>
                <a:cubicBezTo>
                  <a:pt x="55" y="239"/>
                  <a:pt x="49" y="239"/>
                  <a:pt x="47" y="239"/>
                </a:cubicBezTo>
                <a:cubicBezTo>
                  <a:pt x="44" y="239"/>
                  <a:pt x="38" y="238"/>
                  <a:pt x="35" y="238"/>
                </a:cubicBezTo>
                <a:cubicBezTo>
                  <a:pt x="32" y="237"/>
                  <a:pt x="27" y="234"/>
                  <a:pt x="24" y="232"/>
                </a:cubicBezTo>
                <a:cubicBezTo>
                  <a:pt x="21" y="231"/>
                  <a:pt x="14" y="229"/>
                  <a:pt x="13" y="226"/>
                </a:cubicBezTo>
                <a:cubicBezTo>
                  <a:pt x="12" y="220"/>
                  <a:pt x="25" y="211"/>
                  <a:pt x="23" y="205"/>
                </a:cubicBezTo>
                <a:cubicBezTo>
                  <a:pt x="22" y="203"/>
                  <a:pt x="18" y="204"/>
                  <a:pt x="16" y="202"/>
                </a:cubicBezTo>
                <a:cubicBezTo>
                  <a:pt x="13" y="198"/>
                  <a:pt x="13" y="188"/>
                  <a:pt x="12" y="183"/>
                </a:cubicBezTo>
                <a:cubicBezTo>
                  <a:pt x="12" y="181"/>
                  <a:pt x="13" y="176"/>
                  <a:pt x="14" y="174"/>
                </a:cubicBezTo>
                <a:cubicBezTo>
                  <a:pt x="16" y="171"/>
                  <a:pt x="22" y="167"/>
                  <a:pt x="25" y="165"/>
                </a:cubicBezTo>
                <a:cubicBezTo>
                  <a:pt x="27" y="164"/>
                  <a:pt x="30" y="162"/>
                  <a:pt x="30" y="160"/>
                </a:cubicBezTo>
                <a:cubicBezTo>
                  <a:pt x="30" y="156"/>
                  <a:pt x="23" y="151"/>
                  <a:pt x="20" y="151"/>
                </a:cubicBezTo>
                <a:cubicBezTo>
                  <a:pt x="17" y="151"/>
                  <a:pt x="14" y="157"/>
                  <a:pt x="12" y="157"/>
                </a:cubicBezTo>
                <a:cubicBezTo>
                  <a:pt x="11" y="157"/>
                  <a:pt x="9" y="156"/>
                  <a:pt x="9" y="155"/>
                </a:cubicBezTo>
                <a:cubicBezTo>
                  <a:pt x="8" y="153"/>
                  <a:pt x="10" y="148"/>
                  <a:pt x="9" y="146"/>
                </a:cubicBezTo>
                <a:cubicBezTo>
                  <a:pt x="8" y="143"/>
                  <a:pt x="2" y="140"/>
                  <a:pt x="1" y="138"/>
                </a:cubicBezTo>
                <a:cubicBezTo>
                  <a:pt x="0" y="136"/>
                  <a:pt x="0" y="133"/>
                  <a:pt x="1" y="132"/>
                </a:cubicBezTo>
                <a:cubicBezTo>
                  <a:pt x="2" y="130"/>
                  <a:pt x="8" y="129"/>
                  <a:pt x="10" y="127"/>
                </a:cubicBezTo>
                <a:cubicBezTo>
                  <a:pt x="12" y="125"/>
                  <a:pt x="17" y="121"/>
                  <a:pt x="19" y="118"/>
                </a:cubicBezTo>
                <a:cubicBezTo>
                  <a:pt x="20" y="115"/>
                  <a:pt x="21" y="110"/>
                  <a:pt x="21" y="107"/>
                </a:cubicBezTo>
                <a:cubicBezTo>
                  <a:pt x="21" y="105"/>
                  <a:pt x="21" y="102"/>
                  <a:pt x="22" y="101"/>
                </a:cubicBezTo>
                <a:cubicBezTo>
                  <a:pt x="24" y="98"/>
                  <a:pt x="30" y="96"/>
                  <a:pt x="33" y="94"/>
                </a:cubicBezTo>
                <a:cubicBezTo>
                  <a:pt x="35" y="91"/>
                  <a:pt x="39" y="85"/>
                  <a:pt x="42" y="84"/>
                </a:cubicBezTo>
                <a:cubicBezTo>
                  <a:pt x="46" y="82"/>
                  <a:pt x="53" y="82"/>
                  <a:pt x="57" y="81"/>
                </a:cubicBezTo>
                <a:cubicBezTo>
                  <a:pt x="62" y="81"/>
                  <a:pt x="71" y="81"/>
                  <a:pt x="76" y="80"/>
                </a:cubicBezTo>
                <a:cubicBezTo>
                  <a:pt x="81" y="79"/>
                  <a:pt x="90" y="77"/>
                  <a:pt x="95" y="75"/>
                </a:cubicBezTo>
                <a:cubicBezTo>
                  <a:pt x="98" y="74"/>
                  <a:pt x="104" y="68"/>
                  <a:pt x="107" y="66"/>
                </a:cubicBezTo>
                <a:cubicBezTo>
                  <a:pt x="111" y="65"/>
                  <a:pt x="119" y="64"/>
                  <a:pt x="123" y="64"/>
                </a:cubicBezTo>
                <a:cubicBezTo>
                  <a:pt x="127" y="63"/>
                  <a:pt x="135" y="64"/>
                  <a:pt x="139" y="64"/>
                </a:cubicBezTo>
                <a:cubicBezTo>
                  <a:pt x="140" y="64"/>
                  <a:pt x="143" y="64"/>
                  <a:pt x="144" y="64"/>
                </a:cubicBezTo>
                <a:cubicBezTo>
                  <a:pt x="149" y="64"/>
                  <a:pt x="158" y="62"/>
                  <a:pt x="162" y="61"/>
                </a:cubicBezTo>
                <a:cubicBezTo>
                  <a:pt x="165" y="60"/>
                  <a:pt x="171" y="56"/>
                  <a:pt x="175" y="55"/>
                </a:cubicBezTo>
                <a:cubicBezTo>
                  <a:pt x="177" y="55"/>
                  <a:pt x="182" y="56"/>
                  <a:pt x="183" y="55"/>
                </a:cubicBezTo>
                <a:cubicBezTo>
                  <a:pt x="187" y="52"/>
                  <a:pt x="185" y="42"/>
                  <a:pt x="188" y="39"/>
                </a:cubicBezTo>
                <a:cubicBezTo>
                  <a:pt x="191" y="36"/>
                  <a:pt x="200" y="37"/>
                  <a:pt x="203" y="36"/>
                </a:cubicBezTo>
                <a:cubicBezTo>
                  <a:pt x="208" y="35"/>
                  <a:pt x="216" y="32"/>
                  <a:pt x="220" y="31"/>
                </a:cubicBezTo>
                <a:cubicBezTo>
                  <a:pt x="225" y="29"/>
                  <a:pt x="234" y="26"/>
                  <a:pt x="238" y="23"/>
                </a:cubicBezTo>
                <a:cubicBezTo>
                  <a:pt x="241" y="21"/>
                  <a:pt x="246" y="13"/>
                  <a:pt x="249" y="10"/>
                </a:cubicBezTo>
                <a:cubicBezTo>
                  <a:pt x="251" y="8"/>
                  <a:pt x="255" y="2"/>
                  <a:pt x="259" y="1"/>
                </a:cubicBezTo>
                <a:cubicBezTo>
                  <a:pt x="261" y="0"/>
                  <a:pt x="268" y="1"/>
                  <a:pt x="271" y="2"/>
                </a:cubicBezTo>
                <a:cubicBezTo>
                  <a:pt x="274" y="3"/>
                  <a:pt x="279" y="8"/>
                  <a:pt x="282" y="10"/>
                </a:cubicBezTo>
                <a:cubicBezTo>
                  <a:pt x="286" y="12"/>
                  <a:pt x="293" y="16"/>
                  <a:pt x="297" y="18"/>
                </a:cubicBezTo>
                <a:cubicBezTo>
                  <a:pt x="300" y="19"/>
                  <a:pt x="309" y="21"/>
                  <a:pt x="312" y="23"/>
                </a:cubicBezTo>
                <a:cubicBezTo>
                  <a:pt x="317" y="25"/>
                  <a:pt x="326" y="30"/>
                  <a:pt x="330" y="33"/>
                </a:cubicBezTo>
                <a:cubicBezTo>
                  <a:pt x="332" y="34"/>
                  <a:pt x="337" y="35"/>
                  <a:pt x="337" y="37"/>
                </a:cubicBezTo>
                <a:cubicBezTo>
                  <a:pt x="338" y="42"/>
                  <a:pt x="324" y="52"/>
                  <a:pt x="324" y="5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36">
            <a:extLst>
              <a:ext uri="{FF2B5EF4-FFF2-40B4-BE49-F238E27FC236}">
                <a16:creationId xmlns:a16="http://schemas.microsoft.com/office/drawing/2014/main" id="{384D297E-481B-48D0-9145-EA92FAF402B9}"/>
              </a:ext>
            </a:extLst>
          </p:cNvPr>
          <p:cNvSpPr>
            <a:spLocks/>
          </p:cNvSpPr>
          <p:nvPr/>
        </p:nvSpPr>
        <p:spPr bwMode="auto">
          <a:xfrm>
            <a:off x="7969455" y="1819079"/>
            <a:ext cx="76780" cy="82467"/>
          </a:xfrm>
          <a:custGeom>
            <a:avLst/>
            <a:gdLst/>
            <a:ahLst/>
            <a:cxnLst>
              <a:cxn ang="0">
                <a:pos x="33" y="12"/>
              </a:cxn>
              <a:cxn ang="0">
                <a:pos x="32" y="17"/>
              </a:cxn>
              <a:cxn ang="0">
                <a:pos x="27" y="28"/>
              </a:cxn>
              <a:cxn ang="0">
                <a:pos x="17" y="36"/>
              </a:cxn>
              <a:cxn ang="0">
                <a:pos x="8" y="34"/>
              </a:cxn>
              <a:cxn ang="0">
                <a:pos x="1" y="28"/>
              </a:cxn>
              <a:cxn ang="0">
                <a:pos x="1" y="17"/>
              </a:cxn>
              <a:cxn ang="0">
                <a:pos x="7" y="6"/>
              </a:cxn>
              <a:cxn ang="0">
                <a:pos x="15" y="1"/>
              </a:cxn>
              <a:cxn ang="0">
                <a:pos x="23" y="4"/>
              </a:cxn>
              <a:cxn ang="0">
                <a:pos x="33" y="12"/>
              </a:cxn>
            </a:cxnLst>
            <a:rect l="0" t="0" r="r" b="b"/>
            <a:pathLst>
              <a:path w="34" h="36">
                <a:moveTo>
                  <a:pt x="33" y="12"/>
                </a:moveTo>
                <a:cubicBezTo>
                  <a:pt x="34" y="13"/>
                  <a:pt x="32" y="16"/>
                  <a:pt x="32" y="17"/>
                </a:cubicBezTo>
                <a:cubicBezTo>
                  <a:pt x="31" y="20"/>
                  <a:pt x="29" y="26"/>
                  <a:pt x="27" y="28"/>
                </a:cubicBezTo>
                <a:cubicBezTo>
                  <a:pt x="25" y="31"/>
                  <a:pt x="20" y="35"/>
                  <a:pt x="17" y="36"/>
                </a:cubicBezTo>
                <a:cubicBezTo>
                  <a:pt x="15" y="36"/>
                  <a:pt x="10" y="35"/>
                  <a:pt x="8" y="34"/>
                </a:cubicBezTo>
                <a:cubicBezTo>
                  <a:pt x="6" y="33"/>
                  <a:pt x="2" y="30"/>
                  <a:pt x="1" y="28"/>
                </a:cubicBezTo>
                <a:cubicBezTo>
                  <a:pt x="0" y="25"/>
                  <a:pt x="0" y="20"/>
                  <a:pt x="1" y="17"/>
                </a:cubicBezTo>
                <a:cubicBezTo>
                  <a:pt x="2" y="14"/>
                  <a:pt x="5" y="9"/>
                  <a:pt x="7" y="6"/>
                </a:cubicBezTo>
                <a:cubicBezTo>
                  <a:pt x="9" y="4"/>
                  <a:pt x="13" y="1"/>
                  <a:pt x="15" y="1"/>
                </a:cubicBezTo>
                <a:cubicBezTo>
                  <a:pt x="17" y="0"/>
                  <a:pt x="21" y="3"/>
                  <a:pt x="23" y="4"/>
                </a:cubicBezTo>
                <a:cubicBezTo>
                  <a:pt x="26" y="5"/>
                  <a:pt x="32" y="9"/>
                  <a:pt x="33" y="1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37">
            <a:extLst>
              <a:ext uri="{FF2B5EF4-FFF2-40B4-BE49-F238E27FC236}">
                <a16:creationId xmlns:a16="http://schemas.microsoft.com/office/drawing/2014/main" id="{739D9ABC-58E0-4707-99C8-351C2C561235}"/>
              </a:ext>
            </a:extLst>
          </p:cNvPr>
          <p:cNvSpPr>
            <a:spLocks/>
          </p:cNvSpPr>
          <p:nvPr/>
        </p:nvSpPr>
        <p:spPr bwMode="auto">
          <a:xfrm>
            <a:off x="6578898" y="1349874"/>
            <a:ext cx="1481556" cy="844571"/>
          </a:xfrm>
          <a:custGeom>
            <a:avLst/>
            <a:gdLst/>
            <a:ahLst/>
            <a:cxnLst>
              <a:cxn ang="0">
                <a:pos x="44" y="4"/>
              </a:cxn>
              <a:cxn ang="0">
                <a:pos x="67" y="7"/>
              </a:cxn>
              <a:cxn ang="0">
                <a:pos x="87" y="15"/>
              </a:cxn>
              <a:cxn ang="0">
                <a:pos x="116" y="21"/>
              </a:cxn>
              <a:cxn ang="0">
                <a:pos x="136" y="25"/>
              </a:cxn>
              <a:cxn ang="0">
                <a:pos x="154" y="40"/>
              </a:cxn>
              <a:cxn ang="0">
                <a:pos x="184" y="53"/>
              </a:cxn>
              <a:cxn ang="0">
                <a:pos x="208" y="51"/>
              </a:cxn>
              <a:cxn ang="0">
                <a:pos x="340" y="22"/>
              </a:cxn>
              <a:cxn ang="0">
                <a:pos x="374" y="42"/>
              </a:cxn>
              <a:cxn ang="0">
                <a:pos x="412" y="48"/>
              </a:cxn>
              <a:cxn ang="0">
                <a:pos x="596" y="204"/>
              </a:cxn>
              <a:cxn ang="0">
                <a:pos x="569" y="223"/>
              </a:cxn>
              <a:cxn ang="0">
                <a:pos x="557" y="244"/>
              </a:cxn>
              <a:cxn ang="0">
                <a:pos x="536" y="219"/>
              </a:cxn>
              <a:cxn ang="0">
                <a:pos x="519" y="208"/>
              </a:cxn>
              <a:cxn ang="0">
                <a:pos x="520" y="191"/>
              </a:cxn>
              <a:cxn ang="0">
                <a:pos x="497" y="191"/>
              </a:cxn>
              <a:cxn ang="0">
                <a:pos x="475" y="201"/>
              </a:cxn>
              <a:cxn ang="0">
                <a:pos x="463" y="211"/>
              </a:cxn>
              <a:cxn ang="0">
                <a:pos x="488" y="210"/>
              </a:cxn>
              <a:cxn ang="0">
                <a:pos x="501" y="243"/>
              </a:cxn>
              <a:cxn ang="0">
                <a:pos x="462" y="255"/>
              </a:cxn>
              <a:cxn ang="0">
                <a:pos x="427" y="248"/>
              </a:cxn>
              <a:cxn ang="0">
                <a:pos x="400" y="240"/>
              </a:cxn>
              <a:cxn ang="0">
                <a:pos x="384" y="231"/>
              </a:cxn>
              <a:cxn ang="0">
                <a:pos x="354" y="244"/>
              </a:cxn>
              <a:cxn ang="0">
                <a:pos x="316" y="243"/>
              </a:cxn>
              <a:cxn ang="0">
                <a:pos x="283" y="226"/>
              </a:cxn>
              <a:cxn ang="0">
                <a:pos x="254" y="241"/>
              </a:cxn>
              <a:cxn ang="0">
                <a:pos x="266" y="266"/>
              </a:cxn>
              <a:cxn ang="0">
                <a:pos x="283" y="294"/>
              </a:cxn>
              <a:cxn ang="0">
                <a:pos x="247" y="304"/>
              </a:cxn>
              <a:cxn ang="0">
                <a:pos x="233" y="333"/>
              </a:cxn>
              <a:cxn ang="0">
                <a:pos x="222" y="353"/>
              </a:cxn>
              <a:cxn ang="0">
                <a:pos x="203" y="340"/>
              </a:cxn>
              <a:cxn ang="0">
                <a:pos x="166" y="326"/>
              </a:cxn>
              <a:cxn ang="0">
                <a:pos x="186" y="302"/>
              </a:cxn>
              <a:cxn ang="0">
                <a:pos x="171" y="282"/>
              </a:cxn>
              <a:cxn ang="0">
                <a:pos x="165" y="240"/>
              </a:cxn>
              <a:cxn ang="0">
                <a:pos x="173" y="191"/>
              </a:cxn>
              <a:cxn ang="0">
                <a:pos x="142" y="182"/>
              </a:cxn>
              <a:cxn ang="0">
                <a:pos x="124" y="171"/>
              </a:cxn>
              <a:cxn ang="0">
                <a:pos x="135" y="158"/>
              </a:cxn>
              <a:cxn ang="0">
                <a:pos x="108" y="139"/>
              </a:cxn>
              <a:cxn ang="0">
                <a:pos x="81" y="113"/>
              </a:cxn>
              <a:cxn ang="0">
                <a:pos x="63" y="108"/>
              </a:cxn>
              <a:cxn ang="0">
                <a:pos x="67" y="93"/>
              </a:cxn>
              <a:cxn ang="0">
                <a:pos x="92" y="98"/>
              </a:cxn>
              <a:cxn ang="0">
                <a:pos x="127" y="57"/>
              </a:cxn>
              <a:cxn ang="0">
                <a:pos x="104" y="47"/>
              </a:cxn>
              <a:cxn ang="0">
                <a:pos x="82" y="37"/>
              </a:cxn>
              <a:cxn ang="0">
                <a:pos x="75" y="46"/>
              </a:cxn>
              <a:cxn ang="0">
                <a:pos x="55" y="61"/>
              </a:cxn>
              <a:cxn ang="0">
                <a:pos x="18" y="53"/>
              </a:cxn>
              <a:cxn ang="0">
                <a:pos x="0" y="28"/>
              </a:cxn>
              <a:cxn ang="0">
                <a:pos x="14" y="9"/>
              </a:cxn>
              <a:cxn ang="0">
                <a:pos x="33" y="2"/>
              </a:cxn>
            </a:cxnLst>
            <a:rect l="0" t="0" r="r" b="b"/>
            <a:pathLst>
              <a:path w="637" h="363">
                <a:moveTo>
                  <a:pt x="33" y="2"/>
                </a:moveTo>
                <a:cubicBezTo>
                  <a:pt x="34" y="2"/>
                  <a:pt x="36" y="4"/>
                  <a:pt x="38" y="5"/>
                </a:cubicBezTo>
                <a:cubicBezTo>
                  <a:pt x="40" y="5"/>
                  <a:pt x="42" y="4"/>
                  <a:pt x="44" y="4"/>
                </a:cubicBezTo>
                <a:cubicBezTo>
                  <a:pt x="48" y="3"/>
                  <a:pt x="53" y="2"/>
                  <a:pt x="57" y="3"/>
                </a:cubicBezTo>
                <a:cubicBezTo>
                  <a:pt x="58" y="3"/>
                  <a:pt x="59" y="3"/>
                  <a:pt x="60" y="4"/>
                </a:cubicBezTo>
                <a:cubicBezTo>
                  <a:pt x="62" y="5"/>
                  <a:pt x="65" y="6"/>
                  <a:pt x="67" y="7"/>
                </a:cubicBezTo>
                <a:cubicBezTo>
                  <a:pt x="69" y="7"/>
                  <a:pt x="72" y="8"/>
                  <a:pt x="74" y="9"/>
                </a:cubicBezTo>
                <a:cubicBezTo>
                  <a:pt x="76" y="9"/>
                  <a:pt x="79" y="9"/>
                  <a:pt x="81" y="10"/>
                </a:cubicBezTo>
                <a:cubicBezTo>
                  <a:pt x="83" y="11"/>
                  <a:pt x="85" y="13"/>
                  <a:pt x="87" y="15"/>
                </a:cubicBezTo>
                <a:cubicBezTo>
                  <a:pt x="89" y="16"/>
                  <a:pt x="93" y="18"/>
                  <a:pt x="96" y="19"/>
                </a:cubicBezTo>
                <a:cubicBezTo>
                  <a:pt x="99" y="20"/>
                  <a:pt x="107" y="21"/>
                  <a:pt x="107" y="21"/>
                </a:cubicBezTo>
                <a:cubicBezTo>
                  <a:pt x="107" y="21"/>
                  <a:pt x="114" y="22"/>
                  <a:pt x="116" y="21"/>
                </a:cubicBezTo>
                <a:cubicBezTo>
                  <a:pt x="119" y="21"/>
                  <a:pt x="122" y="20"/>
                  <a:pt x="124" y="20"/>
                </a:cubicBezTo>
                <a:cubicBezTo>
                  <a:pt x="127" y="21"/>
                  <a:pt x="130" y="21"/>
                  <a:pt x="132" y="22"/>
                </a:cubicBezTo>
                <a:cubicBezTo>
                  <a:pt x="134" y="23"/>
                  <a:pt x="135" y="25"/>
                  <a:pt x="136" y="25"/>
                </a:cubicBezTo>
                <a:cubicBezTo>
                  <a:pt x="138" y="27"/>
                  <a:pt x="140" y="28"/>
                  <a:pt x="141" y="29"/>
                </a:cubicBezTo>
                <a:cubicBezTo>
                  <a:pt x="143" y="31"/>
                  <a:pt x="146" y="34"/>
                  <a:pt x="148" y="35"/>
                </a:cubicBezTo>
                <a:cubicBezTo>
                  <a:pt x="150" y="37"/>
                  <a:pt x="152" y="39"/>
                  <a:pt x="154" y="40"/>
                </a:cubicBezTo>
                <a:cubicBezTo>
                  <a:pt x="156" y="42"/>
                  <a:pt x="160" y="42"/>
                  <a:pt x="163" y="43"/>
                </a:cubicBezTo>
                <a:cubicBezTo>
                  <a:pt x="166" y="44"/>
                  <a:pt x="173" y="46"/>
                  <a:pt x="173" y="46"/>
                </a:cubicBezTo>
                <a:cubicBezTo>
                  <a:pt x="173" y="46"/>
                  <a:pt x="180" y="51"/>
                  <a:pt x="184" y="53"/>
                </a:cubicBezTo>
                <a:cubicBezTo>
                  <a:pt x="185" y="54"/>
                  <a:pt x="188" y="55"/>
                  <a:pt x="190" y="55"/>
                </a:cubicBezTo>
                <a:cubicBezTo>
                  <a:pt x="193" y="55"/>
                  <a:pt x="197" y="55"/>
                  <a:pt x="200" y="54"/>
                </a:cubicBezTo>
                <a:cubicBezTo>
                  <a:pt x="203" y="53"/>
                  <a:pt x="207" y="52"/>
                  <a:pt x="208" y="51"/>
                </a:cubicBezTo>
                <a:cubicBezTo>
                  <a:pt x="222" y="43"/>
                  <a:pt x="249" y="28"/>
                  <a:pt x="263" y="21"/>
                </a:cubicBezTo>
                <a:cubicBezTo>
                  <a:pt x="268" y="19"/>
                  <a:pt x="278" y="15"/>
                  <a:pt x="284" y="14"/>
                </a:cubicBezTo>
                <a:cubicBezTo>
                  <a:pt x="298" y="13"/>
                  <a:pt x="327" y="18"/>
                  <a:pt x="340" y="22"/>
                </a:cubicBezTo>
                <a:cubicBezTo>
                  <a:pt x="347" y="24"/>
                  <a:pt x="359" y="31"/>
                  <a:pt x="365" y="34"/>
                </a:cubicBezTo>
                <a:cubicBezTo>
                  <a:pt x="367" y="34"/>
                  <a:pt x="371" y="35"/>
                  <a:pt x="372" y="36"/>
                </a:cubicBezTo>
                <a:cubicBezTo>
                  <a:pt x="373" y="37"/>
                  <a:pt x="373" y="41"/>
                  <a:pt x="374" y="42"/>
                </a:cubicBezTo>
                <a:cubicBezTo>
                  <a:pt x="376" y="44"/>
                  <a:pt x="382" y="44"/>
                  <a:pt x="384" y="45"/>
                </a:cubicBezTo>
                <a:cubicBezTo>
                  <a:pt x="387" y="46"/>
                  <a:pt x="393" y="48"/>
                  <a:pt x="396" y="48"/>
                </a:cubicBezTo>
                <a:cubicBezTo>
                  <a:pt x="400" y="49"/>
                  <a:pt x="408" y="48"/>
                  <a:pt x="412" y="48"/>
                </a:cubicBezTo>
                <a:cubicBezTo>
                  <a:pt x="425" y="48"/>
                  <a:pt x="450" y="45"/>
                  <a:pt x="462" y="49"/>
                </a:cubicBezTo>
                <a:cubicBezTo>
                  <a:pt x="511" y="62"/>
                  <a:pt x="637" y="147"/>
                  <a:pt x="637" y="147"/>
                </a:cubicBezTo>
                <a:cubicBezTo>
                  <a:pt x="637" y="147"/>
                  <a:pt x="608" y="191"/>
                  <a:pt x="596" y="204"/>
                </a:cubicBezTo>
                <a:cubicBezTo>
                  <a:pt x="595" y="205"/>
                  <a:pt x="592" y="207"/>
                  <a:pt x="590" y="208"/>
                </a:cubicBezTo>
                <a:cubicBezTo>
                  <a:pt x="588" y="211"/>
                  <a:pt x="583" y="216"/>
                  <a:pt x="580" y="218"/>
                </a:cubicBezTo>
                <a:cubicBezTo>
                  <a:pt x="577" y="220"/>
                  <a:pt x="571" y="220"/>
                  <a:pt x="569" y="223"/>
                </a:cubicBezTo>
                <a:cubicBezTo>
                  <a:pt x="567" y="225"/>
                  <a:pt x="566" y="232"/>
                  <a:pt x="565" y="235"/>
                </a:cubicBezTo>
                <a:cubicBezTo>
                  <a:pt x="565" y="237"/>
                  <a:pt x="565" y="245"/>
                  <a:pt x="563" y="246"/>
                </a:cubicBezTo>
                <a:cubicBezTo>
                  <a:pt x="562" y="247"/>
                  <a:pt x="559" y="244"/>
                  <a:pt x="557" y="244"/>
                </a:cubicBezTo>
                <a:cubicBezTo>
                  <a:pt x="555" y="243"/>
                  <a:pt x="548" y="243"/>
                  <a:pt x="547" y="241"/>
                </a:cubicBezTo>
                <a:cubicBezTo>
                  <a:pt x="545" y="239"/>
                  <a:pt x="546" y="234"/>
                  <a:pt x="545" y="232"/>
                </a:cubicBezTo>
                <a:cubicBezTo>
                  <a:pt x="543" y="228"/>
                  <a:pt x="539" y="221"/>
                  <a:pt x="536" y="219"/>
                </a:cubicBezTo>
                <a:cubicBezTo>
                  <a:pt x="534" y="218"/>
                  <a:pt x="529" y="218"/>
                  <a:pt x="527" y="218"/>
                </a:cubicBezTo>
                <a:cubicBezTo>
                  <a:pt x="524" y="216"/>
                  <a:pt x="518" y="212"/>
                  <a:pt x="517" y="209"/>
                </a:cubicBezTo>
                <a:cubicBezTo>
                  <a:pt x="517" y="208"/>
                  <a:pt x="518" y="208"/>
                  <a:pt x="519" y="208"/>
                </a:cubicBezTo>
                <a:cubicBezTo>
                  <a:pt x="520" y="206"/>
                  <a:pt x="523" y="203"/>
                  <a:pt x="522" y="201"/>
                </a:cubicBezTo>
                <a:cubicBezTo>
                  <a:pt x="521" y="199"/>
                  <a:pt x="516" y="201"/>
                  <a:pt x="516" y="199"/>
                </a:cubicBezTo>
                <a:cubicBezTo>
                  <a:pt x="515" y="197"/>
                  <a:pt x="521" y="193"/>
                  <a:pt x="520" y="191"/>
                </a:cubicBezTo>
                <a:cubicBezTo>
                  <a:pt x="519" y="188"/>
                  <a:pt x="513" y="185"/>
                  <a:pt x="510" y="186"/>
                </a:cubicBezTo>
                <a:cubicBezTo>
                  <a:pt x="509" y="186"/>
                  <a:pt x="508" y="189"/>
                  <a:pt x="506" y="190"/>
                </a:cubicBezTo>
                <a:cubicBezTo>
                  <a:pt x="504" y="191"/>
                  <a:pt x="500" y="190"/>
                  <a:pt x="497" y="191"/>
                </a:cubicBezTo>
                <a:cubicBezTo>
                  <a:pt x="495" y="191"/>
                  <a:pt x="490" y="192"/>
                  <a:pt x="487" y="192"/>
                </a:cubicBezTo>
                <a:cubicBezTo>
                  <a:pt x="485" y="193"/>
                  <a:pt x="481" y="193"/>
                  <a:pt x="479" y="194"/>
                </a:cubicBezTo>
                <a:cubicBezTo>
                  <a:pt x="477" y="195"/>
                  <a:pt x="476" y="200"/>
                  <a:pt x="475" y="201"/>
                </a:cubicBezTo>
                <a:cubicBezTo>
                  <a:pt x="473" y="203"/>
                  <a:pt x="469" y="204"/>
                  <a:pt x="467" y="205"/>
                </a:cubicBezTo>
                <a:cubicBezTo>
                  <a:pt x="466" y="206"/>
                  <a:pt x="464" y="206"/>
                  <a:pt x="463" y="207"/>
                </a:cubicBezTo>
                <a:cubicBezTo>
                  <a:pt x="463" y="208"/>
                  <a:pt x="462" y="210"/>
                  <a:pt x="463" y="211"/>
                </a:cubicBezTo>
                <a:cubicBezTo>
                  <a:pt x="464" y="213"/>
                  <a:pt x="470" y="214"/>
                  <a:pt x="473" y="213"/>
                </a:cubicBezTo>
                <a:cubicBezTo>
                  <a:pt x="474" y="213"/>
                  <a:pt x="477" y="211"/>
                  <a:pt x="478" y="210"/>
                </a:cubicBezTo>
                <a:cubicBezTo>
                  <a:pt x="481" y="210"/>
                  <a:pt x="485" y="209"/>
                  <a:pt x="488" y="210"/>
                </a:cubicBezTo>
                <a:cubicBezTo>
                  <a:pt x="491" y="211"/>
                  <a:pt x="495" y="217"/>
                  <a:pt x="497" y="220"/>
                </a:cubicBezTo>
                <a:cubicBezTo>
                  <a:pt x="498" y="224"/>
                  <a:pt x="499" y="232"/>
                  <a:pt x="500" y="235"/>
                </a:cubicBezTo>
                <a:cubicBezTo>
                  <a:pt x="500" y="237"/>
                  <a:pt x="502" y="241"/>
                  <a:pt x="501" y="243"/>
                </a:cubicBezTo>
                <a:cubicBezTo>
                  <a:pt x="500" y="245"/>
                  <a:pt x="494" y="246"/>
                  <a:pt x="491" y="247"/>
                </a:cubicBezTo>
                <a:cubicBezTo>
                  <a:pt x="488" y="248"/>
                  <a:pt x="480" y="248"/>
                  <a:pt x="477" y="249"/>
                </a:cubicBezTo>
                <a:cubicBezTo>
                  <a:pt x="473" y="250"/>
                  <a:pt x="466" y="253"/>
                  <a:pt x="462" y="255"/>
                </a:cubicBezTo>
                <a:cubicBezTo>
                  <a:pt x="460" y="256"/>
                  <a:pt x="455" y="258"/>
                  <a:pt x="452" y="259"/>
                </a:cubicBezTo>
                <a:cubicBezTo>
                  <a:pt x="449" y="259"/>
                  <a:pt x="443" y="259"/>
                  <a:pt x="440" y="258"/>
                </a:cubicBezTo>
                <a:cubicBezTo>
                  <a:pt x="437" y="256"/>
                  <a:pt x="431" y="251"/>
                  <a:pt x="427" y="248"/>
                </a:cubicBezTo>
                <a:cubicBezTo>
                  <a:pt x="426" y="247"/>
                  <a:pt x="422" y="245"/>
                  <a:pt x="420" y="244"/>
                </a:cubicBezTo>
                <a:cubicBezTo>
                  <a:pt x="416" y="243"/>
                  <a:pt x="408" y="247"/>
                  <a:pt x="405" y="246"/>
                </a:cubicBezTo>
                <a:cubicBezTo>
                  <a:pt x="403" y="245"/>
                  <a:pt x="401" y="242"/>
                  <a:pt x="400" y="240"/>
                </a:cubicBezTo>
                <a:cubicBezTo>
                  <a:pt x="399" y="239"/>
                  <a:pt x="399" y="235"/>
                  <a:pt x="397" y="234"/>
                </a:cubicBezTo>
                <a:cubicBezTo>
                  <a:pt x="396" y="233"/>
                  <a:pt x="393" y="234"/>
                  <a:pt x="392" y="234"/>
                </a:cubicBezTo>
                <a:cubicBezTo>
                  <a:pt x="390" y="233"/>
                  <a:pt x="386" y="232"/>
                  <a:pt x="384" y="231"/>
                </a:cubicBezTo>
                <a:cubicBezTo>
                  <a:pt x="381" y="229"/>
                  <a:pt x="375" y="219"/>
                  <a:pt x="371" y="220"/>
                </a:cubicBezTo>
                <a:cubicBezTo>
                  <a:pt x="368" y="221"/>
                  <a:pt x="369" y="229"/>
                  <a:pt x="367" y="232"/>
                </a:cubicBezTo>
                <a:cubicBezTo>
                  <a:pt x="365" y="235"/>
                  <a:pt x="358" y="242"/>
                  <a:pt x="354" y="244"/>
                </a:cubicBezTo>
                <a:cubicBezTo>
                  <a:pt x="352" y="245"/>
                  <a:pt x="347" y="247"/>
                  <a:pt x="345" y="247"/>
                </a:cubicBezTo>
                <a:cubicBezTo>
                  <a:pt x="340" y="248"/>
                  <a:pt x="331" y="250"/>
                  <a:pt x="326" y="249"/>
                </a:cubicBezTo>
                <a:cubicBezTo>
                  <a:pt x="323" y="248"/>
                  <a:pt x="318" y="245"/>
                  <a:pt x="316" y="243"/>
                </a:cubicBezTo>
                <a:cubicBezTo>
                  <a:pt x="314" y="241"/>
                  <a:pt x="311" y="237"/>
                  <a:pt x="309" y="236"/>
                </a:cubicBezTo>
                <a:cubicBezTo>
                  <a:pt x="306" y="233"/>
                  <a:pt x="298" y="230"/>
                  <a:pt x="293" y="228"/>
                </a:cubicBezTo>
                <a:cubicBezTo>
                  <a:pt x="291" y="227"/>
                  <a:pt x="286" y="226"/>
                  <a:pt x="283" y="226"/>
                </a:cubicBezTo>
                <a:cubicBezTo>
                  <a:pt x="280" y="227"/>
                  <a:pt x="276" y="230"/>
                  <a:pt x="273" y="231"/>
                </a:cubicBezTo>
                <a:cubicBezTo>
                  <a:pt x="270" y="232"/>
                  <a:pt x="263" y="233"/>
                  <a:pt x="260" y="234"/>
                </a:cubicBezTo>
                <a:cubicBezTo>
                  <a:pt x="258" y="235"/>
                  <a:pt x="254" y="239"/>
                  <a:pt x="254" y="241"/>
                </a:cubicBezTo>
                <a:cubicBezTo>
                  <a:pt x="253" y="243"/>
                  <a:pt x="253" y="247"/>
                  <a:pt x="253" y="249"/>
                </a:cubicBezTo>
                <a:cubicBezTo>
                  <a:pt x="254" y="252"/>
                  <a:pt x="258" y="258"/>
                  <a:pt x="260" y="261"/>
                </a:cubicBezTo>
                <a:cubicBezTo>
                  <a:pt x="261" y="262"/>
                  <a:pt x="265" y="264"/>
                  <a:pt x="266" y="266"/>
                </a:cubicBezTo>
                <a:cubicBezTo>
                  <a:pt x="270" y="268"/>
                  <a:pt x="276" y="274"/>
                  <a:pt x="280" y="276"/>
                </a:cubicBezTo>
                <a:cubicBezTo>
                  <a:pt x="281" y="277"/>
                  <a:pt x="285" y="278"/>
                  <a:pt x="285" y="280"/>
                </a:cubicBezTo>
                <a:cubicBezTo>
                  <a:pt x="287" y="283"/>
                  <a:pt x="285" y="291"/>
                  <a:pt x="283" y="294"/>
                </a:cubicBezTo>
                <a:cubicBezTo>
                  <a:pt x="283" y="296"/>
                  <a:pt x="281" y="301"/>
                  <a:pt x="279" y="302"/>
                </a:cubicBezTo>
                <a:cubicBezTo>
                  <a:pt x="276" y="303"/>
                  <a:pt x="268" y="302"/>
                  <a:pt x="265" y="302"/>
                </a:cubicBezTo>
                <a:cubicBezTo>
                  <a:pt x="260" y="302"/>
                  <a:pt x="251" y="302"/>
                  <a:pt x="247" y="304"/>
                </a:cubicBezTo>
                <a:cubicBezTo>
                  <a:pt x="245" y="305"/>
                  <a:pt x="244" y="308"/>
                  <a:pt x="243" y="309"/>
                </a:cubicBezTo>
                <a:cubicBezTo>
                  <a:pt x="241" y="313"/>
                  <a:pt x="242" y="323"/>
                  <a:pt x="240" y="327"/>
                </a:cubicBezTo>
                <a:cubicBezTo>
                  <a:pt x="239" y="329"/>
                  <a:pt x="234" y="331"/>
                  <a:pt x="233" y="333"/>
                </a:cubicBezTo>
                <a:cubicBezTo>
                  <a:pt x="231" y="335"/>
                  <a:pt x="230" y="341"/>
                  <a:pt x="229" y="344"/>
                </a:cubicBezTo>
                <a:cubicBezTo>
                  <a:pt x="228" y="346"/>
                  <a:pt x="228" y="350"/>
                  <a:pt x="227" y="351"/>
                </a:cubicBezTo>
                <a:cubicBezTo>
                  <a:pt x="226" y="352"/>
                  <a:pt x="223" y="352"/>
                  <a:pt x="222" y="353"/>
                </a:cubicBezTo>
                <a:cubicBezTo>
                  <a:pt x="221" y="354"/>
                  <a:pt x="219" y="358"/>
                  <a:pt x="218" y="359"/>
                </a:cubicBezTo>
                <a:cubicBezTo>
                  <a:pt x="216" y="361"/>
                  <a:pt x="211" y="363"/>
                  <a:pt x="211" y="363"/>
                </a:cubicBezTo>
                <a:cubicBezTo>
                  <a:pt x="211" y="363"/>
                  <a:pt x="206" y="342"/>
                  <a:pt x="203" y="340"/>
                </a:cubicBezTo>
                <a:cubicBezTo>
                  <a:pt x="200" y="338"/>
                  <a:pt x="195" y="338"/>
                  <a:pt x="191" y="336"/>
                </a:cubicBezTo>
                <a:cubicBezTo>
                  <a:pt x="189" y="335"/>
                  <a:pt x="186" y="333"/>
                  <a:pt x="184" y="332"/>
                </a:cubicBezTo>
                <a:cubicBezTo>
                  <a:pt x="179" y="330"/>
                  <a:pt x="168" y="331"/>
                  <a:pt x="166" y="326"/>
                </a:cubicBezTo>
                <a:cubicBezTo>
                  <a:pt x="165" y="324"/>
                  <a:pt x="171" y="319"/>
                  <a:pt x="172" y="316"/>
                </a:cubicBezTo>
                <a:cubicBezTo>
                  <a:pt x="173" y="314"/>
                  <a:pt x="174" y="307"/>
                  <a:pt x="176" y="305"/>
                </a:cubicBezTo>
                <a:cubicBezTo>
                  <a:pt x="178" y="303"/>
                  <a:pt x="186" y="304"/>
                  <a:pt x="186" y="302"/>
                </a:cubicBezTo>
                <a:cubicBezTo>
                  <a:pt x="186" y="300"/>
                  <a:pt x="182" y="299"/>
                  <a:pt x="181" y="298"/>
                </a:cubicBezTo>
                <a:cubicBezTo>
                  <a:pt x="179" y="296"/>
                  <a:pt x="176" y="294"/>
                  <a:pt x="175" y="292"/>
                </a:cubicBezTo>
                <a:cubicBezTo>
                  <a:pt x="173" y="290"/>
                  <a:pt x="172" y="284"/>
                  <a:pt x="171" y="282"/>
                </a:cubicBezTo>
                <a:cubicBezTo>
                  <a:pt x="171" y="279"/>
                  <a:pt x="172" y="274"/>
                  <a:pt x="172" y="272"/>
                </a:cubicBezTo>
                <a:cubicBezTo>
                  <a:pt x="171" y="267"/>
                  <a:pt x="163" y="259"/>
                  <a:pt x="163" y="254"/>
                </a:cubicBezTo>
                <a:cubicBezTo>
                  <a:pt x="162" y="251"/>
                  <a:pt x="164" y="243"/>
                  <a:pt x="165" y="240"/>
                </a:cubicBezTo>
                <a:cubicBezTo>
                  <a:pt x="166" y="236"/>
                  <a:pt x="170" y="229"/>
                  <a:pt x="171" y="226"/>
                </a:cubicBezTo>
                <a:cubicBezTo>
                  <a:pt x="173" y="220"/>
                  <a:pt x="175" y="209"/>
                  <a:pt x="175" y="203"/>
                </a:cubicBezTo>
                <a:cubicBezTo>
                  <a:pt x="175" y="200"/>
                  <a:pt x="175" y="193"/>
                  <a:pt x="173" y="191"/>
                </a:cubicBezTo>
                <a:cubicBezTo>
                  <a:pt x="170" y="188"/>
                  <a:pt x="161" y="186"/>
                  <a:pt x="157" y="184"/>
                </a:cubicBezTo>
                <a:cubicBezTo>
                  <a:pt x="155" y="183"/>
                  <a:pt x="151" y="180"/>
                  <a:pt x="149" y="180"/>
                </a:cubicBezTo>
                <a:cubicBezTo>
                  <a:pt x="147" y="179"/>
                  <a:pt x="144" y="181"/>
                  <a:pt x="142" y="182"/>
                </a:cubicBezTo>
                <a:cubicBezTo>
                  <a:pt x="140" y="182"/>
                  <a:pt x="135" y="183"/>
                  <a:pt x="133" y="182"/>
                </a:cubicBezTo>
                <a:cubicBezTo>
                  <a:pt x="131" y="182"/>
                  <a:pt x="128" y="180"/>
                  <a:pt x="127" y="179"/>
                </a:cubicBezTo>
                <a:cubicBezTo>
                  <a:pt x="126" y="177"/>
                  <a:pt x="124" y="173"/>
                  <a:pt x="124" y="171"/>
                </a:cubicBezTo>
                <a:cubicBezTo>
                  <a:pt x="123" y="169"/>
                  <a:pt x="120" y="163"/>
                  <a:pt x="122" y="162"/>
                </a:cubicBezTo>
                <a:cubicBezTo>
                  <a:pt x="124" y="159"/>
                  <a:pt x="132" y="163"/>
                  <a:pt x="135" y="161"/>
                </a:cubicBezTo>
                <a:cubicBezTo>
                  <a:pt x="135" y="161"/>
                  <a:pt x="136" y="159"/>
                  <a:pt x="135" y="158"/>
                </a:cubicBezTo>
                <a:cubicBezTo>
                  <a:pt x="135" y="156"/>
                  <a:pt x="132" y="153"/>
                  <a:pt x="131" y="152"/>
                </a:cubicBezTo>
                <a:cubicBezTo>
                  <a:pt x="129" y="150"/>
                  <a:pt x="124" y="145"/>
                  <a:pt x="121" y="143"/>
                </a:cubicBezTo>
                <a:cubicBezTo>
                  <a:pt x="118" y="141"/>
                  <a:pt x="111" y="140"/>
                  <a:pt x="108" y="139"/>
                </a:cubicBezTo>
                <a:cubicBezTo>
                  <a:pt x="105" y="138"/>
                  <a:pt x="99" y="135"/>
                  <a:pt x="98" y="132"/>
                </a:cubicBezTo>
                <a:cubicBezTo>
                  <a:pt x="96" y="129"/>
                  <a:pt x="99" y="120"/>
                  <a:pt x="97" y="117"/>
                </a:cubicBezTo>
                <a:cubicBezTo>
                  <a:pt x="94" y="113"/>
                  <a:pt x="86" y="113"/>
                  <a:pt x="81" y="113"/>
                </a:cubicBezTo>
                <a:cubicBezTo>
                  <a:pt x="79" y="113"/>
                  <a:pt x="77" y="114"/>
                  <a:pt x="75" y="114"/>
                </a:cubicBezTo>
                <a:cubicBezTo>
                  <a:pt x="72" y="115"/>
                  <a:pt x="68" y="119"/>
                  <a:pt x="66" y="117"/>
                </a:cubicBezTo>
                <a:cubicBezTo>
                  <a:pt x="64" y="116"/>
                  <a:pt x="64" y="111"/>
                  <a:pt x="63" y="108"/>
                </a:cubicBezTo>
                <a:cubicBezTo>
                  <a:pt x="63" y="107"/>
                  <a:pt x="62" y="105"/>
                  <a:pt x="62" y="103"/>
                </a:cubicBezTo>
                <a:cubicBezTo>
                  <a:pt x="62" y="102"/>
                  <a:pt x="62" y="98"/>
                  <a:pt x="63" y="97"/>
                </a:cubicBezTo>
                <a:cubicBezTo>
                  <a:pt x="63" y="96"/>
                  <a:pt x="65" y="94"/>
                  <a:pt x="67" y="93"/>
                </a:cubicBezTo>
                <a:cubicBezTo>
                  <a:pt x="69" y="93"/>
                  <a:pt x="74" y="93"/>
                  <a:pt x="76" y="93"/>
                </a:cubicBezTo>
                <a:cubicBezTo>
                  <a:pt x="80" y="93"/>
                  <a:pt x="90" y="92"/>
                  <a:pt x="92" y="95"/>
                </a:cubicBezTo>
                <a:cubicBezTo>
                  <a:pt x="93" y="96"/>
                  <a:pt x="91" y="98"/>
                  <a:pt x="92" y="98"/>
                </a:cubicBezTo>
                <a:cubicBezTo>
                  <a:pt x="93" y="100"/>
                  <a:pt x="97" y="103"/>
                  <a:pt x="99" y="103"/>
                </a:cubicBezTo>
                <a:cubicBezTo>
                  <a:pt x="104" y="102"/>
                  <a:pt x="109" y="89"/>
                  <a:pt x="112" y="84"/>
                </a:cubicBezTo>
                <a:cubicBezTo>
                  <a:pt x="117" y="77"/>
                  <a:pt x="128" y="64"/>
                  <a:pt x="127" y="57"/>
                </a:cubicBezTo>
                <a:cubicBezTo>
                  <a:pt x="127" y="56"/>
                  <a:pt x="126" y="54"/>
                  <a:pt x="125" y="53"/>
                </a:cubicBezTo>
                <a:cubicBezTo>
                  <a:pt x="123" y="52"/>
                  <a:pt x="118" y="51"/>
                  <a:pt x="115" y="51"/>
                </a:cubicBezTo>
                <a:cubicBezTo>
                  <a:pt x="112" y="50"/>
                  <a:pt x="107" y="48"/>
                  <a:pt x="104" y="47"/>
                </a:cubicBezTo>
                <a:cubicBezTo>
                  <a:pt x="102" y="46"/>
                  <a:pt x="97" y="44"/>
                  <a:pt x="96" y="42"/>
                </a:cubicBezTo>
                <a:cubicBezTo>
                  <a:pt x="95" y="42"/>
                  <a:pt x="96" y="40"/>
                  <a:pt x="96" y="39"/>
                </a:cubicBezTo>
                <a:cubicBezTo>
                  <a:pt x="93" y="36"/>
                  <a:pt x="85" y="38"/>
                  <a:pt x="82" y="37"/>
                </a:cubicBezTo>
                <a:cubicBezTo>
                  <a:pt x="82" y="37"/>
                  <a:pt x="81" y="37"/>
                  <a:pt x="80" y="37"/>
                </a:cubicBezTo>
                <a:cubicBezTo>
                  <a:pt x="79" y="37"/>
                  <a:pt x="79" y="40"/>
                  <a:pt x="78" y="41"/>
                </a:cubicBezTo>
                <a:cubicBezTo>
                  <a:pt x="77" y="42"/>
                  <a:pt x="76" y="45"/>
                  <a:pt x="75" y="46"/>
                </a:cubicBezTo>
                <a:cubicBezTo>
                  <a:pt x="74" y="47"/>
                  <a:pt x="72" y="48"/>
                  <a:pt x="71" y="48"/>
                </a:cubicBezTo>
                <a:cubicBezTo>
                  <a:pt x="70" y="50"/>
                  <a:pt x="67" y="53"/>
                  <a:pt x="66" y="54"/>
                </a:cubicBezTo>
                <a:cubicBezTo>
                  <a:pt x="63" y="56"/>
                  <a:pt x="58" y="60"/>
                  <a:pt x="55" y="61"/>
                </a:cubicBezTo>
                <a:cubicBezTo>
                  <a:pt x="52" y="62"/>
                  <a:pt x="44" y="61"/>
                  <a:pt x="41" y="60"/>
                </a:cubicBezTo>
                <a:cubicBezTo>
                  <a:pt x="37" y="60"/>
                  <a:pt x="29" y="59"/>
                  <a:pt x="25" y="57"/>
                </a:cubicBezTo>
                <a:cubicBezTo>
                  <a:pt x="23" y="56"/>
                  <a:pt x="20" y="54"/>
                  <a:pt x="18" y="53"/>
                </a:cubicBezTo>
                <a:cubicBezTo>
                  <a:pt x="17" y="52"/>
                  <a:pt x="13" y="51"/>
                  <a:pt x="12" y="50"/>
                </a:cubicBezTo>
                <a:cubicBezTo>
                  <a:pt x="10" y="48"/>
                  <a:pt x="7" y="42"/>
                  <a:pt x="5" y="40"/>
                </a:cubicBezTo>
                <a:cubicBezTo>
                  <a:pt x="4" y="37"/>
                  <a:pt x="1" y="31"/>
                  <a:pt x="0" y="28"/>
                </a:cubicBezTo>
                <a:cubicBezTo>
                  <a:pt x="0" y="26"/>
                  <a:pt x="1" y="23"/>
                  <a:pt x="2" y="21"/>
                </a:cubicBezTo>
                <a:cubicBezTo>
                  <a:pt x="3" y="19"/>
                  <a:pt x="9" y="12"/>
                  <a:pt x="9" y="12"/>
                </a:cubicBezTo>
                <a:cubicBezTo>
                  <a:pt x="9" y="12"/>
                  <a:pt x="12" y="9"/>
                  <a:pt x="14" y="9"/>
                </a:cubicBezTo>
                <a:cubicBezTo>
                  <a:pt x="15" y="8"/>
                  <a:pt x="17" y="8"/>
                  <a:pt x="19" y="7"/>
                </a:cubicBezTo>
                <a:cubicBezTo>
                  <a:pt x="21" y="5"/>
                  <a:pt x="23" y="2"/>
                  <a:pt x="26" y="1"/>
                </a:cubicBezTo>
                <a:cubicBezTo>
                  <a:pt x="28" y="0"/>
                  <a:pt x="31" y="1"/>
                  <a:pt x="33" y="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5" name="Freeform 38">
            <a:extLst>
              <a:ext uri="{FF2B5EF4-FFF2-40B4-BE49-F238E27FC236}">
                <a16:creationId xmlns:a16="http://schemas.microsoft.com/office/drawing/2014/main" id="{C1DB554E-81B5-4E38-8111-DFB5AB3408F8}"/>
              </a:ext>
            </a:extLst>
          </p:cNvPr>
          <p:cNvSpPr>
            <a:spLocks/>
          </p:cNvSpPr>
          <p:nvPr/>
        </p:nvSpPr>
        <p:spPr bwMode="auto">
          <a:xfrm>
            <a:off x="6007319" y="1344186"/>
            <a:ext cx="1123253" cy="1441743"/>
          </a:xfrm>
          <a:custGeom>
            <a:avLst/>
            <a:gdLst/>
            <a:ahLst/>
            <a:cxnLst>
              <a:cxn ang="0">
                <a:pos x="258" y="591"/>
              </a:cxn>
              <a:cxn ang="0">
                <a:pos x="280" y="561"/>
              </a:cxn>
              <a:cxn ang="0">
                <a:pos x="344" y="532"/>
              </a:cxn>
              <a:cxn ang="0">
                <a:pos x="362" y="510"/>
              </a:cxn>
              <a:cxn ang="0">
                <a:pos x="401" y="518"/>
              </a:cxn>
              <a:cxn ang="0">
                <a:pos x="450" y="498"/>
              </a:cxn>
              <a:cxn ang="0">
                <a:pos x="449" y="472"/>
              </a:cxn>
              <a:cxn ang="0">
                <a:pos x="479" y="445"/>
              </a:cxn>
              <a:cxn ang="0">
                <a:pos x="459" y="375"/>
              </a:cxn>
              <a:cxn ang="0">
                <a:pos x="429" y="335"/>
              </a:cxn>
              <a:cxn ang="0">
                <a:pos x="431" y="305"/>
              </a:cxn>
              <a:cxn ang="0">
                <a:pos x="417" y="275"/>
              </a:cxn>
              <a:cxn ang="0">
                <a:pos x="420" y="206"/>
              </a:cxn>
              <a:cxn ang="0">
                <a:pos x="387" y="185"/>
              </a:cxn>
              <a:cxn ang="0">
                <a:pos x="367" y="165"/>
              </a:cxn>
              <a:cxn ang="0">
                <a:pos x="366" y="146"/>
              </a:cxn>
              <a:cxn ang="0">
                <a:pos x="326" y="116"/>
              </a:cxn>
              <a:cxn ang="0">
                <a:pos x="307" y="106"/>
              </a:cxn>
              <a:cxn ang="0">
                <a:pos x="337" y="98"/>
              </a:cxn>
              <a:cxn ang="0">
                <a:pos x="372" y="60"/>
              </a:cxn>
              <a:cxn ang="0">
                <a:pos x="341" y="45"/>
              </a:cxn>
              <a:cxn ang="0">
                <a:pos x="323" y="44"/>
              </a:cxn>
              <a:cxn ang="0">
                <a:pos x="300" y="64"/>
              </a:cxn>
              <a:cxn ang="0">
                <a:pos x="257" y="53"/>
              </a:cxn>
              <a:cxn ang="0">
                <a:pos x="254" y="15"/>
              </a:cxn>
              <a:cxn ang="0">
                <a:pos x="237" y="1"/>
              </a:cxn>
              <a:cxn ang="0">
                <a:pos x="218" y="5"/>
              </a:cxn>
              <a:cxn ang="0">
                <a:pos x="212" y="31"/>
              </a:cxn>
              <a:cxn ang="0">
                <a:pos x="220" y="63"/>
              </a:cxn>
              <a:cxn ang="0">
                <a:pos x="206" y="61"/>
              </a:cxn>
              <a:cxn ang="0">
                <a:pos x="201" y="79"/>
              </a:cxn>
              <a:cxn ang="0">
                <a:pos x="199" y="109"/>
              </a:cxn>
              <a:cxn ang="0">
                <a:pos x="172" y="144"/>
              </a:cxn>
              <a:cxn ang="0">
                <a:pos x="163" y="165"/>
              </a:cxn>
              <a:cxn ang="0">
                <a:pos x="144" y="140"/>
              </a:cxn>
              <a:cxn ang="0">
                <a:pos x="112" y="133"/>
              </a:cxn>
              <a:cxn ang="0">
                <a:pos x="66" y="146"/>
              </a:cxn>
              <a:cxn ang="0">
                <a:pos x="49" y="152"/>
              </a:cxn>
              <a:cxn ang="0">
                <a:pos x="13" y="210"/>
              </a:cxn>
              <a:cxn ang="0">
                <a:pos x="6" y="278"/>
              </a:cxn>
              <a:cxn ang="0">
                <a:pos x="18" y="316"/>
              </a:cxn>
              <a:cxn ang="0">
                <a:pos x="41" y="341"/>
              </a:cxn>
              <a:cxn ang="0">
                <a:pos x="43" y="393"/>
              </a:cxn>
              <a:cxn ang="0">
                <a:pos x="53" y="441"/>
              </a:cxn>
              <a:cxn ang="0">
                <a:pos x="67" y="445"/>
              </a:cxn>
              <a:cxn ang="0">
                <a:pos x="32" y="472"/>
              </a:cxn>
              <a:cxn ang="0">
                <a:pos x="48" y="509"/>
              </a:cxn>
              <a:cxn ang="0">
                <a:pos x="60" y="542"/>
              </a:cxn>
              <a:cxn ang="0">
                <a:pos x="99" y="563"/>
              </a:cxn>
              <a:cxn ang="0">
                <a:pos x="145" y="550"/>
              </a:cxn>
              <a:cxn ang="0">
                <a:pos x="182" y="551"/>
              </a:cxn>
              <a:cxn ang="0">
                <a:pos x="203" y="563"/>
              </a:cxn>
              <a:cxn ang="0">
                <a:pos x="212" y="588"/>
              </a:cxn>
              <a:cxn ang="0">
                <a:pos x="233" y="603"/>
              </a:cxn>
              <a:cxn ang="0">
                <a:pos x="252" y="618"/>
              </a:cxn>
            </a:cxnLst>
            <a:rect l="0" t="0" r="r" b="b"/>
            <a:pathLst>
              <a:path w="482" h="619">
                <a:moveTo>
                  <a:pt x="263" y="611"/>
                </a:moveTo>
                <a:cubicBezTo>
                  <a:pt x="263" y="611"/>
                  <a:pt x="262" y="607"/>
                  <a:pt x="261" y="606"/>
                </a:cubicBezTo>
                <a:cubicBezTo>
                  <a:pt x="260" y="604"/>
                  <a:pt x="257" y="600"/>
                  <a:pt x="257" y="597"/>
                </a:cubicBezTo>
                <a:cubicBezTo>
                  <a:pt x="257" y="596"/>
                  <a:pt x="257" y="592"/>
                  <a:pt x="258" y="591"/>
                </a:cubicBezTo>
                <a:cubicBezTo>
                  <a:pt x="259" y="589"/>
                  <a:pt x="263" y="587"/>
                  <a:pt x="265" y="585"/>
                </a:cubicBezTo>
                <a:cubicBezTo>
                  <a:pt x="267" y="583"/>
                  <a:pt x="271" y="579"/>
                  <a:pt x="272" y="576"/>
                </a:cubicBezTo>
                <a:cubicBezTo>
                  <a:pt x="274" y="574"/>
                  <a:pt x="276" y="569"/>
                  <a:pt x="277" y="567"/>
                </a:cubicBezTo>
                <a:cubicBezTo>
                  <a:pt x="278" y="565"/>
                  <a:pt x="279" y="562"/>
                  <a:pt x="280" y="561"/>
                </a:cubicBezTo>
                <a:cubicBezTo>
                  <a:pt x="282" y="560"/>
                  <a:pt x="286" y="561"/>
                  <a:pt x="288" y="560"/>
                </a:cubicBezTo>
                <a:cubicBezTo>
                  <a:pt x="296" y="559"/>
                  <a:pt x="312" y="551"/>
                  <a:pt x="321" y="549"/>
                </a:cubicBezTo>
                <a:cubicBezTo>
                  <a:pt x="327" y="548"/>
                  <a:pt x="344" y="548"/>
                  <a:pt x="344" y="548"/>
                </a:cubicBezTo>
                <a:cubicBezTo>
                  <a:pt x="344" y="548"/>
                  <a:pt x="345" y="536"/>
                  <a:pt x="344" y="532"/>
                </a:cubicBezTo>
                <a:cubicBezTo>
                  <a:pt x="344" y="531"/>
                  <a:pt x="342" y="528"/>
                  <a:pt x="342" y="527"/>
                </a:cubicBezTo>
                <a:cubicBezTo>
                  <a:pt x="343" y="524"/>
                  <a:pt x="345" y="521"/>
                  <a:pt x="347" y="519"/>
                </a:cubicBezTo>
                <a:cubicBezTo>
                  <a:pt x="348" y="517"/>
                  <a:pt x="351" y="514"/>
                  <a:pt x="354" y="512"/>
                </a:cubicBezTo>
                <a:cubicBezTo>
                  <a:pt x="355" y="511"/>
                  <a:pt x="360" y="510"/>
                  <a:pt x="362" y="510"/>
                </a:cubicBezTo>
                <a:cubicBezTo>
                  <a:pt x="364" y="510"/>
                  <a:pt x="369" y="511"/>
                  <a:pt x="371" y="512"/>
                </a:cubicBezTo>
                <a:cubicBezTo>
                  <a:pt x="373" y="512"/>
                  <a:pt x="377" y="515"/>
                  <a:pt x="379" y="516"/>
                </a:cubicBezTo>
                <a:cubicBezTo>
                  <a:pt x="382" y="517"/>
                  <a:pt x="389" y="518"/>
                  <a:pt x="393" y="518"/>
                </a:cubicBezTo>
                <a:cubicBezTo>
                  <a:pt x="395" y="518"/>
                  <a:pt x="399" y="519"/>
                  <a:pt x="401" y="518"/>
                </a:cubicBezTo>
                <a:cubicBezTo>
                  <a:pt x="402" y="518"/>
                  <a:pt x="405" y="516"/>
                  <a:pt x="406" y="515"/>
                </a:cubicBezTo>
                <a:cubicBezTo>
                  <a:pt x="408" y="513"/>
                  <a:pt x="412" y="510"/>
                  <a:pt x="414" y="509"/>
                </a:cubicBezTo>
                <a:cubicBezTo>
                  <a:pt x="418" y="507"/>
                  <a:pt x="426" y="505"/>
                  <a:pt x="430" y="503"/>
                </a:cubicBezTo>
                <a:cubicBezTo>
                  <a:pt x="435" y="502"/>
                  <a:pt x="447" y="502"/>
                  <a:pt x="450" y="498"/>
                </a:cubicBezTo>
                <a:cubicBezTo>
                  <a:pt x="452" y="496"/>
                  <a:pt x="449" y="490"/>
                  <a:pt x="450" y="488"/>
                </a:cubicBezTo>
                <a:cubicBezTo>
                  <a:pt x="451" y="484"/>
                  <a:pt x="456" y="478"/>
                  <a:pt x="456" y="475"/>
                </a:cubicBezTo>
                <a:cubicBezTo>
                  <a:pt x="456" y="473"/>
                  <a:pt x="455" y="471"/>
                  <a:pt x="454" y="471"/>
                </a:cubicBezTo>
                <a:cubicBezTo>
                  <a:pt x="453" y="470"/>
                  <a:pt x="450" y="473"/>
                  <a:pt x="449" y="472"/>
                </a:cubicBezTo>
                <a:cubicBezTo>
                  <a:pt x="448" y="471"/>
                  <a:pt x="447" y="467"/>
                  <a:pt x="447" y="465"/>
                </a:cubicBezTo>
                <a:cubicBezTo>
                  <a:pt x="448" y="462"/>
                  <a:pt x="452" y="459"/>
                  <a:pt x="454" y="457"/>
                </a:cubicBezTo>
                <a:cubicBezTo>
                  <a:pt x="457" y="454"/>
                  <a:pt x="461" y="449"/>
                  <a:pt x="464" y="447"/>
                </a:cubicBezTo>
                <a:cubicBezTo>
                  <a:pt x="468" y="446"/>
                  <a:pt x="476" y="447"/>
                  <a:pt x="479" y="445"/>
                </a:cubicBezTo>
                <a:cubicBezTo>
                  <a:pt x="482" y="442"/>
                  <a:pt x="482" y="435"/>
                  <a:pt x="482" y="431"/>
                </a:cubicBezTo>
                <a:cubicBezTo>
                  <a:pt x="482" y="426"/>
                  <a:pt x="481" y="416"/>
                  <a:pt x="479" y="411"/>
                </a:cubicBezTo>
                <a:cubicBezTo>
                  <a:pt x="478" y="406"/>
                  <a:pt x="471" y="398"/>
                  <a:pt x="468" y="394"/>
                </a:cubicBezTo>
                <a:cubicBezTo>
                  <a:pt x="466" y="389"/>
                  <a:pt x="462" y="379"/>
                  <a:pt x="459" y="375"/>
                </a:cubicBezTo>
                <a:cubicBezTo>
                  <a:pt x="458" y="370"/>
                  <a:pt x="458" y="370"/>
                  <a:pt x="456" y="366"/>
                </a:cubicBezTo>
                <a:cubicBezTo>
                  <a:pt x="456" y="366"/>
                  <a:pt x="451" y="345"/>
                  <a:pt x="448" y="343"/>
                </a:cubicBezTo>
                <a:cubicBezTo>
                  <a:pt x="445" y="341"/>
                  <a:pt x="440" y="341"/>
                  <a:pt x="436" y="339"/>
                </a:cubicBezTo>
                <a:cubicBezTo>
                  <a:pt x="434" y="338"/>
                  <a:pt x="431" y="336"/>
                  <a:pt x="429" y="335"/>
                </a:cubicBezTo>
                <a:cubicBezTo>
                  <a:pt x="424" y="333"/>
                  <a:pt x="413" y="334"/>
                  <a:pt x="411" y="329"/>
                </a:cubicBezTo>
                <a:cubicBezTo>
                  <a:pt x="410" y="327"/>
                  <a:pt x="416" y="322"/>
                  <a:pt x="417" y="319"/>
                </a:cubicBezTo>
                <a:cubicBezTo>
                  <a:pt x="418" y="317"/>
                  <a:pt x="419" y="310"/>
                  <a:pt x="421" y="308"/>
                </a:cubicBezTo>
                <a:cubicBezTo>
                  <a:pt x="423" y="306"/>
                  <a:pt x="431" y="307"/>
                  <a:pt x="431" y="305"/>
                </a:cubicBezTo>
                <a:cubicBezTo>
                  <a:pt x="431" y="303"/>
                  <a:pt x="427" y="302"/>
                  <a:pt x="426" y="301"/>
                </a:cubicBezTo>
                <a:cubicBezTo>
                  <a:pt x="424" y="299"/>
                  <a:pt x="421" y="297"/>
                  <a:pt x="420" y="295"/>
                </a:cubicBezTo>
                <a:cubicBezTo>
                  <a:pt x="418" y="293"/>
                  <a:pt x="417" y="287"/>
                  <a:pt x="416" y="285"/>
                </a:cubicBezTo>
                <a:cubicBezTo>
                  <a:pt x="416" y="282"/>
                  <a:pt x="417" y="277"/>
                  <a:pt x="417" y="275"/>
                </a:cubicBezTo>
                <a:cubicBezTo>
                  <a:pt x="416" y="270"/>
                  <a:pt x="408" y="262"/>
                  <a:pt x="408" y="257"/>
                </a:cubicBezTo>
                <a:cubicBezTo>
                  <a:pt x="407" y="254"/>
                  <a:pt x="409" y="246"/>
                  <a:pt x="410" y="243"/>
                </a:cubicBezTo>
                <a:cubicBezTo>
                  <a:pt x="411" y="239"/>
                  <a:pt x="415" y="232"/>
                  <a:pt x="416" y="229"/>
                </a:cubicBezTo>
                <a:cubicBezTo>
                  <a:pt x="418" y="223"/>
                  <a:pt x="420" y="212"/>
                  <a:pt x="420" y="206"/>
                </a:cubicBezTo>
                <a:cubicBezTo>
                  <a:pt x="420" y="203"/>
                  <a:pt x="420" y="196"/>
                  <a:pt x="418" y="194"/>
                </a:cubicBezTo>
                <a:cubicBezTo>
                  <a:pt x="415" y="191"/>
                  <a:pt x="406" y="189"/>
                  <a:pt x="402" y="187"/>
                </a:cubicBezTo>
                <a:cubicBezTo>
                  <a:pt x="400" y="186"/>
                  <a:pt x="396" y="183"/>
                  <a:pt x="394" y="183"/>
                </a:cubicBezTo>
                <a:cubicBezTo>
                  <a:pt x="392" y="182"/>
                  <a:pt x="389" y="184"/>
                  <a:pt x="387" y="185"/>
                </a:cubicBezTo>
                <a:cubicBezTo>
                  <a:pt x="385" y="185"/>
                  <a:pt x="380" y="186"/>
                  <a:pt x="378" y="185"/>
                </a:cubicBezTo>
                <a:cubicBezTo>
                  <a:pt x="376" y="185"/>
                  <a:pt x="373" y="183"/>
                  <a:pt x="372" y="182"/>
                </a:cubicBezTo>
                <a:cubicBezTo>
                  <a:pt x="371" y="180"/>
                  <a:pt x="369" y="176"/>
                  <a:pt x="369" y="174"/>
                </a:cubicBezTo>
                <a:cubicBezTo>
                  <a:pt x="368" y="172"/>
                  <a:pt x="365" y="166"/>
                  <a:pt x="367" y="165"/>
                </a:cubicBezTo>
                <a:cubicBezTo>
                  <a:pt x="369" y="162"/>
                  <a:pt x="377" y="166"/>
                  <a:pt x="380" y="164"/>
                </a:cubicBezTo>
                <a:cubicBezTo>
                  <a:pt x="380" y="164"/>
                  <a:pt x="381" y="162"/>
                  <a:pt x="380" y="161"/>
                </a:cubicBezTo>
                <a:cubicBezTo>
                  <a:pt x="380" y="159"/>
                  <a:pt x="377" y="156"/>
                  <a:pt x="376" y="155"/>
                </a:cubicBezTo>
                <a:cubicBezTo>
                  <a:pt x="374" y="153"/>
                  <a:pt x="369" y="148"/>
                  <a:pt x="366" y="146"/>
                </a:cubicBezTo>
                <a:cubicBezTo>
                  <a:pt x="363" y="144"/>
                  <a:pt x="356" y="143"/>
                  <a:pt x="353" y="142"/>
                </a:cubicBezTo>
                <a:cubicBezTo>
                  <a:pt x="350" y="141"/>
                  <a:pt x="344" y="138"/>
                  <a:pt x="343" y="135"/>
                </a:cubicBezTo>
                <a:cubicBezTo>
                  <a:pt x="341" y="132"/>
                  <a:pt x="344" y="123"/>
                  <a:pt x="342" y="120"/>
                </a:cubicBezTo>
                <a:cubicBezTo>
                  <a:pt x="339" y="116"/>
                  <a:pt x="331" y="116"/>
                  <a:pt x="326" y="116"/>
                </a:cubicBezTo>
                <a:cubicBezTo>
                  <a:pt x="324" y="116"/>
                  <a:pt x="322" y="117"/>
                  <a:pt x="320" y="117"/>
                </a:cubicBezTo>
                <a:cubicBezTo>
                  <a:pt x="317" y="118"/>
                  <a:pt x="313" y="122"/>
                  <a:pt x="311" y="120"/>
                </a:cubicBezTo>
                <a:cubicBezTo>
                  <a:pt x="309" y="119"/>
                  <a:pt x="309" y="114"/>
                  <a:pt x="308" y="111"/>
                </a:cubicBezTo>
                <a:cubicBezTo>
                  <a:pt x="308" y="110"/>
                  <a:pt x="307" y="108"/>
                  <a:pt x="307" y="106"/>
                </a:cubicBezTo>
                <a:cubicBezTo>
                  <a:pt x="307" y="105"/>
                  <a:pt x="307" y="101"/>
                  <a:pt x="308" y="100"/>
                </a:cubicBezTo>
                <a:cubicBezTo>
                  <a:pt x="308" y="99"/>
                  <a:pt x="310" y="97"/>
                  <a:pt x="312" y="96"/>
                </a:cubicBezTo>
                <a:cubicBezTo>
                  <a:pt x="314" y="96"/>
                  <a:pt x="319" y="96"/>
                  <a:pt x="321" y="96"/>
                </a:cubicBezTo>
                <a:cubicBezTo>
                  <a:pt x="325" y="96"/>
                  <a:pt x="335" y="95"/>
                  <a:pt x="337" y="98"/>
                </a:cubicBezTo>
                <a:cubicBezTo>
                  <a:pt x="338" y="99"/>
                  <a:pt x="336" y="101"/>
                  <a:pt x="337" y="101"/>
                </a:cubicBezTo>
                <a:cubicBezTo>
                  <a:pt x="338" y="103"/>
                  <a:pt x="342" y="106"/>
                  <a:pt x="344" y="106"/>
                </a:cubicBezTo>
                <a:cubicBezTo>
                  <a:pt x="349" y="105"/>
                  <a:pt x="354" y="92"/>
                  <a:pt x="357" y="87"/>
                </a:cubicBezTo>
                <a:cubicBezTo>
                  <a:pt x="362" y="80"/>
                  <a:pt x="373" y="67"/>
                  <a:pt x="372" y="60"/>
                </a:cubicBezTo>
                <a:cubicBezTo>
                  <a:pt x="372" y="59"/>
                  <a:pt x="371" y="57"/>
                  <a:pt x="370" y="56"/>
                </a:cubicBezTo>
                <a:cubicBezTo>
                  <a:pt x="368" y="55"/>
                  <a:pt x="363" y="54"/>
                  <a:pt x="360" y="54"/>
                </a:cubicBezTo>
                <a:cubicBezTo>
                  <a:pt x="357" y="53"/>
                  <a:pt x="352" y="51"/>
                  <a:pt x="349" y="50"/>
                </a:cubicBezTo>
                <a:cubicBezTo>
                  <a:pt x="347" y="49"/>
                  <a:pt x="342" y="47"/>
                  <a:pt x="341" y="45"/>
                </a:cubicBezTo>
                <a:cubicBezTo>
                  <a:pt x="340" y="45"/>
                  <a:pt x="341" y="43"/>
                  <a:pt x="341" y="42"/>
                </a:cubicBezTo>
                <a:cubicBezTo>
                  <a:pt x="338" y="39"/>
                  <a:pt x="330" y="41"/>
                  <a:pt x="327" y="40"/>
                </a:cubicBezTo>
                <a:cubicBezTo>
                  <a:pt x="327" y="40"/>
                  <a:pt x="326" y="40"/>
                  <a:pt x="325" y="40"/>
                </a:cubicBezTo>
                <a:cubicBezTo>
                  <a:pt x="324" y="40"/>
                  <a:pt x="324" y="43"/>
                  <a:pt x="323" y="44"/>
                </a:cubicBezTo>
                <a:cubicBezTo>
                  <a:pt x="322" y="45"/>
                  <a:pt x="321" y="48"/>
                  <a:pt x="320" y="49"/>
                </a:cubicBezTo>
                <a:cubicBezTo>
                  <a:pt x="319" y="50"/>
                  <a:pt x="317" y="51"/>
                  <a:pt x="316" y="51"/>
                </a:cubicBezTo>
                <a:cubicBezTo>
                  <a:pt x="315" y="53"/>
                  <a:pt x="312" y="56"/>
                  <a:pt x="311" y="57"/>
                </a:cubicBezTo>
                <a:cubicBezTo>
                  <a:pt x="308" y="59"/>
                  <a:pt x="303" y="63"/>
                  <a:pt x="300" y="64"/>
                </a:cubicBezTo>
                <a:cubicBezTo>
                  <a:pt x="297" y="65"/>
                  <a:pt x="289" y="64"/>
                  <a:pt x="286" y="63"/>
                </a:cubicBezTo>
                <a:cubicBezTo>
                  <a:pt x="282" y="63"/>
                  <a:pt x="274" y="62"/>
                  <a:pt x="270" y="60"/>
                </a:cubicBezTo>
                <a:cubicBezTo>
                  <a:pt x="268" y="59"/>
                  <a:pt x="265" y="57"/>
                  <a:pt x="263" y="56"/>
                </a:cubicBezTo>
                <a:cubicBezTo>
                  <a:pt x="262" y="55"/>
                  <a:pt x="258" y="54"/>
                  <a:pt x="257" y="53"/>
                </a:cubicBezTo>
                <a:cubicBezTo>
                  <a:pt x="255" y="51"/>
                  <a:pt x="252" y="45"/>
                  <a:pt x="250" y="43"/>
                </a:cubicBezTo>
                <a:cubicBezTo>
                  <a:pt x="249" y="40"/>
                  <a:pt x="246" y="34"/>
                  <a:pt x="245" y="31"/>
                </a:cubicBezTo>
                <a:cubicBezTo>
                  <a:pt x="245" y="29"/>
                  <a:pt x="246" y="26"/>
                  <a:pt x="247" y="24"/>
                </a:cubicBezTo>
                <a:cubicBezTo>
                  <a:pt x="248" y="22"/>
                  <a:pt x="254" y="15"/>
                  <a:pt x="254" y="15"/>
                </a:cubicBezTo>
                <a:cubicBezTo>
                  <a:pt x="252" y="13"/>
                  <a:pt x="252" y="13"/>
                  <a:pt x="252" y="13"/>
                </a:cubicBezTo>
                <a:cubicBezTo>
                  <a:pt x="252" y="13"/>
                  <a:pt x="248" y="9"/>
                  <a:pt x="246" y="8"/>
                </a:cubicBezTo>
                <a:cubicBezTo>
                  <a:pt x="245" y="7"/>
                  <a:pt x="243" y="5"/>
                  <a:pt x="241" y="4"/>
                </a:cubicBezTo>
                <a:cubicBezTo>
                  <a:pt x="240" y="3"/>
                  <a:pt x="239" y="1"/>
                  <a:pt x="237" y="1"/>
                </a:cubicBezTo>
                <a:cubicBezTo>
                  <a:pt x="236" y="0"/>
                  <a:pt x="234" y="0"/>
                  <a:pt x="232" y="0"/>
                </a:cubicBezTo>
                <a:cubicBezTo>
                  <a:pt x="230" y="0"/>
                  <a:pt x="227" y="0"/>
                  <a:pt x="224" y="1"/>
                </a:cubicBezTo>
                <a:cubicBezTo>
                  <a:pt x="223" y="1"/>
                  <a:pt x="220" y="0"/>
                  <a:pt x="218" y="2"/>
                </a:cubicBezTo>
                <a:cubicBezTo>
                  <a:pt x="218" y="2"/>
                  <a:pt x="219" y="4"/>
                  <a:pt x="218" y="5"/>
                </a:cubicBezTo>
                <a:cubicBezTo>
                  <a:pt x="218" y="7"/>
                  <a:pt x="218" y="10"/>
                  <a:pt x="218" y="13"/>
                </a:cubicBezTo>
                <a:cubicBezTo>
                  <a:pt x="217" y="14"/>
                  <a:pt x="217" y="17"/>
                  <a:pt x="217" y="19"/>
                </a:cubicBezTo>
                <a:cubicBezTo>
                  <a:pt x="216" y="20"/>
                  <a:pt x="213" y="22"/>
                  <a:pt x="213" y="23"/>
                </a:cubicBezTo>
                <a:cubicBezTo>
                  <a:pt x="212" y="26"/>
                  <a:pt x="211" y="29"/>
                  <a:pt x="212" y="31"/>
                </a:cubicBezTo>
                <a:cubicBezTo>
                  <a:pt x="212" y="34"/>
                  <a:pt x="213" y="41"/>
                  <a:pt x="213" y="41"/>
                </a:cubicBezTo>
                <a:cubicBezTo>
                  <a:pt x="213" y="41"/>
                  <a:pt x="218" y="43"/>
                  <a:pt x="219" y="45"/>
                </a:cubicBezTo>
                <a:cubicBezTo>
                  <a:pt x="221" y="47"/>
                  <a:pt x="221" y="51"/>
                  <a:pt x="221" y="53"/>
                </a:cubicBezTo>
                <a:cubicBezTo>
                  <a:pt x="222" y="56"/>
                  <a:pt x="222" y="60"/>
                  <a:pt x="220" y="63"/>
                </a:cubicBezTo>
                <a:cubicBezTo>
                  <a:pt x="219" y="65"/>
                  <a:pt x="216" y="67"/>
                  <a:pt x="214" y="68"/>
                </a:cubicBezTo>
                <a:cubicBezTo>
                  <a:pt x="212" y="68"/>
                  <a:pt x="211" y="67"/>
                  <a:pt x="210" y="67"/>
                </a:cubicBezTo>
                <a:cubicBezTo>
                  <a:pt x="209" y="67"/>
                  <a:pt x="207" y="67"/>
                  <a:pt x="207" y="66"/>
                </a:cubicBezTo>
                <a:cubicBezTo>
                  <a:pt x="206" y="65"/>
                  <a:pt x="206" y="62"/>
                  <a:pt x="206" y="61"/>
                </a:cubicBezTo>
                <a:cubicBezTo>
                  <a:pt x="205" y="59"/>
                  <a:pt x="206" y="55"/>
                  <a:pt x="204" y="55"/>
                </a:cubicBezTo>
                <a:cubicBezTo>
                  <a:pt x="201" y="55"/>
                  <a:pt x="201" y="60"/>
                  <a:pt x="201" y="63"/>
                </a:cubicBezTo>
                <a:cubicBezTo>
                  <a:pt x="200" y="65"/>
                  <a:pt x="200" y="68"/>
                  <a:pt x="200" y="70"/>
                </a:cubicBezTo>
                <a:cubicBezTo>
                  <a:pt x="200" y="73"/>
                  <a:pt x="200" y="76"/>
                  <a:pt x="201" y="79"/>
                </a:cubicBezTo>
                <a:cubicBezTo>
                  <a:pt x="201" y="80"/>
                  <a:pt x="202" y="82"/>
                  <a:pt x="203" y="84"/>
                </a:cubicBezTo>
                <a:cubicBezTo>
                  <a:pt x="203" y="86"/>
                  <a:pt x="204" y="90"/>
                  <a:pt x="204" y="93"/>
                </a:cubicBezTo>
                <a:cubicBezTo>
                  <a:pt x="204" y="95"/>
                  <a:pt x="204" y="100"/>
                  <a:pt x="203" y="102"/>
                </a:cubicBezTo>
                <a:cubicBezTo>
                  <a:pt x="202" y="105"/>
                  <a:pt x="200" y="107"/>
                  <a:pt x="199" y="109"/>
                </a:cubicBezTo>
                <a:cubicBezTo>
                  <a:pt x="197" y="112"/>
                  <a:pt x="192" y="116"/>
                  <a:pt x="192" y="116"/>
                </a:cubicBezTo>
                <a:cubicBezTo>
                  <a:pt x="192" y="116"/>
                  <a:pt x="185" y="123"/>
                  <a:pt x="183" y="127"/>
                </a:cubicBezTo>
                <a:cubicBezTo>
                  <a:pt x="181" y="131"/>
                  <a:pt x="182" y="137"/>
                  <a:pt x="179" y="140"/>
                </a:cubicBezTo>
                <a:cubicBezTo>
                  <a:pt x="178" y="142"/>
                  <a:pt x="173" y="142"/>
                  <a:pt x="172" y="144"/>
                </a:cubicBezTo>
                <a:cubicBezTo>
                  <a:pt x="171" y="146"/>
                  <a:pt x="173" y="150"/>
                  <a:pt x="173" y="153"/>
                </a:cubicBezTo>
                <a:cubicBezTo>
                  <a:pt x="173" y="155"/>
                  <a:pt x="172" y="158"/>
                  <a:pt x="171" y="160"/>
                </a:cubicBezTo>
                <a:cubicBezTo>
                  <a:pt x="170" y="161"/>
                  <a:pt x="169" y="163"/>
                  <a:pt x="167" y="164"/>
                </a:cubicBezTo>
                <a:cubicBezTo>
                  <a:pt x="166" y="165"/>
                  <a:pt x="164" y="166"/>
                  <a:pt x="163" y="165"/>
                </a:cubicBezTo>
                <a:cubicBezTo>
                  <a:pt x="161" y="164"/>
                  <a:pt x="161" y="160"/>
                  <a:pt x="160" y="158"/>
                </a:cubicBezTo>
                <a:cubicBezTo>
                  <a:pt x="159" y="155"/>
                  <a:pt x="159" y="152"/>
                  <a:pt x="157" y="150"/>
                </a:cubicBezTo>
                <a:cubicBezTo>
                  <a:pt x="156" y="147"/>
                  <a:pt x="153" y="144"/>
                  <a:pt x="150" y="143"/>
                </a:cubicBezTo>
                <a:cubicBezTo>
                  <a:pt x="149" y="142"/>
                  <a:pt x="146" y="141"/>
                  <a:pt x="144" y="140"/>
                </a:cubicBezTo>
                <a:cubicBezTo>
                  <a:pt x="141" y="139"/>
                  <a:pt x="138" y="138"/>
                  <a:pt x="136" y="137"/>
                </a:cubicBezTo>
                <a:cubicBezTo>
                  <a:pt x="133" y="136"/>
                  <a:pt x="130" y="134"/>
                  <a:pt x="127" y="134"/>
                </a:cubicBezTo>
                <a:cubicBezTo>
                  <a:pt x="124" y="134"/>
                  <a:pt x="121" y="134"/>
                  <a:pt x="119" y="134"/>
                </a:cubicBezTo>
                <a:cubicBezTo>
                  <a:pt x="117" y="134"/>
                  <a:pt x="112" y="133"/>
                  <a:pt x="112" y="133"/>
                </a:cubicBezTo>
                <a:cubicBezTo>
                  <a:pt x="112" y="133"/>
                  <a:pt x="110" y="137"/>
                  <a:pt x="108" y="138"/>
                </a:cubicBezTo>
                <a:cubicBezTo>
                  <a:pt x="104" y="141"/>
                  <a:pt x="97" y="141"/>
                  <a:pt x="92" y="142"/>
                </a:cubicBezTo>
                <a:cubicBezTo>
                  <a:pt x="89" y="143"/>
                  <a:pt x="84" y="144"/>
                  <a:pt x="80" y="145"/>
                </a:cubicBezTo>
                <a:cubicBezTo>
                  <a:pt x="76" y="145"/>
                  <a:pt x="70" y="146"/>
                  <a:pt x="66" y="146"/>
                </a:cubicBezTo>
                <a:cubicBezTo>
                  <a:pt x="63" y="146"/>
                  <a:pt x="59" y="146"/>
                  <a:pt x="57" y="145"/>
                </a:cubicBezTo>
                <a:cubicBezTo>
                  <a:pt x="55" y="144"/>
                  <a:pt x="51" y="142"/>
                  <a:pt x="51" y="142"/>
                </a:cubicBezTo>
                <a:cubicBezTo>
                  <a:pt x="51" y="142"/>
                  <a:pt x="46" y="147"/>
                  <a:pt x="46" y="149"/>
                </a:cubicBezTo>
                <a:cubicBezTo>
                  <a:pt x="46" y="150"/>
                  <a:pt x="48" y="151"/>
                  <a:pt x="49" y="152"/>
                </a:cubicBezTo>
                <a:cubicBezTo>
                  <a:pt x="50" y="155"/>
                  <a:pt x="48" y="162"/>
                  <a:pt x="48" y="165"/>
                </a:cubicBezTo>
                <a:cubicBezTo>
                  <a:pt x="46" y="171"/>
                  <a:pt x="43" y="181"/>
                  <a:pt x="39" y="186"/>
                </a:cubicBezTo>
                <a:cubicBezTo>
                  <a:pt x="37" y="190"/>
                  <a:pt x="29" y="197"/>
                  <a:pt x="25" y="200"/>
                </a:cubicBezTo>
                <a:cubicBezTo>
                  <a:pt x="22" y="203"/>
                  <a:pt x="15" y="207"/>
                  <a:pt x="13" y="210"/>
                </a:cubicBezTo>
                <a:cubicBezTo>
                  <a:pt x="12" y="214"/>
                  <a:pt x="14" y="221"/>
                  <a:pt x="13" y="225"/>
                </a:cubicBezTo>
                <a:cubicBezTo>
                  <a:pt x="12" y="228"/>
                  <a:pt x="8" y="234"/>
                  <a:pt x="7" y="237"/>
                </a:cubicBezTo>
                <a:cubicBezTo>
                  <a:pt x="5" y="242"/>
                  <a:pt x="0" y="253"/>
                  <a:pt x="0" y="259"/>
                </a:cubicBezTo>
                <a:cubicBezTo>
                  <a:pt x="0" y="264"/>
                  <a:pt x="3" y="274"/>
                  <a:pt x="6" y="278"/>
                </a:cubicBezTo>
                <a:cubicBezTo>
                  <a:pt x="7" y="280"/>
                  <a:pt x="10" y="281"/>
                  <a:pt x="11" y="283"/>
                </a:cubicBezTo>
                <a:cubicBezTo>
                  <a:pt x="12" y="284"/>
                  <a:pt x="12" y="287"/>
                  <a:pt x="13" y="289"/>
                </a:cubicBezTo>
                <a:cubicBezTo>
                  <a:pt x="13" y="291"/>
                  <a:pt x="14" y="296"/>
                  <a:pt x="15" y="299"/>
                </a:cubicBezTo>
                <a:cubicBezTo>
                  <a:pt x="15" y="303"/>
                  <a:pt x="17" y="312"/>
                  <a:pt x="18" y="316"/>
                </a:cubicBezTo>
                <a:cubicBezTo>
                  <a:pt x="18" y="317"/>
                  <a:pt x="18" y="319"/>
                  <a:pt x="19" y="320"/>
                </a:cubicBezTo>
                <a:cubicBezTo>
                  <a:pt x="20" y="321"/>
                  <a:pt x="24" y="322"/>
                  <a:pt x="26" y="323"/>
                </a:cubicBezTo>
                <a:cubicBezTo>
                  <a:pt x="30" y="325"/>
                  <a:pt x="37" y="327"/>
                  <a:pt x="39" y="330"/>
                </a:cubicBezTo>
                <a:cubicBezTo>
                  <a:pt x="41" y="333"/>
                  <a:pt x="42" y="339"/>
                  <a:pt x="41" y="341"/>
                </a:cubicBezTo>
                <a:cubicBezTo>
                  <a:pt x="41" y="343"/>
                  <a:pt x="39" y="346"/>
                  <a:pt x="39" y="348"/>
                </a:cubicBezTo>
                <a:cubicBezTo>
                  <a:pt x="34" y="355"/>
                  <a:pt x="19" y="365"/>
                  <a:pt x="17" y="373"/>
                </a:cubicBezTo>
                <a:cubicBezTo>
                  <a:pt x="17" y="375"/>
                  <a:pt x="17" y="379"/>
                  <a:pt x="19" y="381"/>
                </a:cubicBezTo>
                <a:cubicBezTo>
                  <a:pt x="23" y="386"/>
                  <a:pt x="40" y="387"/>
                  <a:pt x="43" y="393"/>
                </a:cubicBezTo>
                <a:cubicBezTo>
                  <a:pt x="44" y="395"/>
                  <a:pt x="41" y="400"/>
                  <a:pt x="41" y="402"/>
                </a:cubicBezTo>
                <a:cubicBezTo>
                  <a:pt x="40" y="409"/>
                  <a:pt x="40" y="423"/>
                  <a:pt x="42" y="430"/>
                </a:cubicBezTo>
                <a:cubicBezTo>
                  <a:pt x="43" y="432"/>
                  <a:pt x="47" y="435"/>
                  <a:pt x="48" y="437"/>
                </a:cubicBezTo>
                <a:cubicBezTo>
                  <a:pt x="49" y="438"/>
                  <a:pt x="52" y="440"/>
                  <a:pt x="53" y="441"/>
                </a:cubicBezTo>
                <a:cubicBezTo>
                  <a:pt x="55" y="442"/>
                  <a:pt x="60" y="444"/>
                  <a:pt x="63" y="443"/>
                </a:cubicBezTo>
                <a:cubicBezTo>
                  <a:pt x="65" y="441"/>
                  <a:pt x="67" y="434"/>
                  <a:pt x="70" y="433"/>
                </a:cubicBezTo>
                <a:cubicBezTo>
                  <a:pt x="70" y="433"/>
                  <a:pt x="73" y="434"/>
                  <a:pt x="73" y="434"/>
                </a:cubicBezTo>
                <a:cubicBezTo>
                  <a:pt x="74" y="437"/>
                  <a:pt x="68" y="442"/>
                  <a:pt x="67" y="445"/>
                </a:cubicBezTo>
                <a:cubicBezTo>
                  <a:pt x="65" y="448"/>
                  <a:pt x="62" y="454"/>
                  <a:pt x="61" y="456"/>
                </a:cubicBezTo>
                <a:cubicBezTo>
                  <a:pt x="59" y="459"/>
                  <a:pt x="55" y="464"/>
                  <a:pt x="52" y="465"/>
                </a:cubicBezTo>
                <a:cubicBezTo>
                  <a:pt x="50" y="467"/>
                  <a:pt x="46" y="469"/>
                  <a:pt x="44" y="469"/>
                </a:cubicBezTo>
                <a:cubicBezTo>
                  <a:pt x="41" y="470"/>
                  <a:pt x="34" y="469"/>
                  <a:pt x="32" y="472"/>
                </a:cubicBezTo>
                <a:cubicBezTo>
                  <a:pt x="31" y="474"/>
                  <a:pt x="37" y="478"/>
                  <a:pt x="38" y="480"/>
                </a:cubicBezTo>
                <a:cubicBezTo>
                  <a:pt x="40" y="483"/>
                  <a:pt x="41" y="488"/>
                  <a:pt x="42" y="491"/>
                </a:cubicBezTo>
                <a:cubicBezTo>
                  <a:pt x="43" y="493"/>
                  <a:pt x="43" y="496"/>
                  <a:pt x="44" y="498"/>
                </a:cubicBezTo>
                <a:cubicBezTo>
                  <a:pt x="45" y="501"/>
                  <a:pt x="47" y="505"/>
                  <a:pt x="48" y="509"/>
                </a:cubicBezTo>
                <a:cubicBezTo>
                  <a:pt x="49" y="512"/>
                  <a:pt x="49" y="519"/>
                  <a:pt x="49" y="519"/>
                </a:cubicBezTo>
                <a:cubicBezTo>
                  <a:pt x="49" y="519"/>
                  <a:pt x="50" y="521"/>
                  <a:pt x="50" y="522"/>
                </a:cubicBezTo>
                <a:cubicBezTo>
                  <a:pt x="51" y="525"/>
                  <a:pt x="52" y="529"/>
                  <a:pt x="54" y="532"/>
                </a:cubicBezTo>
                <a:cubicBezTo>
                  <a:pt x="55" y="535"/>
                  <a:pt x="58" y="539"/>
                  <a:pt x="60" y="542"/>
                </a:cubicBezTo>
                <a:cubicBezTo>
                  <a:pt x="62" y="546"/>
                  <a:pt x="62" y="553"/>
                  <a:pt x="66" y="555"/>
                </a:cubicBezTo>
                <a:cubicBezTo>
                  <a:pt x="69" y="557"/>
                  <a:pt x="77" y="553"/>
                  <a:pt x="81" y="555"/>
                </a:cubicBezTo>
                <a:cubicBezTo>
                  <a:pt x="82" y="555"/>
                  <a:pt x="84" y="558"/>
                  <a:pt x="86" y="559"/>
                </a:cubicBezTo>
                <a:cubicBezTo>
                  <a:pt x="89" y="560"/>
                  <a:pt x="96" y="562"/>
                  <a:pt x="99" y="563"/>
                </a:cubicBezTo>
                <a:cubicBezTo>
                  <a:pt x="102" y="563"/>
                  <a:pt x="107" y="562"/>
                  <a:pt x="110" y="562"/>
                </a:cubicBezTo>
                <a:cubicBezTo>
                  <a:pt x="114" y="562"/>
                  <a:pt x="122" y="562"/>
                  <a:pt x="126" y="561"/>
                </a:cubicBezTo>
                <a:cubicBezTo>
                  <a:pt x="129" y="560"/>
                  <a:pt x="135" y="558"/>
                  <a:pt x="137" y="557"/>
                </a:cubicBezTo>
                <a:cubicBezTo>
                  <a:pt x="139" y="556"/>
                  <a:pt x="143" y="551"/>
                  <a:pt x="145" y="550"/>
                </a:cubicBezTo>
                <a:cubicBezTo>
                  <a:pt x="147" y="549"/>
                  <a:pt x="150" y="548"/>
                  <a:pt x="152" y="547"/>
                </a:cubicBezTo>
                <a:cubicBezTo>
                  <a:pt x="155" y="547"/>
                  <a:pt x="161" y="548"/>
                  <a:pt x="164" y="548"/>
                </a:cubicBezTo>
                <a:cubicBezTo>
                  <a:pt x="167" y="548"/>
                  <a:pt x="175" y="546"/>
                  <a:pt x="178" y="547"/>
                </a:cubicBezTo>
                <a:cubicBezTo>
                  <a:pt x="179" y="548"/>
                  <a:pt x="181" y="550"/>
                  <a:pt x="182" y="551"/>
                </a:cubicBezTo>
                <a:cubicBezTo>
                  <a:pt x="183" y="552"/>
                  <a:pt x="184" y="556"/>
                  <a:pt x="186" y="557"/>
                </a:cubicBezTo>
                <a:cubicBezTo>
                  <a:pt x="188" y="558"/>
                  <a:pt x="193" y="554"/>
                  <a:pt x="195" y="555"/>
                </a:cubicBezTo>
                <a:cubicBezTo>
                  <a:pt x="197" y="557"/>
                  <a:pt x="196" y="563"/>
                  <a:pt x="198" y="564"/>
                </a:cubicBezTo>
                <a:cubicBezTo>
                  <a:pt x="200" y="565"/>
                  <a:pt x="202" y="563"/>
                  <a:pt x="203" y="563"/>
                </a:cubicBezTo>
                <a:cubicBezTo>
                  <a:pt x="205" y="563"/>
                  <a:pt x="207" y="564"/>
                  <a:pt x="208" y="565"/>
                </a:cubicBezTo>
                <a:cubicBezTo>
                  <a:pt x="209" y="566"/>
                  <a:pt x="208" y="570"/>
                  <a:pt x="208" y="572"/>
                </a:cubicBezTo>
                <a:cubicBezTo>
                  <a:pt x="209" y="574"/>
                  <a:pt x="210" y="578"/>
                  <a:pt x="210" y="580"/>
                </a:cubicBezTo>
                <a:cubicBezTo>
                  <a:pt x="211" y="582"/>
                  <a:pt x="212" y="586"/>
                  <a:pt x="212" y="588"/>
                </a:cubicBezTo>
                <a:cubicBezTo>
                  <a:pt x="213" y="590"/>
                  <a:pt x="212" y="593"/>
                  <a:pt x="213" y="595"/>
                </a:cubicBezTo>
                <a:cubicBezTo>
                  <a:pt x="213" y="597"/>
                  <a:pt x="215" y="599"/>
                  <a:pt x="216" y="600"/>
                </a:cubicBezTo>
                <a:cubicBezTo>
                  <a:pt x="217" y="601"/>
                  <a:pt x="219" y="602"/>
                  <a:pt x="220" y="602"/>
                </a:cubicBezTo>
                <a:cubicBezTo>
                  <a:pt x="223" y="603"/>
                  <a:pt x="230" y="603"/>
                  <a:pt x="233" y="603"/>
                </a:cubicBezTo>
                <a:cubicBezTo>
                  <a:pt x="234" y="604"/>
                  <a:pt x="235" y="603"/>
                  <a:pt x="236" y="604"/>
                </a:cubicBezTo>
                <a:cubicBezTo>
                  <a:pt x="238" y="606"/>
                  <a:pt x="237" y="612"/>
                  <a:pt x="239" y="614"/>
                </a:cubicBezTo>
                <a:cubicBezTo>
                  <a:pt x="239" y="615"/>
                  <a:pt x="240" y="617"/>
                  <a:pt x="241" y="617"/>
                </a:cubicBezTo>
                <a:cubicBezTo>
                  <a:pt x="244" y="618"/>
                  <a:pt x="250" y="619"/>
                  <a:pt x="252" y="618"/>
                </a:cubicBezTo>
                <a:cubicBezTo>
                  <a:pt x="255" y="617"/>
                  <a:pt x="263" y="612"/>
                  <a:pt x="263" y="612"/>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6" name="Freeform 39">
            <a:extLst>
              <a:ext uri="{FF2B5EF4-FFF2-40B4-BE49-F238E27FC236}">
                <a16:creationId xmlns:a16="http://schemas.microsoft.com/office/drawing/2014/main" id="{03957135-BE65-44E0-95D1-B0E78B57B07E}"/>
              </a:ext>
            </a:extLst>
          </p:cNvPr>
          <p:cNvSpPr>
            <a:spLocks/>
          </p:cNvSpPr>
          <p:nvPr/>
        </p:nvSpPr>
        <p:spPr bwMode="auto">
          <a:xfrm>
            <a:off x="6007319" y="1344186"/>
            <a:ext cx="1123253" cy="1441743"/>
          </a:xfrm>
          <a:custGeom>
            <a:avLst/>
            <a:gdLst/>
            <a:ahLst/>
            <a:cxnLst>
              <a:cxn ang="0">
                <a:pos x="258" y="591"/>
              </a:cxn>
              <a:cxn ang="0">
                <a:pos x="280" y="561"/>
              </a:cxn>
              <a:cxn ang="0">
                <a:pos x="344" y="532"/>
              </a:cxn>
              <a:cxn ang="0">
                <a:pos x="362" y="510"/>
              </a:cxn>
              <a:cxn ang="0">
                <a:pos x="401" y="518"/>
              </a:cxn>
              <a:cxn ang="0">
                <a:pos x="450" y="498"/>
              </a:cxn>
              <a:cxn ang="0">
                <a:pos x="449" y="472"/>
              </a:cxn>
              <a:cxn ang="0">
                <a:pos x="479" y="445"/>
              </a:cxn>
              <a:cxn ang="0">
                <a:pos x="459" y="375"/>
              </a:cxn>
              <a:cxn ang="0">
                <a:pos x="429" y="335"/>
              </a:cxn>
              <a:cxn ang="0">
                <a:pos x="431" y="305"/>
              </a:cxn>
              <a:cxn ang="0">
                <a:pos x="417" y="275"/>
              </a:cxn>
              <a:cxn ang="0">
                <a:pos x="420" y="206"/>
              </a:cxn>
              <a:cxn ang="0">
                <a:pos x="387" y="185"/>
              </a:cxn>
              <a:cxn ang="0">
                <a:pos x="367" y="165"/>
              </a:cxn>
              <a:cxn ang="0">
                <a:pos x="366" y="146"/>
              </a:cxn>
              <a:cxn ang="0">
                <a:pos x="326" y="116"/>
              </a:cxn>
              <a:cxn ang="0">
                <a:pos x="307" y="106"/>
              </a:cxn>
              <a:cxn ang="0">
                <a:pos x="337" y="98"/>
              </a:cxn>
              <a:cxn ang="0">
                <a:pos x="372" y="60"/>
              </a:cxn>
              <a:cxn ang="0">
                <a:pos x="341" y="45"/>
              </a:cxn>
              <a:cxn ang="0">
                <a:pos x="323" y="44"/>
              </a:cxn>
              <a:cxn ang="0">
                <a:pos x="300" y="64"/>
              </a:cxn>
              <a:cxn ang="0">
                <a:pos x="257" y="53"/>
              </a:cxn>
              <a:cxn ang="0">
                <a:pos x="254" y="15"/>
              </a:cxn>
              <a:cxn ang="0">
                <a:pos x="237" y="1"/>
              </a:cxn>
              <a:cxn ang="0">
                <a:pos x="218" y="5"/>
              </a:cxn>
              <a:cxn ang="0">
                <a:pos x="212" y="31"/>
              </a:cxn>
              <a:cxn ang="0">
                <a:pos x="220" y="63"/>
              </a:cxn>
              <a:cxn ang="0">
                <a:pos x="206" y="61"/>
              </a:cxn>
              <a:cxn ang="0">
                <a:pos x="201" y="79"/>
              </a:cxn>
              <a:cxn ang="0">
                <a:pos x="199" y="109"/>
              </a:cxn>
              <a:cxn ang="0">
                <a:pos x="172" y="144"/>
              </a:cxn>
              <a:cxn ang="0">
                <a:pos x="163" y="165"/>
              </a:cxn>
              <a:cxn ang="0">
                <a:pos x="144" y="140"/>
              </a:cxn>
              <a:cxn ang="0">
                <a:pos x="112" y="133"/>
              </a:cxn>
              <a:cxn ang="0">
                <a:pos x="66" y="146"/>
              </a:cxn>
              <a:cxn ang="0">
                <a:pos x="49" y="152"/>
              </a:cxn>
              <a:cxn ang="0">
                <a:pos x="13" y="210"/>
              </a:cxn>
              <a:cxn ang="0">
                <a:pos x="6" y="278"/>
              </a:cxn>
              <a:cxn ang="0">
                <a:pos x="18" y="316"/>
              </a:cxn>
              <a:cxn ang="0">
                <a:pos x="41" y="341"/>
              </a:cxn>
              <a:cxn ang="0">
                <a:pos x="43" y="393"/>
              </a:cxn>
              <a:cxn ang="0">
                <a:pos x="53" y="441"/>
              </a:cxn>
              <a:cxn ang="0">
                <a:pos x="67" y="445"/>
              </a:cxn>
              <a:cxn ang="0">
                <a:pos x="32" y="472"/>
              </a:cxn>
              <a:cxn ang="0">
                <a:pos x="48" y="509"/>
              </a:cxn>
              <a:cxn ang="0">
                <a:pos x="60" y="542"/>
              </a:cxn>
              <a:cxn ang="0">
                <a:pos x="99" y="563"/>
              </a:cxn>
              <a:cxn ang="0">
                <a:pos x="145" y="550"/>
              </a:cxn>
              <a:cxn ang="0">
                <a:pos x="182" y="551"/>
              </a:cxn>
              <a:cxn ang="0">
                <a:pos x="203" y="563"/>
              </a:cxn>
              <a:cxn ang="0">
                <a:pos x="212" y="588"/>
              </a:cxn>
              <a:cxn ang="0">
                <a:pos x="233" y="603"/>
              </a:cxn>
              <a:cxn ang="0">
                <a:pos x="252" y="618"/>
              </a:cxn>
            </a:cxnLst>
            <a:rect l="0" t="0" r="r" b="b"/>
            <a:pathLst>
              <a:path w="482" h="619">
                <a:moveTo>
                  <a:pt x="263" y="611"/>
                </a:moveTo>
                <a:cubicBezTo>
                  <a:pt x="263" y="611"/>
                  <a:pt x="262" y="607"/>
                  <a:pt x="261" y="606"/>
                </a:cubicBezTo>
                <a:cubicBezTo>
                  <a:pt x="260" y="604"/>
                  <a:pt x="257" y="600"/>
                  <a:pt x="257" y="597"/>
                </a:cubicBezTo>
                <a:cubicBezTo>
                  <a:pt x="257" y="596"/>
                  <a:pt x="257" y="592"/>
                  <a:pt x="258" y="591"/>
                </a:cubicBezTo>
                <a:cubicBezTo>
                  <a:pt x="259" y="589"/>
                  <a:pt x="263" y="587"/>
                  <a:pt x="265" y="585"/>
                </a:cubicBezTo>
                <a:cubicBezTo>
                  <a:pt x="267" y="583"/>
                  <a:pt x="271" y="579"/>
                  <a:pt x="272" y="576"/>
                </a:cubicBezTo>
                <a:cubicBezTo>
                  <a:pt x="274" y="574"/>
                  <a:pt x="276" y="569"/>
                  <a:pt x="277" y="567"/>
                </a:cubicBezTo>
                <a:cubicBezTo>
                  <a:pt x="278" y="565"/>
                  <a:pt x="279" y="562"/>
                  <a:pt x="280" y="561"/>
                </a:cubicBezTo>
                <a:cubicBezTo>
                  <a:pt x="282" y="560"/>
                  <a:pt x="286" y="561"/>
                  <a:pt x="288" y="560"/>
                </a:cubicBezTo>
                <a:cubicBezTo>
                  <a:pt x="296" y="559"/>
                  <a:pt x="312" y="551"/>
                  <a:pt x="321" y="549"/>
                </a:cubicBezTo>
                <a:cubicBezTo>
                  <a:pt x="327" y="548"/>
                  <a:pt x="344" y="548"/>
                  <a:pt x="344" y="548"/>
                </a:cubicBezTo>
                <a:cubicBezTo>
                  <a:pt x="344" y="548"/>
                  <a:pt x="345" y="536"/>
                  <a:pt x="344" y="532"/>
                </a:cubicBezTo>
                <a:cubicBezTo>
                  <a:pt x="344" y="531"/>
                  <a:pt x="342" y="528"/>
                  <a:pt x="342" y="527"/>
                </a:cubicBezTo>
                <a:cubicBezTo>
                  <a:pt x="343" y="524"/>
                  <a:pt x="345" y="521"/>
                  <a:pt x="347" y="519"/>
                </a:cubicBezTo>
                <a:cubicBezTo>
                  <a:pt x="348" y="517"/>
                  <a:pt x="351" y="514"/>
                  <a:pt x="354" y="512"/>
                </a:cubicBezTo>
                <a:cubicBezTo>
                  <a:pt x="355" y="511"/>
                  <a:pt x="360" y="510"/>
                  <a:pt x="362" y="510"/>
                </a:cubicBezTo>
                <a:cubicBezTo>
                  <a:pt x="364" y="510"/>
                  <a:pt x="369" y="511"/>
                  <a:pt x="371" y="512"/>
                </a:cubicBezTo>
                <a:cubicBezTo>
                  <a:pt x="373" y="512"/>
                  <a:pt x="377" y="515"/>
                  <a:pt x="379" y="516"/>
                </a:cubicBezTo>
                <a:cubicBezTo>
                  <a:pt x="382" y="517"/>
                  <a:pt x="389" y="518"/>
                  <a:pt x="393" y="518"/>
                </a:cubicBezTo>
                <a:cubicBezTo>
                  <a:pt x="395" y="518"/>
                  <a:pt x="399" y="519"/>
                  <a:pt x="401" y="518"/>
                </a:cubicBezTo>
                <a:cubicBezTo>
                  <a:pt x="402" y="518"/>
                  <a:pt x="405" y="516"/>
                  <a:pt x="406" y="515"/>
                </a:cubicBezTo>
                <a:cubicBezTo>
                  <a:pt x="408" y="513"/>
                  <a:pt x="412" y="510"/>
                  <a:pt x="414" y="509"/>
                </a:cubicBezTo>
                <a:cubicBezTo>
                  <a:pt x="418" y="507"/>
                  <a:pt x="426" y="505"/>
                  <a:pt x="430" y="503"/>
                </a:cubicBezTo>
                <a:cubicBezTo>
                  <a:pt x="435" y="502"/>
                  <a:pt x="447" y="502"/>
                  <a:pt x="450" y="498"/>
                </a:cubicBezTo>
                <a:cubicBezTo>
                  <a:pt x="452" y="496"/>
                  <a:pt x="449" y="490"/>
                  <a:pt x="450" y="488"/>
                </a:cubicBezTo>
                <a:cubicBezTo>
                  <a:pt x="451" y="484"/>
                  <a:pt x="456" y="478"/>
                  <a:pt x="456" y="475"/>
                </a:cubicBezTo>
                <a:cubicBezTo>
                  <a:pt x="456" y="473"/>
                  <a:pt x="455" y="471"/>
                  <a:pt x="454" y="471"/>
                </a:cubicBezTo>
                <a:cubicBezTo>
                  <a:pt x="453" y="470"/>
                  <a:pt x="450" y="473"/>
                  <a:pt x="449" y="472"/>
                </a:cubicBezTo>
                <a:cubicBezTo>
                  <a:pt x="448" y="471"/>
                  <a:pt x="447" y="467"/>
                  <a:pt x="447" y="465"/>
                </a:cubicBezTo>
                <a:cubicBezTo>
                  <a:pt x="448" y="462"/>
                  <a:pt x="452" y="459"/>
                  <a:pt x="454" y="457"/>
                </a:cubicBezTo>
                <a:cubicBezTo>
                  <a:pt x="457" y="454"/>
                  <a:pt x="461" y="449"/>
                  <a:pt x="464" y="447"/>
                </a:cubicBezTo>
                <a:cubicBezTo>
                  <a:pt x="468" y="446"/>
                  <a:pt x="476" y="447"/>
                  <a:pt x="479" y="445"/>
                </a:cubicBezTo>
                <a:cubicBezTo>
                  <a:pt x="482" y="442"/>
                  <a:pt x="482" y="435"/>
                  <a:pt x="482" y="431"/>
                </a:cubicBezTo>
                <a:cubicBezTo>
                  <a:pt x="482" y="426"/>
                  <a:pt x="481" y="416"/>
                  <a:pt x="479" y="411"/>
                </a:cubicBezTo>
                <a:cubicBezTo>
                  <a:pt x="478" y="406"/>
                  <a:pt x="471" y="398"/>
                  <a:pt x="468" y="394"/>
                </a:cubicBezTo>
                <a:cubicBezTo>
                  <a:pt x="466" y="389"/>
                  <a:pt x="462" y="379"/>
                  <a:pt x="459" y="375"/>
                </a:cubicBezTo>
                <a:cubicBezTo>
                  <a:pt x="458" y="370"/>
                  <a:pt x="458" y="370"/>
                  <a:pt x="456" y="366"/>
                </a:cubicBezTo>
                <a:cubicBezTo>
                  <a:pt x="456" y="366"/>
                  <a:pt x="451" y="345"/>
                  <a:pt x="448" y="343"/>
                </a:cubicBezTo>
                <a:cubicBezTo>
                  <a:pt x="445" y="341"/>
                  <a:pt x="440" y="341"/>
                  <a:pt x="436" y="339"/>
                </a:cubicBezTo>
                <a:cubicBezTo>
                  <a:pt x="434" y="338"/>
                  <a:pt x="431" y="336"/>
                  <a:pt x="429" y="335"/>
                </a:cubicBezTo>
                <a:cubicBezTo>
                  <a:pt x="424" y="333"/>
                  <a:pt x="413" y="334"/>
                  <a:pt x="411" y="329"/>
                </a:cubicBezTo>
                <a:cubicBezTo>
                  <a:pt x="410" y="327"/>
                  <a:pt x="416" y="322"/>
                  <a:pt x="417" y="319"/>
                </a:cubicBezTo>
                <a:cubicBezTo>
                  <a:pt x="418" y="317"/>
                  <a:pt x="419" y="310"/>
                  <a:pt x="421" y="308"/>
                </a:cubicBezTo>
                <a:cubicBezTo>
                  <a:pt x="423" y="306"/>
                  <a:pt x="431" y="307"/>
                  <a:pt x="431" y="305"/>
                </a:cubicBezTo>
                <a:cubicBezTo>
                  <a:pt x="431" y="303"/>
                  <a:pt x="427" y="302"/>
                  <a:pt x="426" y="301"/>
                </a:cubicBezTo>
                <a:cubicBezTo>
                  <a:pt x="424" y="299"/>
                  <a:pt x="421" y="297"/>
                  <a:pt x="420" y="295"/>
                </a:cubicBezTo>
                <a:cubicBezTo>
                  <a:pt x="418" y="293"/>
                  <a:pt x="417" y="287"/>
                  <a:pt x="416" y="285"/>
                </a:cubicBezTo>
                <a:cubicBezTo>
                  <a:pt x="416" y="282"/>
                  <a:pt x="417" y="277"/>
                  <a:pt x="417" y="275"/>
                </a:cubicBezTo>
                <a:cubicBezTo>
                  <a:pt x="416" y="270"/>
                  <a:pt x="408" y="262"/>
                  <a:pt x="408" y="257"/>
                </a:cubicBezTo>
                <a:cubicBezTo>
                  <a:pt x="407" y="254"/>
                  <a:pt x="409" y="246"/>
                  <a:pt x="410" y="243"/>
                </a:cubicBezTo>
                <a:cubicBezTo>
                  <a:pt x="411" y="239"/>
                  <a:pt x="415" y="232"/>
                  <a:pt x="416" y="229"/>
                </a:cubicBezTo>
                <a:cubicBezTo>
                  <a:pt x="418" y="223"/>
                  <a:pt x="420" y="212"/>
                  <a:pt x="420" y="206"/>
                </a:cubicBezTo>
                <a:cubicBezTo>
                  <a:pt x="420" y="203"/>
                  <a:pt x="420" y="196"/>
                  <a:pt x="418" y="194"/>
                </a:cubicBezTo>
                <a:cubicBezTo>
                  <a:pt x="415" y="191"/>
                  <a:pt x="406" y="189"/>
                  <a:pt x="402" y="187"/>
                </a:cubicBezTo>
                <a:cubicBezTo>
                  <a:pt x="400" y="186"/>
                  <a:pt x="396" y="183"/>
                  <a:pt x="394" y="183"/>
                </a:cubicBezTo>
                <a:cubicBezTo>
                  <a:pt x="392" y="182"/>
                  <a:pt x="389" y="184"/>
                  <a:pt x="387" y="185"/>
                </a:cubicBezTo>
                <a:cubicBezTo>
                  <a:pt x="385" y="185"/>
                  <a:pt x="380" y="186"/>
                  <a:pt x="378" y="185"/>
                </a:cubicBezTo>
                <a:cubicBezTo>
                  <a:pt x="376" y="185"/>
                  <a:pt x="373" y="183"/>
                  <a:pt x="372" y="182"/>
                </a:cubicBezTo>
                <a:cubicBezTo>
                  <a:pt x="371" y="180"/>
                  <a:pt x="369" y="176"/>
                  <a:pt x="369" y="174"/>
                </a:cubicBezTo>
                <a:cubicBezTo>
                  <a:pt x="368" y="172"/>
                  <a:pt x="365" y="166"/>
                  <a:pt x="367" y="165"/>
                </a:cubicBezTo>
                <a:cubicBezTo>
                  <a:pt x="369" y="162"/>
                  <a:pt x="377" y="166"/>
                  <a:pt x="380" y="164"/>
                </a:cubicBezTo>
                <a:cubicBezTo>
                  <a:pt x="380" y="164"/>
                  <a:pt x="381" y="162"/>
                  <a:pt x="380" y="161"/>
                </a:cubicBezTo>
                <a:cubicBezTo>
                  <a:pt x="380" y="159"/>
                  <a:pt x="377" y="156"/>
                  <a:pt x="376" y="155"/>
                </a:cubicBezTo>
                <a:cubicBezTo>
                  <a:pt x="374" y="153"/>
                  <a:pt x="369" y="148"/>
                  <a:pt x="366" y="146"/>
                </a:cubicBezTo>
                <a:cubicBezTo>
                  <a:pt x="363" y="144"/>
                  <a:pt x="356" y="143"/>
                  <a:pt x="353" y="142"/>
                </a:cubicBezTo>
                <a:cubicBezTo>
                  <a:pt x="350" y="141"/>
                  <a:pt x="344" y="138"/>
                  <a:pt x="343" y="135"/>
                </a:cubicBezTo>
                <a:cubicBezTo>
                  <a:pt x="341" y="132"/>
                  <a:pt x="344" y="123"/>
                  <a:pt x="342" y="120"/>
                </a:cubicBezTo>
                <a:cubicBezTo>
                  <a:pt x="339" y="116"/>
                  <a:pt x="331" y="116"/>
                  <a:pt x="326" y="116"/>
                </a:cubicBezTo>
                <a:cubicBezTo>
                  <a:pt x="324" y="116"/>
                  <a:pt x="322" y="117"/>
                  <a:pt x="320" y="117"/>
                </a:cubicBezTo>
                <a:cubicBezTo>
                  <a:pt x="317" y="118"/>
                  <a:pt x="313" y="122"/>
                  <a:pt x="311" y="120"/>
                </a:cubicBezTo>
                <a:cubicBezTo>
                  <a:pt x="309" y="119"/>
                  <a:pt x="309" y="114"/>
                  <a:pt x="308" y="111"/>
                </a:cubicBezTo>
                <a:cubicBezTo>
                  <a:pt x="308" y="110"/>
                  <a:pt x="307" y="108"/>
                  <a:pt x="307" y="106"/>
                </a:cubicBezTo>
                <a:cubicBezTo>
                  <a:pt x="307" y="105"/>
                  <a:pt x="307" y="101"/>
                  <a:pt x="308" y="100"/>
                </a:cubicBezTo>
                <a:cubicBezTo>
                  <a:pt x="308" y="99"/>
                  <a:pt x="310" y="97"/>
                  <a:pt x="312" y="96"/>
                </a:cubicBezTo>
                <a:cubicBezTo>
                  <a:pt x="314" y="96"/>
                  <a:pt x="319" y="96"/>
                  <a:pt x="321" y="96"/>
                </a:cubicBezTo>
                <a:cubicBezTo>
                  <a:pt x="325" y="96"/>
                  <a:pt x="335" y="95"/>
                  <a:pt x="337" y="98"/>
                </a:cubicBezTo>
                <a:cubicBezTo>
                  <a:pt x="338" y="99"/>
                  <a:pt x="336" y="101"/>
                  <a:pt x="337" y="101"/>
                </a:cubicBezTo>
                <a:cubicBezTo>
                  <a:pt x="338" y="103"/>
                  <a:pt x="342" y="106"/>
                  <a:pt x="344" y="106"/>
                </a:cubicBezTo>
                <a:cubicBezTo>
                  <a:pt x="349" y="105"/>
                  <a:pt x="354" y="92"/>
                  <a:pt x="357" y="87"/>
                </a:cubicBezTo>
                <a:cubicBezTo>
                  <a:pt x="362" y="80"/>
                  <a:pt x="373" y="67"/>
                  <a:pt x="372" y="60"/>
                </a:cubicBezTo>
                <a:cubicBezTo>
                  <a:pt x="372" y="59"/>
                  <a:pt x="371" y="57"/>
                  <a:pt x="370" y="56"/>
                </a:cubicBezTo>
                <a:cubicBezTo>
                  <a:pt x="368" y="55"/>
                  <a:pt x="363" y="54"/>
                  <a:pt x="360" y="54"/>
                </a:cubicBezTo>
                <a:cubicBezTo>
                  <a:pt x="357" y="53"/>
                  <a:pt x="352" y="51"/>
                  <a:pt x="349" y="50"/>
                </a:cubicBezTo>
                <a:cubicBezTo>
                  <a:pt x="347" y="49"/>
                  <a:pt x="342" y="47"/>
                  <a:pt x="341" y="45"/>
                </a:cubicBezTo>
                <a:cubicBezTo>
                  <a:pt x="340" y="45"/>
                  <a:pt x="341" y="43"/>
                  <a:pt x="341" y="42"/>
                </a:cubicBezTo>
                <a:cubicBezTo>
                  <a:pt x="338" y="39"/>
                  <a:pt x="330" y="41"/>
                  <a:pt x="327" y="40"/>
                </a:cubicBezTo>
                <a:cubicBezTo>
                  <a:pt x="327" y="40"/>
                  <a:pt x="326" y="40"/>
                  <a:pt x="325" y="40"/>
                </a:cubicBezTo>
                <a:cubicBezTo>
                  <a:pt x="324" y="40"/>
                  <a:pt x="324" y="43"/>
                  <a:pt x="323" y="44"/>
                </a:cubicBezTo>
                <a:cubicBezTo>
                  <a:pt x="322" y="45"/>
                  <a:pt x="321" y="48"/>
                  <a:pt x="320" y="49"/>
                </a:cubicBezTo>
                <a:cubicBezTo>
                  <a:pt x="319" y="50"/>
                  <a:pt x="317" y="51"/>
                  <a:pt x="316" y="51"/>
                </a:cubicBezTo>
                <a:cubicBezTo>
                  <a:pt x="315" y="53"/>
                  <a:pt x="312" y="56"/>
                  <a:pt x="311" y="57"/>
                </a:cubicBezTo>
                <a:cubicBezTo>
                  <a:pt x="308" y="59"/>
                  <a:pt x="303" y="63"/>
                  <a:pt x="300" y="64"/>
                </a:cubicBezTo>
                <a:cubicBezTo>
                  <a:pt x="297" y="65"/>
                  <a:pt x="289" y="64"/>
                  <a:pt x="286" y="63"/>
                </a:cubicBezTo>
                <a:cubicBezTo>
                  <a:pt x="282" y="63"/>
                  <a:pt x="274" y="62"/>
                  <a:pt x="270" y="60"/>
                </a:cubicBezTo>
                <a:cubicBezTo>
                  <a:pt x="268" y="59"/>
                  <a:pt x="265" y="57"/>
                  <a:pt x="263" y="56"/>
                </a:cubicBezTo>
                <a:cubicBezTo>
                  <a:pt x="262" y="55"/>
                  <a:pt x="258" y="54"/>
                  <a:pt x="257" y="53"/>
                </a:cubicBezTo>
                <a:cubicBezTo>
                  <a:pt x="255" y="51"/>
                  <a:pt x="252" y="45"/>
                  <a:pt x="250" y="43"/>
                </a:cubicBezTo>
                <a:cubicBezTo>
                  <a:pt x="249" y="40"/>
                  <a:pt x="246" y="34"/>
                  <a:pt x="245" y="31"/>
                </a:cubicBezTo>
                <a:cubicBezTo>
                  <a:pt x="245" y="29"/>
                  <a:pt x="246" y="26"/>
                  <a:pt x="247" y="24"/>
                </a:cubicBezTo>
                <a:cubicBezTo>
                  <a:pt x="248" y="22"/>
                  <a:pt x="254" y="15"/>
                  <a:pt x="254" y="15"/>
                </a:cubicBezTo>
                <a:cubicBezTo>
                  <a:pt x="252" y="13"/>
                  <a:pt x="252" y="13"/>
                  <a:pt x="252" y="13"/>
                </a:cubicBezTo>
                <a:cubicBezTo>
                  <a:pt x="252" y="13"/>
                  <a:pt x="248" y="9"/>
                  <a:pt x="246" y="8"/>
                </a:cubicBezTo>
                <a:cubicBezTo>
                  <a:pt x="245" y="7"/>
                  <a:pt x="243" y="5"/>
                  <a:pt x="241" y="4"/>
                </a:cubicBezTo>
                <a:cubicBezTo>
                  <a:pt x="240" y="3"/>
                  <a:pt x="239" y="1"/>
                  <a:pt x="237" y="1"/>
                </a:cubicBezTo>
                <a:cubicBezTo>
                  <a:pt x="236" y="0"/>
                  <a:pt x="234" y="0"/>
                  <a:pt x="232" y="0"/>
                </a:cubicBezTo>
                <a:cubicBezTo>
                  <a:pt x="230" y="0"/>
                  <a:pt x="227" y="0"/>
                  <a:pt x="224" y="1"/>
                </a:cubicBezTo>
                <a:cubicBezTo>
                  <a:pt x="223" y="1"/>
                  <a:pt x="220" y="0"/>
                  <a:pt x="218" y="2"/>
                </a:cubicBezTo>
                <a:cubicBezTo>
                  <a:pt x="218" y="2"/>
                  <a:pt x="219" y="4"/>
                  <a:pt x="218" y="5"/>
                </a:cubicBezTo>
                <a:cubicBezTo>
                  <a:pt x="218" y="7"/>
                  <a:pt x="218" y="10"/>
                  <a:pt x="218" y="13"/>
                </a:cubicBezTo>
                <a:cubicBezTo>
                  <a:pt x="217" y="14"/>
                  <a:pt x="217" y="17"/>
                  <a:pt x="217" y="19"/>
                </a:cubicBezTo>
                <a:cubicBezTo>
                  <a:pt x="216" y="20"/>
                  <a:pt x="213" y="22"/>
                  <a:pt x="213" y="23"/>
                </a:cubicBezTo>
                <a:cubicBezTo>
                  <a:pt x="212" y="26"/>
                  <a:pt x="211" y="29"/>
                  <a:pt x="212" y="31"/>
                </a:cubicBezTo>
                <a:cubicBezTo>
                  <a:pt x="212" y="34"/>
                  <a:pt x="213" y="41"/>
                  <a:pt x="213" y="41"/>
                </a:cubicBezTo>
                <a:cubicBezTo>
                  <a:pt x="213" y="41"/>
                  <a:pt x="218" y="43"/>
                  <a:pt x="219" y="45"/>
                </a:cubicBezTo>
                <a:cubicBezTo>
                  <a:pt x="221" y="47"/>
                  <a:pt x="221" y="51"/>
                  <a:pt x="221" y="53"/>
                </a:cubicBezTo>
                <a:cubicBezTo>
                  <a:pt x="222" y="56"/>
                  <a:pt x="222" y="60"/>
                  <a:pt x="220" y="63"/>
                </a:cubicBezTo>
                <a:cubicBezTo>
                  <a:pt x="219" y="65"/>
                  <a:pt x="216" y="67"/>
                  <a:pt x="214" y="68"/>
                </a:cubicBezTo>
                <a:cubicBezTo>
                  <a:pt x="212" y="68"/>
                  <a:pt x="211" y="67"/>
                  <a:pt x="210" y="67"/>
                </a:cubicBezTo>
                <a:cubicBezTo>
                  <a:pt x="209" y="67"/>
                  <a:pt x="207" y="67"/>
                  <a:pt x="207" y="66"/>
                </a:cubicBezTo>
                <a:cubicBezTo>
                  <a:pt x="206" y="65"/>
                  <a:pt x="206" y="62"/>
                  <a:pt x="206" y="61"/>
                </a:cubicBezTo>
                <a:cubicBezTo>
                  <a:pt x="205" y="59"/>
                  <a:pt x="206" y="55"/>
                  <a:pt x="204" y="55"/>
                </a:cubicBezTo>
                <a:cubicBezTo>
                  <a:pt x="201" y="55"/>
                  <a:pt x="201" y="60"/>
                  <a:pt x="201" y="63"/>
                </a:cubicBezTo>
                <a:cubicBezTo>
                  <a:pt x="200" y="65"/>
                  <a:pt x="200" y="68"/>
                  <a:pt x="200" y="70"/>
                </a:cubicBezTo>
                <a:cubicBezTo>
                  <a:pt x="200" y="73"/>
                  <a:pt x="200" y="76"/>
                  <a:pt x="201" y="79"/>
                </a:cubicBezTo>
                <a:cubicBezTo>
                  <a:pt x="201" y="80"/>
                  <a:pt x="202" y="82"/>
                  <a:pt x="203" y="84"/>
                </a:cubicBezTo>
                <a:cubicBezTo>
                  <a:pt x="203" y="86"/>
                  <a:pt x="204" y="90"/>
                  <a:pt x="204" y="93"/>
                </a:cubicBezTo>
                <a:cubicBezTo>
                  <a:pt x="204" y="95"/>
                  <a:pt x="204" y="100"/>
                  <a:pt x="203" y="102"/>
                </a:cubicBezTo>
                <a:cubicBezTo>
                  <a:pt x="202" y="105"/>
                  <a:pt x="200" y="107"/>
                  <a:pt x="199" y="109"/>
                </a:cubicBezTo>
                <a:cubicBezTo>
                  <a:pt x="197" y="112"/>
                  <a:pt x="192" y="116"/>
                  <a:pt x="192" y="116"/>
                </a:cubicBezTo>
                <a:cubicBezTo>
                  <a:pt x="192" y="116"/>
                  <a:pt x="185" y="123"/>
                  <a:pt x="183" y="127"/>
                </a:cubicBezTo>
                <a:cubicBezTo>
                  <a:pt x="181" y="131"/>
                  <a:pt x="182" y="137"/>
                  <a:pt x="179" y="140"/>
                </a:cubicBezTo>
                <a:cubicBezTo>
                  <a:pt x="178" y="142"/>
                  <a:pt x="173" y="142"/>
                  <a:pt x="172" y="144"/>
                </a:cubicBezTo>
                <a:cubicBezTo>
                  <a:pt x="171" y="146"/>
                  <a:pt x="173" y="150"/>
                  <a:pt x="173" y="153"/>
                </a:cubicBezTo>
                <a:cubicBezTo>
                  <a:pt x="173" y="155"/>
                  <a:pt x="172" y="158"/>
                  <a:pt x="171" y="160"/>
                </a:cubicBezTo>
                <a:cubicBezTo>
                  <a:pt x="170" y="161"/>
                  <a:pt x="169" y="163"/>
                  <a:pt x="167" y="164"/>
                </a:cubicBezTo>
                <a:cubicBezTo>
                  <a:pt x="166" y="165"/>
                  <a:pt x="164" y="166"/>
                  <a:pt x="163" y="165"/>
                </a:cubicBezTo>
                <a:cubicBezTo>
                  <a:pt x="161" y="164"/>
                  <a:pt x="161" y="160"/>
                  <a:pt x="160" y="158"/>
                </a:cubicBezTo>
                <a:cubicBezTo>
                  <a:pt x="159" y="155"/>
                  <a:pt x="159" y="152"/>
                  <a:pt x="157" y="150"/>
                </a:cubicBezTo>
                <a:cubicBezTo>
                  <a:pt x="156" y="147"/>
                  <a:pt x="153" y="144"/>
                  <a:pt x="150" y="143"/>
                </a:cubicBezTo>
                <a:cubicBezTo>
                  <a:pt x="149" y="142"/>
                  <a:pt x="146" y="141"/>
                  <a:pt x="144" y="140"/>
                </a:cubicBezTo>
                <a:cubicBezTo>
                  <a:pt x="141" y="139"/>
                  <a:pt x="138" y="138"/>
                  <a:pt x="136" y="137"/>
                </a:cubicBezTo>
                <a:cubicBezTo>
                  <a:pt x="133" y="136"/>
                  <a:pt x="130" y="134"/>
                  <a:pt x="127" y="134"/>
                </a:cubicBezTo>
                <a:cubicBezTo>
                  <a:pt x="124" y="134"/>
                  <a:pt x="121" y="134"/>
                  <a:pt x="119" y="134"/>
                </a:cubicBezTo>
                <a:cubicBezTo>
                  <a:pt x="117" y="134"/>
                  <a:pt x="112" y="133"/>
                  <a:pt x="112" y="133"/>
                </a:cubicBezTo>
                <a:cubicBezTo>
                  <a:pt x="112" y="133"/>
                  <a:pt x="110" y="137"/>
                  <a:pt x="108" y="138"/>
                </a:cubicBezTo>
                <a:cubicBezTo>
                  <a:pt x="104" y="141"/>
                  <a:pt x="97" y="141"/>
                  <a:pt x="92" y="142"/>
                </a:cubicBezTo>
                <a:cubicBezTo>
                  <a:pt x="89" y="143"/>
                  <a:pt x="84" y="144"/>
                  <a:pt x="80" y="145"/>
                </a:cubicBezTo>
                <a:cubicBezTo>
                  <a:pt x="76" y="145"/>
                  <a:pt x="70" y="146"/>
                  <a:pt x="66" y="146"/>
                </a:cubicBezTo>
                <a:cubicBezTo>
                  <a:pt x="63" y="146"/>
                  <a:pt x="59" y="146"/>
                  <a:pt x="57" y="145"/>
                </a:cubicBezTo>
                <a:cubicBezTo>
                  <a:pt x="55" y="144"/>
                  <a:pt x="51" y="142"/>
                  <a:pt x="51" y="142"/>
                </a:cubicBezTo>
                <a:cubicBezTo>
                  <a:pt x="51" y="142"/>
                  <a:pt x="46" y="147"/>
                  <a:pt x="46" y="149"/>
                </a:cubicBezTo>
                <a:cubicBezTo>
                  <a:pt x="46" y="150"/>
                  <a:pt x="48" y="151"/>
                  <a:pt x="49" y="152"/>
                </a:cubicBezTo>
                <a:cubicBezTo>
                  <a:pt x="50" y="155"/>
                  <a:pt x="48" y="162"/>
                  <a:pt x="48" y="165"/>
                </a:cubicBezTo>
                <a:cubicBezTo>
                  <a:pt x="46" y="171"/>
                  <a:pt x="43" y="181"/>
                  <a:pt x="39" y="186"/>
                </a:cubicBezTo>
                <a:cubicBezTo>
                  <a:pt x="37" y="190"/>
                  <a:pt x="29" y="197"/>
                  <a:pt x="25" y="200"/>
                </a:cubicBezTo>
                <a:cubicBezTo>
                  <a:pt x="22" y="203"/>
                  <a:pt x="15" y="207"/>
                  <a:pt x="13" y="210"/>
                </a:cubicBezTo>
                <a:cubicBezTo>
                  <a:pt x="12" y="214"/>
                  <a:pt x="14" y="221"/>
                  <a:pt x="13" y="225"/>
                </a:cubicBezTo>
                <a:cubicBezTo>
                  <a:pt x="12" y="228"/>
                  <a:pt x="8" y="234"/>
                  <a:pt x="7" y="237"/>
                </a:cubicBezTo>
                <a:cubicBezTo>
                  <a:pt x="5" y="242"/>
                  <a:pt x="0" y="253"/>
                  <a:pt x="0" y="259"/>
                </a:cubicBezTo>
                <a:cubicBezTo>
                  <a:pt x="0" y="264"/>
                  <a:pt x="3" y="274"/>
                  <a:pt x="6" y="278"/>
                </a:cubicBezTo>
                <a:cubicBezTo>
                  <a:pt x="7" y="280"/>
                  <a:pt x="10" y="281"/>
                  <a:pt x="11" y="283"/>
                </a:cubicBezTo>
                <a:cubicBezTo>
                  <a:pt x="12" y="284"/>
                  <a:pt x="12" y="287"/>
                  <a:pt x="13" y="289"/>
                </a:cubicBezTo>
                <a:cubicBezTo>
                  <a:pt x="13" y="291"/>
                  <a:pt x="14" y="296"/>
                  <a:pt x="15" y="299"/>
                </a:cubicBezTo>
                <a:cubicBezTo>
                  <a:pt x="15" y="303"/>
                  <a:pt x="17" y="312"/>
                  <a:pt x="18" y="316"/>
                </a:cubicBezTo>
                <a:cubicBezTo>
                  <a:pt x="18" y="317"/>
                  <a:pt x="18" y="319"/>
                  <a:pt x="19" y="320"/>
                </a:cubicBezTo>
                <a:cubicBezTo>
                  <a:pt x="20" y="321"/>
                  <a:pt x="24" y="322"/>
                  <a:pt x="26" y="323"/>
                </a:cubicBezTo>
                <a:cubicBezTo>
                  <a:pt x="30" y="325"/>
                  <a:pt x="37" y="327"/>
                  <a:pt x="39" y="330"/>
                </a:cubicBezTo>
                <a:cubicBezTo>
                  <a:pt x="41" y="333"/>
                  <a:pt x="42" y="339"/>
                  <a:pt x="41" y="341"/>
                </a:cubicBezTo>
                <a:cubicBezTo>
                  <a:pt x="41" y="343"/>
                  <a:pt x="39" y="346"/>
                  <a:pt x="39" y="348"/>
                </a:cubicBezTo>
                <a:cubicBezTo>
                  <a:pt x="34" y="355"/>
                  <a:pt x="19" y="365"/>
                  <a:pt x="17" y="373"/>
                </a:cubicBezTo>
                <a:cubicBezTo>
                  <a:pt x="17" y="375"/>
                  <a:pt x="17" y="379"/>
                  <a:pt x="19" y="381"/>
                </a:cubicBezTo>
                <a:cubicBezTo>
                  <a:pt x="23" y="386"/>
                  <a:pt x="40" y="387"/>
                  <a:pt x="43" y="393"/>
                </a:cubicBezTo>
                <a:cubicBezTo>
                  <a:pt x="44" y="395"/>
                  <a:pt x="41" y="400"/>
                  <a:pt x="41" y="402"/>
                </a:cubicBezTo>
                <a:cubicBezTo>
                  <a:pt x="40" y="409"/>
                  <a:pt x="40" y="423"/>
                  <a:pt x="42" y="430"/>
                </a:cubicBezTo>
                <a:cubicBezTo>
                  <a:pt x="43" y="432"/>
                  <a:pt x="47" y="435"/>
                  <a:pt x="48" y="437"/>
                </a:cubicBezTo>
                <a:cubicBezTo>
                  <a:pt x="49" y="438"/>
                  <a:pt x="52" y="440"/>
                  <a:pt x="53" y="441"/>
                </a:cubicBezTo>
                <a:cubicBezTo>
                  <a:pt x="55" y="442"/>
                  <a:pt x="60" y="444"/>
                  <a:pt x="63" y="443"/>
                </a:cubicBezTo>
                <a:cubicBezTo>
                  <a:pt x="65" y="441"/>
                  <a:pt x="67" y="434"/>
                  <a:pt x="70" y="433"/>
                </a:cubicBezTo>
                <a:cubicBezTo>
                  <a:pt x="70" y="433"/>
                  <a:pt x="73" y="434"/>
                  <a:pt x="73" y="434"/>
                </a:cubicBezTo>
                <a:cubicBezTo>
                  <a:pt x="74" y="437"/>
                  <a:pt x="68" y="442"/>
                  <a:pt x="67" y="445"/>
                </a:cubicBezTo>
                <a:cubicBezTo>
                  <a:pt x="65" y="448"/>
                  <a:pt x="62" y="454"/>
                  <a:pt x="61" y="456"/>
                </a:cubicBezTo>
                <a:cubicBezTo>
                  <a:pt x="59" y="459"/>
                  <a:pt x="55" y="464"/>
                  <a:pt x="52" y="465"/>
                </a:cubicBezTo>
                <a:cubicBezTo>
                  <a:pt x="50" y="467"/>
                  <a:pt x="46" y="469"/>
                  <a:pt x="44" y="469"/>
                </a:cubicBezTo>
                <a:cubicBezTo>
                  <a:pt x="41" y="470"/>
                  <a:pt x="34" y="469"/>
                  <a:pt x="32" y="472"/>
                </a:cubicBezTo>
                <a:cubicBezTo>
                  <a:pt x="31" y="474"/>
                  <a:pt x="37" y="478"/>
                  <a:pt x="38" y="480"/>
                </a:cubicBezTo>
                <a:cubicBezTo>
                  <a:pt x="40" y="483"/>
                  <a:pt x="41" y="488"/>
                  <a:pt x="42" y="491"/>
                </a:cubicBezTo>
                <a:cubicBezTo>
                  <a:pt x="43" y="493"/>
                  <a:pt x="43" y="496"/>
                  <a:pt x="44" y="498"/>
                </a:cubicBezTo>
                <a:cubicBezTo>
                  <a:pt x="45" y="501"/>
                  <a:pt x="47" y="505"/>
                  <a:pt x="48" y="509"/>
                </a:cubicBezTo>
                <a:cubicBezTo>
                  <a:pt x="49" y="512"/>
                  <a:pt x="49" y="519"/>
                  <a:pt x="49" y="519"/>
                </a:cubicBezTo>
                <a:cubicBezTo>
                  <a:pt x="49" y="519"/>
                  <a:pt x="50" y="521"/>
                  <a:pt x="50" y="522"/>
                </a:cubicBezTo>
                <a:cubicBezTo>
                  <a:pt x="51" y="525"/>
                  <a:pt x="52" y="529"/>
                  <a:pt x="54" y="532"/>
                </a:cubicBezTo>
                <a:cubicBezTo>
                  <a:pt x="55" y="535"/>
                  <a:pt x="58" y="539"/>
                  <a:pt x="60" y="542"/>
                </a:cubicBezTo>
                <a:cubicBezTo>
                  <a:pt x="62" y="546"/>
                  <a:pt x="62" y="553"/>
                  <a:pt x="66" y="555"/>
                </a:cubicBezTo>
                <a:cubicBezTo>
                  <a:pt x="69" y="557"/>
                  <a:pt x="77" y="553"/>
                  <a:pt x="81" y="555"/>
                </a:cubicBezTo>
                <a:cubicBezTo>
                  <a:pt x="82" y="555"/>
                  <a:pt x="84" y="558"/>
                  <a:pt x="86" y="559"/>
                </a:cubicBezTo>
                <a:cubicBezTo>
                  <a:pt x="89" y="560"/>
                  <a:pt x="96" y="562"/>
                  <a:pt x="99" y="563"/>
                </a:cubicBezTo>
                <a:cubicBezTo>
                  <a:pt x="102" y="563"/>
                  <a:pt x="107" y="562"/>
                  <a:pt x="110" y="562"/>
                </a:cubicBezTo>
                <a:cubicBezTo>
                  <a:pt x="114" y="562"/>
                  <a:pt x="122" y="562"/>
                  <a:pt x="126" y="561"/>
                </a:cubicBezTo>
                <a:cubicBezTo>
                  <a:pt x="129" y="560"/>
                  <a:pt x="135" y="558"/>
                  <a:pt x="137" y="557"/>
                </a:cubicBezTo>
                <a:cubicBezTo>
                  <a:pt x="139" y="556"/>
                  <a:pt x="143" y="551"/>
                  <a:pt x="145" y="550"/>
                </a:cubicBezTo>
                <a:cubicBezTo>
                  <a:pt x="147" y="549"/>
                  <a:pt x="150" y="548"/>
                  <a:pt x="152" y="547"/>
                </a:cubicBezTo>
                <a:cubicBezTo>
                  <a:pt x="155" y="547"/>
                  <a:pt x="161" y="548"/>
                  <a:pt x="164" y="548"/>
                </a:cubicBezTo>
                <a:cubicBezTo>
                  <a:pt x="167" y="548"/>
                  <a:pt x="175" y="546"/>
                  <a:pt x="178" y="547"/>
                </a:cubicBezTo>
                <a:cubicBezTo>
                  <a:pt x="179" y="548"/>
                  <a:pt x="181" y="550"/>
                  <a:pt x="182" y="551"/>
                </a:cubicBezTo>
                <a:cubicBezTo>
                  <a:pt x="183" y="552"/>
                  <a:pt x="184" y="556"/>
                  <a:pt x="186" y="557"/>
                </a:cubicBezTo>
                <a:cubicBezTo>
                  <a:pt x="188" y="558"/>
                  <a:pt x="193" y="554"/>
                  <a:pt x="195" y="555"/>
                </a:cubicBezTo>
                <a:cubicBezTo>
                  <a:pt x="197" y="557"/>
                  <a:pt x="196" y="563"/>
                  <a:pt x="198" y="564"/>
                </a:cubicBezTo>
                <a:cubicBezTo>
                  <a:pt x="200" y="565"/>
                  <a:pt x="202" y="563"/>
                  <a:pt x="203" y="563"/>
                </a:cubicBezTo>
                <a:cubicBezTo>
                  <a:pt x="205" y="563"/>
                  <a:pt x="207" y="564"/>
                  <a:pt x="208" y="565"/>
                </a:cubicBezTo>
                <a:cubicBezTo>
                  <a:pt x="209" y="566"/>
                  <a:pt x="208" y="570"/>
                  <a:pt x="208" y="572"/>
                </a:cubicBezTo>
                <a:cubicBezTo>
                  <a:pt x="209" y="574"/>
                  <a:pt x="210" y="578"/>
                  <a:pt x="210" y="580"/>
                </a:cubicBezTo>
                <a:cubicBezTo>
                  <a:pt x="211" y="582"/>
                  <a:pt x="212" y="586"/>
                  <a:pt x="212" y="588"/>
                </a:cubicBezTo>
                <a:cubicBezTo>
                  <a:pt x="213" y="590"/>
                  <a:pt x="212" y="593"/>
                  <a:pt x="213" y="595"/>
                </a:cubicBezTo>
                <a:cubicBezTo>
                  <a:pt x="213" y="597"/>
                  <a:pt x="215" y="599"/>
                  <a:pt x="216" y="600"/>
                </a:cubicBezTo>
                <a:cubicBezTo>
                  <a:pt x="217" y="601"/>
                  <a:pt x="219" y="602"/>
                  <a:pt x="220" y="602"/>
                </a:cubicBezTo>
                <a:cubicBezTo>
                  <a:pt x="223" y="603"/>
                  <a:pt x="230" y="603"/>
                  <a:pt x="233" y="603"/>
                </a:cubicBezTo>
                <a:cubicBezTo>
                  <a:pt x="234" y="604"/>
                  <a:pt x="235" y="603"/>
                  <a:pt x="236" y="604"/>
                </a:cubicBezTo>
                <a:cubicBezTo>
                  <a:pt x="238" y="606"/>
                  <a:pt x="237" y="612"/>
                  <a:pt x="239" y="614"/>
                </a:cubicBezTo>
                <a:cubicBezTo>
                  <a:pt x="239" y="615"/>
                  <a:pt x="240" y="617"/>
                  <a:pt x="241" y="617"/>
                </a:cubicBezTo>
                <a:cubicBezTo>
                  <a:pt x="244" y="618"/>
                  <a:pt x="250" y="619"/>
                  <a:pt x="252" y="618"/>
                </a:cubicBezTo>
                <a:cubicBezTo>
                  <a:pt x="255" y="617"/>
                  <a:pt x="263" y="612"/>
                  <a:pt x="263" y="612"/>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7" name="Freeform 40">
            <a:extLst>
              <a:ext uri="{FF2B5EF4-FFF2-40B4-BE49-F238E27FC236}">
                <a16:creationId xmlns:a16="http://schemas.microsoft.com/office/drawing/2014/main" id="{3CE08390-B390-40EF-A050-22F51602A0D2}"/>
              </a:ext>
            </a:extLst>
          </p:cNvPr>
          <p:cNvSpPr>
            <a:spLocks/>
          </p:cNvSpPr>
          <p:nvPr/>
        </p:nvSpPr>
        <p:spPr bwMode="auto">
          <a:xfrm>
            <a:off x="6795018" y="1261719"/>
            <a:ext cx="184840" cy="196214"/>
          </a:xfrm>
          <a:custGeom>
            <a:avLst/>
            <a:gdLst/>
            <a:ahLst/>
            <a:cxnLst>
              <a:cxn ang="0">
                <a:pos x="79" y="78"/>
              </a:cxn>
              <a:cxn ang="0">
                <a:pos x="80" y="84"/>
              </a:cxn>
              <a:cxn ang="0">
                <a:pos x="70" y="81"/>
              </a:cxn>
              <a:cxn ang="0">
                <a:pos x="61" y="78"/>
              </a:cxn>
              <a:cxn ang="0">
                <a:pos x="55" y="73"/>
              </a:cxn>
              <a:cxn ang="0">
                <a:pos x="48" y="67"/>
              </a:cxn>
              <a:cxn ang="0">
                <a:pos x="43" y="63"/>
              </a:cxn>
              <a:cxn ang="0">
                <a:pos x="39" y="60"/>
              </a:cxn>
              <a:cxn ang="0">
                <a:pos x="31" y="58"/>
              </a:cxn>
              <a:cxn ang="0">
                <a:pos x="23" y="59"/>
              </a:cxn>
              <a:cxn ang="0">
                <a:pos x="14" y="59"/>
              </a:cxn>
              <a:cxn ang="0">
                <a:pos x="17" y="53"/>
              </a:cxn>
              <a:cxn ang="0">
                <a:pos x="19" y="47"/>
              </a:cxn>
              <a:cxn ang="0">
                <a:pos x="23" y="41"/>
              </a:cxn>
              <a:cxn ang="0">
                <a:pos x="24" y="35"/>
              </a:cxn>
              <a:cxn ang="0">
                <a:pos x="21" y="31"/>
              </a:cxn>
              <a:cxn ang="0">
                <a:pos x="15" y="28"/>
              </a:cxn>
              <a:cxn ang="0">
                <a:pos x="9" y="27"/>
              </a:cxn>
              <a:cxn ang="0">
                <a:pos x="4" y="25"/>
              </a:cxn>
              <a:cxn ang="0">
                <a:pos x="1" y="21"/>
              </a:cxn>
              <a:cxn ang="0">
                <a:pos x="2" y="17"/>
              </a:cxn>
              <a:cxn ang="0">
                <a:pos x="2" y="11"/>
              </a:cxn>
              <a:cxn ang="0">
                <a:pos x="6" y="8"/>
              </a:cxn>
              <a:cxn ang="0">
                <a:pos x="12" y="3"/>
              </a:cxn>
              <a:cxn ang="0">
                <a:pos x="16" y="1"/>
              </a:cxn>
              <a:cxn ang="0">
                <a:pos x="19" y="0"/>
              </a:cxn>
              <a:cxn ang="0">
                <a:pos x="25" y="1"/>
              </a:cxn>
              <a:cxn ang="0">
                <a:pos x="25" y="3"/>
              </a:cxn>
              <a:cxn ang="0">
                <a:pos x="28" y="9"/>
              </a:cxn>
              <a:cxn ang="0">
                <a:pos x="32" y="11"/>
              </a:cxn>
              <a:cxn ang="0">
                <a:pos x="38" y="14"/>
              </a:cxn>
              <a:cxn ang="0">
                <a:pos x="47" y="17"/>
              </a:cxn>
              <a:cxn ang="0">
                <a:pos x="51" y="18"/>
              </a:cxn>
              <a:cxn ang="0">
                <a:pos x="59" y="21"/>
              </a:cxn>
              <a:cxn ang="0">
                <a:pos x="67" y="26"/>
              </a:cxn>
              <a:cxn ang="0">
                <a:pos x="72" y="30"/>
              </a:cxn>
              <a:cxn ang="0">
                <a:pos x="74" y="35"/>
              </a:cxn>
              <a:cxn ang="0">
                <a:pos x="71" y="37"/>
              </a:cxn>
              <a:cxn ang="0">
                <a:pos x="67" y="38"/>
              </a:cxn>
              <a:cxn ang="0">
                <a:pos x="62" y="37"/>
              </a:cxn>
              <a:cxn ang="0">
                <a:pos x="58" y="41"/>
              </a:cxn>
              <a:cxn ang="0">
                <a:pos x="58" y="47"/>
              </a:cxn>
              <a:cxn ang="0">
                <a:pos x="65" y="55"/>
              </a:cxn>
              <a:cxn ang="0">
                <a:pos x="69" y="65"/>
              </a:cxn>
              <a:cxn ang="0">
                <a:pos x="71" y="68"/>
              </a:cxn>
              <a:cxn ang="0">
                <a:pos x="76" y="73"/>
              </a:cxn>
              <a:cxn ang="0">
                <a:pos x="79" y="78"/>
              </a:cxn>
            </a:cxnLst>
            <a:rect l="0" t="0" r="r" b="b"/>
            <a:pathLst>
              <a:path w="80" h="84">
                <a:moveTo>
                  <a:pt x="79" y="78"/>
                </a:moveTo>
                <a:cubicBezTo>
                  <a:pt x="80" y="80"/>
                  <a:pt x="80" y="84"/>
                  <a:pt x="80" y="84"/>
                </a:cubicBezTo>
                <a:cubicBezTo>
                  <a:pt x="80" y="84"/>
                  <a:pt x="73" y="82"/>
                  <a:pt x="70" y="81"/>
                </a:cubicBezTo>
                <a:cubicBezTo>
                  <a:pt x="67" y="80"/>
                  <a:pt x="63" y="80"/>
                  <a:pt x="61" y="78"/>
                </a:cubicBezTo>
                <a:cubicBezTo>
                  <a:pt x="59" y="77"/>
                  <a:pt x="57" y="75"/>
                  <a:pt x="55" y="73"/>
                </a:cubicBezTo>
                <a:cubicBezTo>
                  <a:pt x="53" y="72"/>
                  <a:pt x="50" y="69"/>
                  <a:pt x="48" y="67"/>
                </a:cubicBezTo>
                <a:cubicBezTo>
                  <a:pt x="47" y="66"/>
                  <a:pt x="45" y="65"/>
                  <a:pt x="43" y="63"/>
                </a:cubicBezTo>
                <a:cubicBezTo>
                  <a:pt x="42" y="63"/>
                  <a:pt x="41" y="61"/>
                  <a:pt x="39" y="60"/>
                </a:cubicBezTo>
                <a:cubicBezTo>
                  <a:pt x="37" y="59"/>
                  <a:pt x="34" y="59"/>
                  <a:pt x="31" y="58"/>
                </a:cubicBezTo>
                <a:cubicBezTo>
                  <a:pt x="29" y="58"/>
                  <a:pt x="26" y="59"/>
                  <a:pt x="23" y="59"/>
                </a:cubicBezTo>
                <a:cubicBezTo>
                  <a:pt x="21" y="60"/>
                  <a:pt x="14" y="59"/>
                  <a:pt x="14" y="59"/>
                </a:cubicBezTo>
                <a:cubicBezTo>
                  <a:pt x="14" y="59"/>
                  <a:pt x="16" y="55"/>
                  <a:pt x="17" y="53"/>
                </a:cubicBezTo>
                <a:cubicBezTo>
                  <a:pt x="17" y="52"/>
                  <a:pt x="18" y="49"/>
                  <a:pt x="19" y="47"/>
                </a:cubicBezTo>
                <a:cubicBezTo>
                  <a:pt x="20" y="46"/>
                  <a:pt x="22" y="42"/>
                  <a:pt x="23" y="41"/>
                </a:cubicBezTo>
                <a:cubicBezTo>
                  <a:pt x="23" y="39"/>
                  <a:pt x="24" y="37"/>
                  <a:pt x="24" y="35"/>
                </a:cubicBezTo>
                <a:cubicBezTo>
                  <a:pt x="24" y="34"/>
                  <a:pt x="22" y="32"/>
                  <a:pt x="21" y="31"/>
                </a:cubicBezTo>
                <a:cubicBezTo>
                  <a:pt x="19" y="30"/>
                  <a:pt x="17" y="29"/>
                  <a:pt x="15" y="28"/>
                </a:cubicBezTo>
                <a:cubicBezTo>
                  <a:pt x="14" y="27"/>
                  <a:pt x="11" y="27"/>
                  <a:pt x="9" y="27"/>
                </a:cubicBezTo>
                <a:cubicBezTo>
                  <a:pt x="8" y="27"/>
                  <a:pt x="5" y="26"/>
                  <a:pt x="4" y="25"/>
                </a:cubicBezTo>
                <a:cubicBezTo>
                  <a:pt x="3" y="24"/>
                  <a:pt x="1" y="22"/>
                  <a:pt x="1" y="21"/>
                </a:cubicBezTo>
                <a:cubicBezTo>
                  <a:pt x="0" y="20"/>
                  <a:pt x="2" y="18"/>
                  <a:pt x="2" y="17"/>
                </a:cubicBezTo>
                <a:cubicBezTo>
                  <a:pt x="2" y="15"/>
                  <a:pt x="1" y="12"/>
                  <a:pt x="2" y="11"/>
                </a:cubicBezTo>
                <a:cubicBezTo>
                  <a:pt x="2" y="10"/>
                  <a:pt x="5" y="9"/>
                  <a:pt x="6" y="8"/>
                </a:cubicBezTo>
                <a:cubicBezTo>
                  <a:pt x="8" y="7"/>
                  <a:pt x="10" y="4"/>
                  <a:pt x="12" y="3"/>
                </a:cubicBezTo>
                <a:cubicBezTo>
                  <a:pt x="13" y="3"/>
                  <a:pt x="15" y="1"/>
                  <a:pt x="16" y="1"/>
                </a:cubicBezTo>
                <a:cubicBezTo>
                  <a:pt x="17" y="0"/>
                  <a:pt x="19" y="0"/>
                  <a:pt x="19" y="0"/>
                </a:cubicBezTo>
                <a:cubicBezTo>
                  <a:pt x="21" y="0"/>
                  <a:pt x="24" y="0"/>
                  <a:pt x="25" y="1"/>
                </a:cubicBezTo>
                <a:cubicBezTo>
                  <a:pt x="25" y="1"/>
                  <a:pt x="25" y="3"/>
                  <a:pt x="25" y="3"/>
                </a:cubicBezTo>
                <a:cubicBezTo>
                  <a:pt x="26" y="5"/>
                  <a:pt x="27" y="8"/>
                  <a:pt x="28" y="9"/>
                </a:cubicBezTo>
                <a:cubicBezTo>
                  <a:pt x="29" y="10"/>
                  <a:pt x="31" y="10"/>
                  <a:pt x="32" y="11"/>
                </a:cubicBezTo>
                <a:cubicBezTo>
                  <a:pt x="33" y="11"/>
                  <a:pt x="36" y="13"/>
                  <a:pt x="38" y="14"/>
                </a:cubicBezTo>
                <a:cubicBezTo>
                  <a:pt x="40" y="15"/>
                  <a:pt x="44" y="16"/>
                  <a:pt x="47" y="17"/>
                </a:cubicBezTo>
                <a:cubicBezTo>
                  <a:pt x="48" y="17"/>
                  <a:pt x="50" y="18"/>
                  <a:pt x="51" y="18"/>
                </a:cubicBezTo>
                <a:cubicBezTo>
                  <a:pt x="53" y="19"/>
                  <a:pt x="57" y="20"/>
                  <a:pt x="59" y="21"/>
                </a:cubicBezTo>
                <a:cubicBezTo>
                  <a:pt x="61" y="22"/>
                  <a:pt x="65" y="25"/>
                  <a:pt x="67" y="26"/>
                </a:cubicBezTo>
                <a:cubicBezTo>
                  <a:pt x="68" y="27"/>
                  <a:pt x="71" y="28"/>
                  <a:pt x="72" y="30"/>
                </a:cubicBezTo>
                <a:cubicBezTo>
                  <a:pt x="73" y="31"/>
                  <a:pt x="74" y="34"/>
                  <a:pt x="74" y="35"/>
                </a:cubicBezTo>
                <a:cubicBezTo>
                  <a:pt x="74" y="36"/>
                  <a:pt x="72" y="37"/>
                  <a:pt x="71" y="37"/>
                </a:cubicBezTo>
                <a:cubicBezTo>
                  <a:pt x="70" y="37"/>
                  <a:pt x="68" y="38"/>
                  <a:pt x="67" y="38"/>
                </a:cubicBezTo>
                <a:cubicBezTo>
                  <a:pt x="66" y="38"/>
                  <a:pt x="64" y="37"/>
                  <a:pt x="62" y="37"/>
                </a:cubicBezTo>
                <a:cubicBezTo>
                  <a:pt x="61" y="37"/>
                  <a:pt x="59" y="40"/>
                  <a:pt x="58" y="41"/>
                </a:cubicBezTo>
                <a:cubicBezTo>
                  <a:pt x="58" y="43"/>
                  <a:pt x="58" y="46"/>
                  <a:pt x="58" y="47"/>
                </a:cubicBezTo>
                <a:cubicBezTo>
                  <a:pt x="59" y="50"/>
                  <a:pt x="64" y="53"/>
                  <a:pt x="65" y="55"/>
                </a:cubicBezTo>
                <a:cubicBezTo>
                  <a:pt x="66" y="57"/>
                  <a:pt x="68" y="62"/>
                  <a:pt x="69" y="65"/>
                </a:cubicBezTo>
                <a:cubicBezTo>
                  <a:pt x="70" y="66"/>
                  <a:pt x="71" y="67"/>
                  <a:pt x="71" y="68"/>
                </a:cubicBezTo>
                <a:cubicBezTo>
                  <a:pt x="72" y="69"/>
                  <a:pt x="75" y="72"/>
                  <a:pt x="76" y="73"/>
                </a:cubicBezTo>
                <a:cubicBezTo>
                  <a:pt x="77" y="74"/>
                  <a:pt x="79" y="77"/>
                  <a:pt x="79" y="7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41">
            <a:extLst>
              <a:ext uri="{FF2B5EF4-FFF2-40B4-BE49-F238E27FC236}">
                <a16:creationId xmlns:a16="http://schemas.microsoft.com/office/drawing/2014/main" id="{49F19793-40E8-4980-B8EA-3EDA7DC0C427}"/>
              </a:ext>
            </a:extLst>
          </p:cNvPr>
          <p:cNvSpPr>
            <a:spLocks/>
          </p:cNvSpPr>
          <p:nvPr/>
        </p:nvSpPr>
        <p:spPr bwMode="auto">
          <a:xfrm>
            <a:off x="6217751" y="1514807"/>
            <a:ext cx="236026" cy="216119"/>
          </a:xfrm>
          <a:custGeom>
            <a:avLst/>
            <a:gdLst/>
            <a:ahLst/>
            <a:cxnLst>
              <a:cxn ang="0">
                <a:pos x="98" y="42"/>
              </a:cxn>
              <a:cxn ang="0">
                <a:pos x="102" y="42"/>
              </a:cxn>
              <a:cxn ang="0">
                <a:pos x="93" y="53"/>
              </a:cxn>
              <a:cxn ang="0">
                <a:pos x="89" y="66"/>
              </a:cxn>
              <a:cxn ang="0">
                <a:pos x="82" y="70"/>
              </a:cxn>
              <a:cxn ang="0">
                <a:pos x="83" y="79"/>
              </a:cxn>
              <a:cxn ang="0">
                <a:pos x="81" y="86"/>
              </a:cxn>
              <a:cxn ang="0">
                <a:pos x="77" y="90"/>
              </a:cxn>
              <a:cxn ang="0">
                <a:pos x="73" y="91"/>
              </a:cxn>
              <a:cxn ang="0">
                <a:pos x="70" y="84"/>
              </a:cxn>
              <a:cxn ang="0">
                <a:pos x="67" y="76"/>
              </a:cxn>
              <a:cxn ang="0">
                <a:pos x="60" y="69"/>
              </a:cxn>
              <a:cxn ang="0">
                <a:pos x="54" y="66"/>
              </a:cxn>
              <a:cxn ang="0">
                <a:pos x="46" y="63"/>
              </a:cxn>
              <a:cxn ang="0">
                <a:pos x="37" y="60"/>
              </a:cxn>
              <a:cxn ang="0">
                <a:pos x="29" y="60"/>
              </a:cxn>
              <a:cxn ang="0">
                <a:pos x="22" y="59"/>
              </a:cxn>
              <a:cxn ang="0">
                <a:pos x="24" y="51"/>
              </a:cxn>
              <a:cxn ang="0">
                <a:pos x="14" y="52"/>
              </a:cxn>
              <a:cxn ang="0">
                <a:pos x="4" y="49"/>
              </a:cxn>
              <a:cxn ang="0">
                <a:pos x="0" y="45"/>
              </a:cxn>
              <a:cxn ang="0">
                <a:pos x="3" y="37"/>
              </a:cxn>
              <a:cxn ang="0">
                <a:pos x="4" y="30"/>
              </a:cxn>
              <a:cxn ang="0">
                <a:pos x="8" y="22"/>
              </a:cxn>
              <a:cxn ang="0">
                <a:pos x="16" y="17"/>
              </a:cxn>
              <a:cxn ang="0">
                <a:pos x="23" y="13"/>
              </a:cxn>
              <a:cxn ang="0">
                <a:pos x="32" y="8"/>
              </a:cxn>
              <a:cxn ang="0">
                <a:pos x="44" y="2"/>
              </a:cxn>
              <a:cxn ang="0">
                <a:pos x="54" y="1"/>
              </a:cxn>
              <a:cxn ang="0">
                <a:pos x="59" y="6"/>
              </a:cxn>
              <a:cxn ang="0">
                <a:pos x="66" y="11"/>
              </a:cxn>
              <a:cxn ang="0">
                <a:pos x="73" y="13"/>
              </a:cxn>
              <a:cxn ang="0">
                <a:pos x="80" y="17"/>
              </a:cxn>
              <a:cxn ang="0">
                <a:pos x="84" y="23"/>
              </a:cxn>
              <a:cxn ang="0">
                <a:pos x="86" y="29"/>
              </a:cxn>
              <a:cxn ang="0">
                <a:pos x="83" y="34"/>
              </a:cxn>
              <a:cxn ang="0">
                <a:pos x="86" y="38"/>
              </a:cxn>
              <a:cxn ang="0">
                <a:pos x="93" y="41"/>
              </a:cxn>
              <a:cxn ang="0">
                <a:pos x="98" y="42"/>
              </a:cxn>
            </a:cxnLst>
            <a:rect l="0" t="0" r="r" b="b"/>
            <a:pathLst>
              <a:path w="102" h="92">
                <a:moveTo>
                  <a:pt x="98" y="42"/>
                </a:moveTo>
                <a:cubicBezTo>
                  <a:pt x="99" y="42"/>
                  <a:pt x="102" y="42"/>
                  <a:pt x="102" y="42"/>
                </a:cubicBezTo>
                <a:cubicBezTo>
                  <a:pt x="102" y="42"/>
                  <a:pt x="95" y="49"/>
                  <a:pt x="93" y="53"/>
                </a:cubicBezTo>
                <a:cubicBezTo>
                  <a:pt x="91" y="57"/>
                  <a:pt x="92" y="63"/>
                  <a:pt x="89" y="66"/>
                </a:cubicBezTo>
                <a:cubicBezTo>
                  <a:pt x="88" y="68"/>
                  <a:pt x="83" y="68"/>
                  <a:pt x="82" y="70"/>
                </a:cubicBezTo>
                <a:cubicBezTo>
                  <a:pt x="81" y="72"/>
                  <a:pt x="83" y="76"/>
                  <a:pt x="83" y="79"/>
                </a:cubicBezTo>
                <a:cubicBezTo>
                  <a:pt x="83" y="81"/>
                  <a:pt x="82" y="84"/>
                  <a:pt x="81" y="86"/>
                </a:cubicBezTo>
                <a:cubicBezTo>
                  <a:pt x="80" y="87"/>
                  <a:pt x="79" y="89"/>
                  <a:pt x="77" y="90"/>
                </a:cubicBezTo>
                <a:cubicBezTo>
                  <a:pt x="76" y="91"/>
                  <a:pt x="74" y="92"/>
                  <a:pt x="73" y="91"/>
                </a:cubicBezTo>
                <a:cubicBezTo>
                  <a:pt x="71" y="90"/>
                  <a:pt x="71" y="86"/>
                  <a:pt x="70" y="84"/>
                </a:cubicBezTo>
                <a:cubicBezTo>
                  <a:pt x="69" y="81"/>
                  <a:pt x="69" y="78"/>
                  <a:pt x="67" y="76"/>
                </a:cubicBezTo>
                <a:cubicBezTo>
                  <a:pt x="66" y="73"/>
                  <a:pt x="63" y="70"/>
                  <a:pt x="60" y="69"/>
                </a:cubicBezTo>
                <a:cubicBezTo>
                  <a:pt x="59" y="68"/>
                  <a:pt x="56" y="67"/>
                  <a:pt x="54" y="66"/>
                </a:cubicBezTo>
                <a:cubicBezTo>
                  <a:pt x="51" y="65"/>
                  <a:pt x="48" y="64"/>
                  <a:pt x="46" y="63"/>
                </a:cubicBezTo>
                <a:cubicBezTo>
                  <a:pt x="43" y="62"/>
                  <a:pt x="40" y="60"/>
                  <a:pt x="37" y="60"/>
                </a:cubicBezTo>
                <a:cubicBezTo>
                  <a:pt x="34" y="60"/>
                  <a:pt x="31" y="60"/>
                  <a:pt x="29" y="60"/>
                </a:cubicBezTo>
                <a:cubicBezTo>
                  <a:pt x="27" y="60"/>
                  <a:pt x="22" y="59"/>
                  <a:pt x="22" y="59"/>
                </a:cubicBezTo>
                <a:cubicBezTo>
                  <a:pt x="22" y="59"/>
                  <a:pt x="25" y="52"/>
                  <a:pt x="24" y="51"/>
                </a:cubicBezTo>
                <a:cubicBezTo>
                  <a:pt x="22" y="49"/>
                  <a:pt x="17" y="52"/>
                  <a:pt x="14" y="52"/>
                </a:cubicBezTo>
                <a:cubicBezTo>
                  <a:pt x="12" y="52"/>
                  <a:pt x="6" y="51"/>
                  <a:pt x="4" y="49"/>
                </a:cubicBezTo>
                <a:cubicBezTo>
                  <a:pt x="3" y="49"/>
                  <a:pt x="1" y="46"/>
                  <a:pt x="0" y="45"/>
                </a:cubicBezTo>
                <a:cubicBezTo>
                  <a:pt x="0" y="43"/>
                  <a:pt x="2" y="39"/>
                  <a:pt x="3" y="37"/>
                </a:cubicBezTo>
                <a:cubicBezTo>
                  <a:pt x="3" y="35"/>
                  <a:pt x="3" y="32"/>
                  <a:pt x="4" y="30"/>
                </a:cubicBezTo>
                <a:cubicBezTo>
                  <a:pt x="5" y="28"/>
                  <a:pt x="6" y="24"/>
                  <a:pt x="8" y="22"/>
                </a:cubicBezTo>
                <a:cubicBezTo>
                  <a:pt x="9" y="20"/>
                  <a:pt x="14" y="18"/>
                  <a:pt x="16" y="17"/>
                </a:cubicBezTo>
                <a:cubicBezTo>
                  <a:pt x="18" y="16"/>
                  <a:pt x="21" y="14"/>
                  <a:pt x="23" y="13"/>
                </a:cubicBezTo>
                <a:cubicBezTo>
                  <a:pt x="25" y="12"/>
                  <a:pt x="30" y="9"/>
                  <a:pt x="32" y="8"/>
                </a:cubicBezTo>
                <a:cubicBezTo>
                  <a:pt x="35" y="6"/>
                  <a:pt x="41" y="3"/>
                  <a:pt x="44" y="2"/>
                </a:cubicBezTo>
                <a:cubicBezTo>
                  <a:pt x="46" y="1"/>
                  <a:pt x="51" y="0"/>
                  <a:pt x="54" y="1"/>
                </a:cubicBezTo>
                <a:cubicBezTo>
                  <a:pt x="55" y="2"/>
                  <a:pt x="58" y="5"/>
                  <a:pt x="59" y="6"/>
                </a:cubicBezTo>
                <a:cubicBezTo>
                  <a:pt x="61" y="7"/>
                  <a:pt x="64" y="10"/>
                  <a:pt x="66" y="11"/>
                </a:cubicBezTo>
                <a:cubicBezTo>
                  <a:pt x="68" y="12"/>
                  <a:pt x="71" y="12"/>
                  <a:pt x="73" y="13"/>
                </a:cubicBezTo>
                <a:cubicBezTo>
                  <a:pt x="75" y="14"/>
                  <a:pt x="79" y="15"/>
                  <a:pt x="80" y="17"/>
                </a:cubicBezTo>
                <a:cubicBezTo>
                  <a:pt x="82" y="18"/>
                  <a:pt x="83" y="21"/>
                  <a:pt x="84" y="23"/>
                </a:cubicBezTo>
                <a:cubicBezTo>
                  <a:pt x="85" y="24"/>
                  <a:pt x="86" y="27"/>
                  <a:pt x="86" y="29"/>
                </a:cubicBezTo>
                <a:cubicBezTo>
                  <a:pt x="86" y="30"/>
                  <a:pt x="83" y="32"/>
                  <a:pt x="83" y="34"/>
                </a:cubicBezTo>
                <a:cubicBezTo>
                  <a:pt x="83" y="35"/>
                  <a:pt x="85" y="37"/>
                  <a:pt x="86" y="38"/>
                </a:cubicBezTo>
                <a:cubicBezTo>
                  <a:pt x="88" y="39"/>
                  <a:pt x="91" y="41"/>
                  <a:pt x="93" y="41"/>
                </a:cubicBezTo>
                <a:cubicBezTo>
                  <a:pt x="94" y="42"/>
                  <a:pt x="97" y="42"/>
                  <a:pt x="98" y="4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42">
            <a:extLst>
              <a:ext uri="{FF2B5EF4-FFF2-40B4-BE49-F238E27FC236}">
                <a16:creationId xmlns:a16="http://schemas.microsoft.com/office/drawing/2014/main" id="{95E7274E-F1C3-4DA3-8639-3A71A9C27294}"/>
              </a:ext>
            </a:extLst>
          </p:cNvPr>
          <p:cNvSpPr>
            <a:spLocks/>
          </p:cNvSpPr>
          <p:nvPr/>
        </p:nvSpPr>
        <p:spPr bwMode="auto">
          <a:xfrm>
            <a:off x="6138128" y="1059819"/>
            <a:ext cx="571580" cy="432238"/>
          </a:xfrm>
          <a:custGeom>
            <a:avLst/>
            <a:gdLst/>
            <a:ahLst/>
            <a:cxnLst>
              <a:cxn ang="0">
                <a:pos x="245" y="110"/>
              </a:cxn>
              <a:cxn ang="0">
                <a:pos x="234" y="110"/>
              </a:cxn>
              <a:cxn ang="0">
                <a:pos x="226" y="102"/>
              </a:cxn>
              <a:cxn ang="0">
                <a:pos x="209" y="102"/>
              </a:cxn>
              <a:cxn ang="0">
                <a:pos x="199" y="106"/>
              </a:cxn>
              <a:cxn ang="0">
                <a:pos x="196" y="117"/>
              </a:cxn>
              <a:cxn ang="0">
                <a:pos x="194" y="130"/>
              </a:cxn>
              <a:cxn ang="0">
                <a:pos x="190" y="130"/>
              </a:cxn>
              <a:cxn ang="0">
                <a:pos x="181" y="123"/>
              </a:cxn>
              <a:cxn ang="0">
                <a:pos x="168" y="123"/>
              </a:cxn>
              <a:cxn ang="0">
                <a:pos x="163" y="127"/>
              </a:cxn>
              <a:cxn ang="0">
                <a:pos x="161" y="141"/>
              </a:cxn>
              <a:cxn ang="0">
                <a:pos x="156" y="153"/>
              </a:cxn>
              <a:cxn ang="0">
                <a:pos x="152" y="157"/>
              </a:cxn>
              <a:cxn ang="0">
                <a:pos x="144" y="151"/>
              </a:cxn>
              <a:cxn ang="0">
                <a:pos x="135" y="150"/>
              </a:cxn>
              <a:cxn ang="0">
                <a:pos x="120" y="152"/>
              </a:cxn>
              <a:cxn ang="0">
                <a:pos x="102" y="154"/>
              </a:cxn>
              <a:cxn ang="0">
                <a:pos x="96" y="159"/>
              </a:cxn>
              <a:cxn ang="0">
                <a:pos x="87" y="165"/>
              </a:cxn>
              <a:cxn ang="0">
                <a:pos x="87" y="175"/>
              </a:cxn>
              <a:cxn ang="0">
                <a:pos x="64" y="176"/>
              </a:cxn>
              <a:cxn ang="0">
                <a:pos x="49" y="183"/>
              </a:cxn>
              <a:cxn ang="0">
                <a:pos x="44" y="184"/>
              </a:cxn>
              <a:cxn ang="0">
                <a:pos x="44" y="175"/>
              </a:cxn>
              <a:cxn ang="0">
                <a:pos x="40" y="166"/>
              </a:cxn>
              <a:cxn ang="0">
                <a:pos x="20" y="166"/>
              </a:cxn>
              <a:cxn ang="0">
                <a:pos x="7" y="155"/>
              </a:cxn>
              <a:cxn ang="0">
                <a:pos x="2" y="145"/>
              </a:cxn>
              <a:cxn ang="0">
                <a:pos x="8" y="130"/>
              </a:cxn>
              <a:cxn ang="0">
                <a:pos x="9" y="111"/>
              </a:cxn>
              <a:cxn ang="0">
                <a:pos x="24" y="97"/>
              </a:cxn>
              <a:cxn ang="0">
                <a:pos x="34" y="84"/>
              </a:cxn>
              <a:cxn ang="0">
                <a:pos x="40" y="67"/>
              </a:cxn>
              <a:cxn ang="0">
                <a:pos x="49" y="53"/>
              </a:cxn>
              <a:cxn ang="0">
                <a:pos x="62" y="43"/>
              </a:cxn>
              <a:cxn ang="0">
                <a:pos x="79" y="36"/>
              </a:cxn>
              <a:cxn ang="0">
                <a:pos x="92" y="35"/>
              </a:cxn>
              <a:cxn ang="0">
                <a:pos x="105" y="28"/>
              </a:cxn>
              <a:cxn ang="0">
                <a:pos x="121" y="29"/>
              </a:cxn>
              <a:cxn ang="0">
                <a:pos x="124" y="18"/>
              </a:cxn>
              <a:cxn ang="0">
                <a:pos x="119" y="9"/>
              </a:cxn>
              <a:cxn ang="0">
                <a:pos x="125" y="0"/>
              </a:cxn>
              <a:cxn ang="0">
                <a:pos x="147" y="3"/>
              </a:cxn>
              <a:cxn ang="0">
                <a:pos x="165" y="11"/>
              </a:cxn>
              <a:cxn ang="0">
                <a:pos x="163" y="22"/>
              </a:cxn>
              <a:cxn ang="0">
                <a:pos x="165" y="36"/>
              </a:cxn>
              <a:cxn ang="0">
                <a:pos x="173" y="49"/>
              </a:cxn>
              <a:cxn ang="0">
                <a:pos x="184" y="47"/>
              </a:cxn>
              <a:cxn ang="0">
                <a:pos x="184" y="23"/>
              </a:cxn>
              <a:cxn ang="0">
                <a:pos x="184" y="11"/>
              </a:cxn>
              <a:cxn ang="0">
                <a:pos x="198" y="23"/>
              </a:cxn>
              <a:cxn ang="0">
                <a:pos x="208" y="33"/>
              </a:cxn>
              <a:cxn ang="0">
                <a:pos x="210" y="43"/>
              </a:cxn>
              <a:cxn ang="0">
                <a:pos x="210" y="58"/>
              </a:cxn>
              <a:cxn ang="0">
                <a:pos x="219" y="54"/>
              </a:cxn>
              <a:cxn ang="0">
                <a:pos x="233" y="50"/>
              </a:cxn>
              <a:cxn ang="0">
                <a:pos x="245" y="64"/>
              </a:cxn>
              <a:cxn ang="0">
                <a:pos x="236" y="75"/>
              </a:cxn>
              <a:cxn ang="0">
                <a:pos x="234" y="90"/>
              </a:cxn>
              <a:cxn ang="0">
                <a:pos x="246" y="103"/>
              </a:cxn>
            </a:cxnLst>
            <a:rect l="0" t="0" r="r" b="b"/>
            <a:pathLst>
              <a:path w="246" h="186">
                <a:moveTo>
                  <a:pt x="246" y="103"/>
                </a:moveTo>
                <a:cubicBezTo>
                  <a:pt x="246" y="105"/>
                  <a:pt x="246" y="109"/>
                  <a:pt x="245" y="110"/>
                </a:cubicBezTo>
                <a:cubicBezTo>
                  <a:pt x="244" y="111"/>
                  <a:pt x="241" y="111"/>
                  <a:pt x="239" y="111"/>
                </a:cubicBezTo>
                <a:cubicBezTo>
                  <a:pt x="238" y="111"/>
                  <a:pt x="235" y="111"/>
                  <a:pt x="234" y="110"/>
                </a:cubicBezTo>
                <a:cubicBezTo>
                  <a:pt x="232" y="109"/>
                  <a:pt x="231" y="106"/>
                  <a:pt x="230" y="105"/>
                </a:cubicBezTo>
                <a:cubicBezTo>
                  <a:pt x="229" y="104"/>
                  <a:pt x="227" y="103"/>
                  <a:pt x="226" y="102"/>
                </a:cubicBezTo>
                <a:cubicBezTo>
                  <a:pt x="224" y="102"/>
                  <a:pt x="219" y="101"/>
                  <a:pt x="216" y="101"/>
                </a:cubicBezTo>
                <a:cubicBezTo>
                  <a:pt x="214" y="101"/>
                  <a:pt x="211" y="102"/>
                  <a:pt x="209" y="102"/>
                </a:cubicBezTo>
                <a:cubicBezTo>
                  <a:pt x="207" y="102"/>
                  <a:pt x="203" y="102"/>
                  <a:pt x="202" y="103"/>
                </a:cubicBezTo>
                <a:cubicBezTo>
                  <a:pt x="201" y="103"/>
                  <a:pt x="200" y="105"/>
                  <a:pt x="199" y="106"/>
                </a:cubicBezTo>
                <a:cubicBezTo>
                  <a:pt x="198" y="107"/>
                  <a:pt x="195" y="110"/>
                  <a:pt x="195" y="111"/>
                </a:cubicBezTo>
                <a:cubicBezTo>
                  <a:pt x="195" y="113"/>
                  <a:pt x="196" y="116"/>
                  <a:pt x="196" y="117"/>
                </a:cubicBezTo>
                <a:cubicBezTo>
                  <a:pt x="196" y="119"/>
                  <a:pt x="195" y="122"/>
                  <a:pt x="195" y="124"/>
                </a:cubicBezTo>
                <a:cubicBezTo>
                  <a:pt x="194" y="125"/>
                  <a:pt x="193" y="128"/>
                  <a:pt x="194" y="130"/>
                </a:cubicBezTo>
                <a:cubicBezTo>
                  <a:pt x="194" y="131"/>
                  <a:pt x="196" y="135"/>
                  <a:pt x="196" y="135"/>
                </a:cubicBezTo>
                <a:cubicBezTo>
                  <a:pt x="196" y="135"/>
                  <a:pt x="192" y="131"/>
                  <a:pt x="190" y="130"/>
                </a:cubicBezTo>
                <a:cubicBezTo>
                  <a:pt x="189" y="129"/>
                  <a:pt x="187" y="127"/>
                  <a:pt x="185" y="126"/>
                </a:cubicBezTo>
                <a:cubicBezTo>
                  <a:pt x="184" y="125"/>
                  <a:pt x="183" y="123"/>
                  <a:pt x="181" y="123"/>
                </a:cubicBezTo>
                <a:cubicBezTo>
                  <a:pt x="180" y="122"/>
                  <a:pt x="178" y="122"/>
                  <a:pt x="176" y="122"/>
                </a:cubicBezTo>
                <a:cubicBezTo>
                  <a:pt x="174" y="122"/>
                  <a:pt x="171" y="122"/>
                  <a:pt x="168" y="123"/>
                </a:cubicBezTo>
                <a:cubicBezTo>
                  <a:pt x="167" y="123"/>
                  <a:pt x="164" y="122"/>
                  <a:pt x="163" y="124"/>
                </a:cubicBezTo>
                <a:cubicBezTo>
                  <a:pt x="162" y="124"/>
                  <a:pt x="163" y="126"/>
                  <a:pt x="163" y="127"/>
                </a:cubicBezTo>
                <a:cubicBezTo>
                  <a:pt x="162" y="129"/>
                  <a:pt x="162" y="132"/>
                  <a:pt x="162" y="135"/>
                </a:cubicBezTo>
                <a:cubicBezTo>
                  <a:pt x="161" y="136"/>
                  <a:pt x="161" y="139"/>
                  <a:pt x="161" y="141"/>
                </a:cubicBezTo>
                <a:cubicBezTo>
                  <a:pt x="160" y="142"/>
                  <a:pt x="157" y="144"/>
                  <a:pt x="157" y="145"/>
                </a:cubicBezTo>
                <a:cubicBezTo>
                  <a:pt x="156" y="148"/>
                  <a:pt x="155" y="151"/>
                  <a:pt x="156" y="153"/>
                </a:cubicBezTo>
                <a:cubicBezTo>
                  <a:pt x="156" y="156"/>
                  <a:pt x="157" y="163"/>
                  <a:pt x="157" y="163"/>
                </a:cubicBezTo>
                <a:cubicBezTo>
                  <a:pt x="157" y="163"/>
                  <a:pt x="154" y="159"/>
                  <a:pt x="152" y="157"/>
                </a:cubicBezTo>
                <a:cubicBezTo>
                  <a:pt x="152" y="156"/>
                  <a:pt x="150" y="155"/>
                  <a:pt x="150" y="154"/>
                </a:cubicBezTo>
                <a:cubicBezTo>
                  <a:pt x="148" y="153"/>
                  <a:pt x="145" y="152"/>
                  <a:pt x="144" y="151"/>
                </a:cubicBezTo>
                <a:cubicBezTo>
                  <a:pt x="143" y="150"/>
                  <a:pt x="140" y="149"/>
                  <a:pt x="139" y="149"/>
                </a:cubicBezTo>
                <a:cubicBezTo>
                  <a:pt x="138" y="149"/>
                  <a:pt x="136" y="150"/>
                  <a:pt x="135" y="150"/>
                </a:cubicBezTo>
                <a:cubicBezTo>
                  <a:pt x="134" y="151"/>
                  <a:pt x="131" y="152"/>
                  <a:pt x="130" y="153"/>
                </a:cubicBezTo>
                <a:cubicBezTo>
                  <a:pt x="128" y="153"/>
                  <a:pt x="123" y="152"/>
                  <a:pt x="120" y="152"/>
                </a:cubicBezTo>
                <a:cubicBezTo>
                  <a:pt x="117" y="152"/>
                  <a:pt x="111" y="152"/>
                  <a:pt x="108" y="152"/>
                </a:cubicBezTo>
                <a:cubicBezTo>
                  <a:pt x="107" y="152"/>
                  <a:pt x="104" y="153"/>
                  <a:pt x="102" y="154"/>
                </a:cubicBezTo>
                <a:cubicBezTo>
                  <a:pt x="102" y="154"/>
                  <a:pt x="102" y="156"/>
                  <a:pt x="101" y="156"/>
                </a:cubicBezTo>
                <a:cubicBezTo>
                  <a:pt x="100" y="157"/>
                  <a:pt x="97" y="158"/>
                  <a:pt x="96" y="159"/>
                </a:cubicBezTo>
                <a:cubicBezTo>
                  <a:pt x="95" y="160"/>
                  <a:pt x="94" y="162"/>
                  <a:pt x="93" y="163"/>
                </a:cubicBezTo>
                <a:cubicBezTo>
                  <a:pt x="92" y="164"/>
                  <a:pt x="88" y="164"/>
                  <a:pt x="87" y="165"/>
                </a:cubicBezTo>
                <a:cubicBezTo>
                  <a:pt x="86" y="166"/>
                  <a:pt x="85" y="170"/>
                  <a:pt x="85" y="172"/>
                </a:cubicBezTo>
                <a:cubicBezTo>
                  <a:pt x="85" y="173"/>
                  <a:pt x="87" y="174"/>
                  <a:pt x="87" y="175"/>
                </a:cubicBezTo>
                <a:cubicBezTo>
                  <a:pt x="87" y="176"/>
                  <a:pt x="87" y="177"/>
                  <a:pt x="86" y="177"/>
                </a:cubicBezTo>
                <a:cubicBezTo>
                  <a:pt x="81" y="179"/>
                  <a:pt x="69" y="176"/>
                  <a:pt x="64" y="176"/>
                </a:cubicBezTo>
                <a:cubicBezTo>
                  <a:pt x="61" y="177"/>
                  <a:pt x="55" y="177"/>
                  <a:pt x="52" y="179"/>
                </a:cubicBezTo>
                <a:cubicBezTo>
                  <a:pt x="51" y="180"/>
                  <a:pt x="50" y="182"/>
                  <a:pt x="49" y="183"/>
                </a:cubicBezTo>
                <a:cubicBezTo>
                  <a:pt x="49" y="183"/>
                  <a:pt x="49" y="185"/>
                  <a:pt x="48" y="185"/>
                </a:cubicBezTo>
                <a:cubicBezTo>
                  <a:pt x="47" y="186"/>
                  <a:pt x="45" y="185"/>
                  <a:pt x="44" y="184"/>
                </a:cubicBezTo>
                <a:cubicBezTo>
                  <a:pt x="44" y="184"/>
                  <a:pt x="43" y="181"/>
                  <a:pt x="43" y="181"/>
                </a:cubicBezTo>
                <a:cubicBezTo>
                  <a:pt x="43" y="179"/>
                  <a:pt x="44" y="177"/>
                  <a:pt x="44" y="175"/>
                </a:cubicBezTo>
                <a:cubicBezTo>
                  <a:pt x="44" y="173"/>
                  <a:pt x="44" y="169"/>
                  <a:pt x="43" y="168"/>
                </a:cubicBezTo>
                <a:cubicBezTo>
                  <a:pt x="43" y="167"/>
                  <a:pt x="41" y="166"/>
                  <a:pt x="40" y="166"/>
                </a:cubicBezTo>
                <a:cubicBezTo>
                  <a:pt x="37" y="165"/>
                  <a:pt x="33" y="166"/>
                  <a:pt x="31" y="166"/>
                </a:cubicBezTo>
                <a:cubicBezTo>
                  <a:pt x="28" y="166"/>
                  <a:pt x="22" y="167"/>
                  <a:pt x="20" y="166"/>
                </a:cubicBezTo>
                <a:cubicBezTo>
                  <a:pt x="18" y="165"/>
                  <a:pt x="15" y="162"/>
                  <a:pt x="14" y="161"/>
                </a:cubicBezTo>
                <a:cubicBezTo>
                  <a:pt x="12" y="159"/>
                  <a:pt x="9" y="156"/>
                  <a:pt x="7" y="155"/>
                </a:cubicBezTo>
                <a:cubicBezTo>
                  <a:pt x="6" y="155"/>
                  <a:pt x="2" y="155"/>
                  <a:pt x="1" y="154"/>
                </a:cubicBezTo>
                <a:cubicBezTo>
                  <a:pt x="0" y="152"/>
                  <a:pt x="1" y="147"/>
                  <a:pt x="2" y="145"/>
                </a:cubicBezTo>
                <a:cubicBezTo>
                  <a:pt x="3" y="143"/>
                  <a:pt x="6" y="138"/>
                  <a:pt x="7" y="136"/>
                </a:cubicBezTo>
                <a:cubicBezTo>
                  <a:pt x="7" y="134"/>
                  <a:pt x="8" y="131"/>
                  <a:pt x="8" y="130"/>
                </a:cubicBezTo>
                <a:cubicBezTo>
                  <a:pt x="7" y="127"/>
                  <a:pt x="4" y="122"/>
                  <a:pt x="4" y="120"/>
                </a:cubicBezTo>
                <a:cubicBezTo>
                  <a:pt x="5" y="117"/>
                  <a:pt x="7" y="113"/>
                  <a:pt x="9" y="111"/>
                </a:cubicBezTo>
                <a:cubicBezTo>
                  <a:pt x="10" y="109"/>
                  <a:pt x="15" y="106"/>
                  <a:pt x="16" y="104"/>
                </a:cubicBezTo>
                <a:cubicBezTo>
                  <a:pt x="18" y="102"/>
                  <a:pt x="22" y="99"/>
                  <a:pt x="24" y="97"/>
                </a:cubicBezTo>
                <a:cubicBezTo>
                  <a:pt x="25" y="96"/>
                  <a:pt x="29" y="93"/>
                  <a:pt x="30" y="91"/>
                </a:cubicBezTo>
                <a:cubicBezTo>
                  <a:pt x="31" y="89"/>
                  <a:pt x="33" y="86"/>
                  <a:pt x="34" y="84"/>
                </a:cubicBezTo>
                <a:cubicBezTo>
                  <a:pt x="35" y="82"/>
                  <a:pt x="36" y="78"/>
                  <a:pt x="36" y="76"/>
                </a:cubicBezTo>
                <a:cubicBezTo>
                  <a:pt x="37" y="74"/>
                  <a:pt x="39" y="69"/>
                  <a:pt x="40" y="67"/>
                </a:cubicBezTo>
                <a:cubicBezTo>
                  <a:pt x="41" y="65"/>
                  <a:pt x="42" y="61"/>
                  <a:pt x="43" y="60"/>
                </a:cubicBezTo>
                <a:cubicBezTo>
                  <a:pt x="44" y="58"/>
                  <a:pt x="47" y="55"/>
                  <a:pt x="49" y="53"/>
                </a:cubicBezTo>
                <a:cubicBezTo>
                  <a:pt x="50" y="52"/>
                  <a:pt x="53" y="49"/>
                  <a:pt x="55" y="48"/>
                </a:cubicBezTo>
                <a:cubicBezTo>
                  <a:pt x="56" y="47"/>
                  <a:pt x="60" y="44"/>
                  <a:pt x="62" y="43"/>
                </a:cubicBezTo>
                <a:cubicBezTo>
                  <a:pt x="64" y="41"/>
                  <a:pt x="68" y="39"/>
                  <a:pt x="70" y="39"/>
                </a:cubicBezTo>
                <a:cubicBezTo>
                  <a:pt x="72" y="38"/>
                  <a:pt x="77" y="37"/>
                  <a:pt x="79" y="36"/>
                </a:cubicBezTo>
                <a:cubicBezTo>
                  <a:pt x="81" y="36"/>
                  <a:pt x="84" y="37"/>
                  <a:pt x="86" y="36"/>
                </a:cubicBezTo>
                <a:cubicBezTo>
                  <a:pt x="88" y="36"/>
                  <a:pt x="91" y="35"/>
                  <a:pt x="92" y="35"/>
                </a:cubicBezTo>
                <a:cubicBezTo>
                  <a:pt x="94" y="34"/>
                  <a:pt x="97" y="32"/>
                  <a:pt x="98" y="31"/>
                </a:cubicBezTo>
                <a:cubicBezTo>
                  <a:pt x="100" y="30"/>
                  <a:pt x="103" y="28"/>
                  <a:pt x="105" y="28"/>
                </a:cubicBezTo>
                <a:cubicBezTo>
                  <a:pt x="107" y="27"/>
                  <a:pt x="112" y="29"/>
                  <a:pt x="114" y="30"/>
                </a:cubicBezTo>
                <a:cubicBezTo>
                  <a:pt x="116" y="30"/>
                  <a:pt x="119" y="30"/>
                  <a:pt x="121" y="29"/>
                </a:cubicBezTo>
                <a:cubicBezTo>
                  <a:pt x="122" y="28"/>
                  <a:pt x="125" y="26"/>
                  <a:pt x="125" y="24"/>
                </a:cubicBezTo>
                <a:cubicBezTo>
                  <a:pt x="126" y="23"/>
                  <a:pt x="125" y="19"/>
                  <a:pt x="124" y="18"/>
                </a:cubicBezTo>
                <a:cubicBezTo>
                  <a:pt x="124" y="16"/>
                  <a:pt x="123" y="13"/>
                  <a:pt x="122" y="12"/>
                </a:cubicBezTo>
                <a:cubicBezTo>
                  <a:pt x="122" y="11"/>
                  <a:pt x="119" y="10"/>
                  <a:pt x="119" y="9"/>
                </a:cubicBezTo>
                <a:cubicBezTo>
                  <a:pt x="118" y="7"/>
                  <a:pt x="119" y="3"/>
                  <a:pt x="120" y="2"/>
                </a:cubicBezTo>
                <a:cubicBezTo>
                  <a:pt x="121" y="1"/>
                  <a:pt x="124" y="1"/>
                  <a:pt x="125" y="0"/>
                </a:cubicBezTo>
                <a:cubicBezTo>
                  <a:pt x="128" y="0"/>
                  <a:pt x="133" y="0"/>
                  <a:pt x="135" y="0"/>
                </a:cubicBezTo>
                <a:cubicBezTo>
                  <a:pt x="139" y="1"/>
                  <a:pt x="145" y="2"/>
                  <a:pt x="147" y="3"/>
                </a:cubicBezTo>
                <a:cubicBezTo>
                  <a:pt x="149" y="4"/>
                  <a:pt x="152" y="5"/>
                  <a:pt x="153" y="6"/>
                </a:cubicBezTo>
                <a:cubicBezTo>
                  <a:pt x="156" y="7"/>
                  <a:pt x="163" y="8"/>
                  <a:pt x="165" y="11"/>
                </a:cubicBezTo>
                <a:cubicBezTo>
                  <a:pt x="165" y="12"/>
                  <a:pt x="163" y="15"/>
                  <a:pt x="163" y="17"/>
                </a:cubicBezTo>
                <a:cubicBezTo>
                  <a:pt x="163" y="18"/>
                  <a:pt x="163" y="20"/>
                  <a:pt x="163" y="22"/>
                </a:cubicBezTo>
                <a:cubicBezTo>
                  <a:pt x="163" y="24"/>
                  <a:pt x="163" y="27"/>
                  <a:pt x="163" y="29"/>
                </a:cubicBezTo>
                <a:cubicBezTo>
                  <a:pt x="163" y="31"/>
                  <a:pt x="164" y="34"/>
                  <a:pt x="165" y="36"/>
                </a:cubicBezTo>
                <a:cubicBezTo>
                  <a:pt x="165" y="38"/>
                  <a:pt x="167" y="42"/>
                  <a:pt x="168" y="44"/>
                </a:cubicBezTo>
                <a:cubicBezTo>
                  <a:pt x="169" y="46"/>
                  <a:pt x="172" y="48"/>
                  <a:pt x="173" y="49"/>
                </a:cubicBezTo>
                <a:cubicBezTo>
                  <a:pt x="175" y="50"/>
                  <a:pt x="179" y="51"/>
                  <a:pt x="180" y="51"/>
                </a:cubicBezTo>
                <a:cubicBezTo>
                  <a:pt x="182" y="50"/>
                  <a:pt x="183" y="48"/>
                  <a:pt x="184" y="47"/>
                </a:cubicBezTo>
                <a:cubicBezTo>
                  <a:pt x="185" y="45"/>
                  <a:pt x="188" y="41"/>
                  <a:pt x="188" y="38"/>
                </a:cubicBezTo>
                <a:cubicBezTo>
                  <a:pt x="189" y="34"/>
                  <a:pt x="185" y="27"/>
                  <a:pt x="184" y="23"/>
                </a:cubicBezTo>
                <a:cubicBezTo>
                  <a:pt x="184" y="22"/>
                  <a:pt x="183" y="18"/>
                  <a:pt x="183" y="16"/>
                </a:cubicBezTo>
                <a:cubicBezTo>
                  <a:pt x="183" y="15"/>
                  <a:pt x="183" y="11"/>
                  <a:pt x="184" y="11"/>
                </a:cubicBezTo>
                <a:cubicBezTo>
                  <a:pt x="186" y="10"/>
                  <a:pt x="190" y="15"/>
                  <a:pt x="191" y="17"/>
                </a:cubicBezTo>
                <a:cubicBezTo>
                  <a:pt x="193" y="19"/>
                  <a:pt x="197" y="22"/>
                  <a:pt x="198" y="23"/>
                </a:cubicBezTo>
                <a:cubicBezTo>
                  <a:pt x="200" y="25"/>
                  <a:pt x="203" y="27"/>
                  <a:pt x="204" y="29"/>
                </a:cubicBezTo>
                <a:cubicBezTo>
                  <a:pt x="205" y="30"/>
                  <a:pt x="207" y="32"/>
                  <a:pt x="208" y="33"/>
                </a:cubicBezTo>
                <a:cubicBezTo>
                  <a:pt x="209" y="34"/>
                  <a:pt x="210" y="36"/>
                  <a:pt x="210" y="37"/>
                </a:cubicBezTo>
                <a:cubicBezTo>
                  <a:pt x="210" y="39"/>
                  <a:pt x="210" y="42"/>
                  <a:pt x="210" y="43"/>
                </a:cubicBezTo>
                <a:cubicBezTo>
                  <a:pt x="210" y="46"/>
                  <a:pt x="209" y="51"/>
                  <a:pt x="209" y="54"/>
                </a:cubicBezTo>
                <a:cubicBezTo>
                  <a:pt x="209" y="55"/>
                  <a:pt x="209" y="57"/>
                  <a:pt x="210" y="58"/>
                </a:cubicBezTo>
                <a:cubicBezTo>
                  <a:pt x="211" y="59"/>
                  <a:pt x="215" y="58"/>
                  <a:pt x="217" y="57"/>
                </a:cubicBezTo>
                <a:cubicBezTo>
                  <a:pt x="218" y="57"/>
                  <a:pt x="218" y="54"/>
                  <a:pt x="219" y="54"/>
                </a:cubicBezTo>
                <a:cubicBezTo>
                  <a:pt x="221" y="53"/>
                  <a:pt x="224" y="51"/>
                  <a:pt x="226" y="51"/>
                </a:cubicBezTo>
                <a:cubicBezTo>
                  <a:pt x="228" y="50"/>
                  <a:pt x="231" y="50"/>
                  <a:pt x="233" y="50"/>
                </a:cubicBezTo>
                <a:cubicBezTo>
                  <a:pt x="235" y="51"/>
                  <a:pt x="240" y="52"/>
                  <a:pt x="242" y="54"/>
                </a:cubicBezTo>
                <a:cubicBezTo>
                  <a:pt x="243" y="56"/>
                  <a:pt x="246" y="61"/>
                  <a:pt x="245" y="64"/>
                </a:cubicBezTo>
                <a:cubicBezTo>
                  <a:pt x="245" y="65"/>
                  <a:pt x="242" y="66"/>
                  <a:pt x="242" y="66"/>
                </a:cubicBezTo>
                <a:cubicBezTo>
                  <a:pt x="240" y="68"/>
                  <a:pt x="237" y="72"/>
                  <a:pt x="236" y="75"/>
                </a:cubicBezTo>
                <a:cubicBezTo>
                  <a:pt x="235" y="77"/>
                  <a:pt x="233" y="80"/>
                  <a:pt x="233" y="83"/>
                </a:cubicBezTo>
                <a:cubicBezTo>
                  <a:pt x="233" y="85"/>
                  <a:pt x="233" y="89"/>
                  <a:pt x="234" y="90"/>
                </a:cubicBezTo>
                <a:cubicBezTo>
                  <a:pt x="236" y="92"/>
                  <a:pt x="240" y="95"/>
                  <a:pt x="241" y="96"/>
                </a:cubicBezTo>
                <a:cubicBezTo>
                  <a:pt x="243" y="98"/>
                  <a:pt x="245" y="101"/>
                  <a:pt x="246" y="10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43">
            <a:extLst>
              <a:ext uri="{FF2B5EF4-FFF2-40B4-BE49-F238E27FC236}">
                <a16:creationId xmlns:a16="http://schemas.microsoft.com/office/drawing/2014/main" id="{D4A27CAB-8BB1-4582-A072-38AC38BEB696}"/>
              </a:ext>
            </a:extLst>
          </p:cNvPr>
          <p:cNvSpPr>
            <a:spLocks/>
          </p:cNvSpPr>
          <p:nvPr/>
        </p:nvSpPr>
        <p:spPr bwMode="auto">
          <a:xfrm>
            <a:off x="6940044" y="2729054"/>
            <a:ext cx="696702" cy="1009504"/>
          </a:xfrm>
          <a:custGeom>
            <a:avLst/>
            <a:gdLst/>
            <a:ahLst/>
            <a:cxnLst>
              <a:cxn ang="0">
                <a:pos x="112" y="18"/>
              </a:cxn>
              <a:cxn ang="0">
                <a:pos x="159" y="52"/>
              </a:cxn>
              <a:cxn ang="0">
                <a:pos x="184" y="54"/>
              </a:cxn>
              <a:cxn ang="0">
                <a:pos x="240" y="64"/>
              </a:cxn>
              <a:cxn ang="0">
                <a:pos x="240" y="87"/>
              </a:cxn>
              <a:cxn ang="0">
                <a:pos x="243" y="123"/>
              </a:cxn>
              <a:cxn ang="0">
                <a:pos x="223" y="141"/>
              </a:cxn>
              <a:cxn ang="0">
                <a:pos x="207" y="147"/>
              </a:cxn>
              <a:cxn ang="0">
                <a:pos x="208" y="161"/>
              </a:cxn>
              <a:cxn ang="0">
                <a:pos x="222" y="170"/>
              </a:cxn>
              <a:cxn ang="0">
                <a:pos x="248" y="167"/>
              </a:cxn>
              <a:cxn ang="0">
                <a:pos x="264" y="161"/>
              </a:cxn>
              <a:cxn ang="0">
                <a:pos x="281" y="170"/>
              </a:cxn>
              <a:cxn ang="0">
                <a:pos x="289" y="213"/>
              </a:cxn>
              <a:cxn ang="0">
                <a:pos x="282" y="258"/>
              </a:cxn>
              <a:cxn ang="0">
                <a:pos x="287" y="268"/>
              </a:cxn>
              <a:cxn ang="0">
                <a:pos x="299" y="288"/>
              </a:cxn>
              <a:cxn ang="0">
                <a:pos x="286" y="302"/>
              </a:cxn>
              <a:cxn ang="0">
                <a:pos x="267" y="323"/>
              </a:cxn>
              <a:cxn ang="0">
                <a:pos x="257" y="342"/>
              </a:cxn>
              <a:cxn ang="0">
                <a:pos x="231" y="340"/>
              </a:cxn>
              <a:cxn ang="0">
                <a:pos x="215" y="349"/>
              </a:cxn>
              <a:cxn ang="0">
                <a:pos x="197" y="367"/>
              </a:cxn>
              <a:cxn ang="0">
                <a:pos x="184" y="368"/>
              </a:cxn>
              <a:cxn ang="0">
                <a:pos x="172" y="349"/>
              </a:cxn>
              <a:cxn ang="0">
                <a:pos x="152" y="345"/>
              </a:cxn>
              <a:cxn ang="0">
                <a:pos x="139" y="361"/>
              </a:cxn>
              <a:cxn ang="0">
                <a:pos x="128" y="392"/>
              </a:cxn>
              <a:cxn ang="0">
                <a:pos x="116" y="413"/>
              </a:cxn>
              <a:cxn ang="0">
                <a:pos x="78" y="423"/>
              </a:cxn>
              <a:cxn ang="0">
                <a:pos x="53" y="433"/>
              </a:cxn>
              <a:cxn ang="0">
                <a:pos x="35" y="423"/>
              </a:cxn>
              <a:cxn ang="0">
                <a:pos x="10" y="419"/>
              </a:cxn>
              <a:cxn ang="0">
                <a:pos x="2" y="391"/>
              </a:cxn>
              <a:cxn ang="0">
                <a:pos x="1" y="381"/>
              </a:cxn>
              <a:cxn ang="0">
                <a:pos x="29" y="373"/>
              </a:cxn>
              <a:cxn ang="0">
                <a:pos x="60" y="356"/>
              </a:cxn>
              <a:cxn ang="0">
                <a:pos x="69" y="336"/>
              </a:cxn>
              <a:cxn ang="0">
                <a:pos x="57" y="308"/>
              </a:cxn>
              <a:cxn ang="0">
                <a:pos x="61" y="293"/>
              </a:cxn>
              <a:cxn ang="0">
                <a:pos x="73" y="285"/>
              </a:cxn>
              <a:cxn ang="0">
                <a:pos x="68" y="277"/>
              </a:cxn>
              <a:cxn ang="0">
                <a:pos x="68" y="267"/>
              </a:cxn>
              <a:cxn ang="0">
                <a:pos x="79" y="255"/>
              </a:cxn>
              <a:cxn ang="0">
                <a:pos x="62" y="241"/>
              </a:cxn>
              <a:cxn ang="0">
                <a:pos x="50" y="224"/>
              </a:cxn>
              <a:cxn ang="0">
                <a:pos x="50" y="214"/>
              </a:cxn>
              <a:cxn ang="0">
                <a:pos x="40" y="201"/>
              </a:cxn>
              <a:cxn ang="0">
                <a:pos x="35" y="198"/>
              </a:cxn>
              <a:cxn ang="0">
                <a:pos x="25" y="184"/>
              </a:cxn>
              <a:cxn ang="0">
                <a:pos x="25" y="174"/>
              </a:cxn>
              <a:cxn ang="0">
                <a:pos x="31" y="156"/>
              </a:cxn>
              <a:cxn ang="0">
                <a:pos x="47" y="158"/>
              </a:cxn>
              <a:cxn ang="0">
                <a:pos x="72" y="127"/>
              </a:cxn>
              <a:cxn ang="0">
                <a:pos x="74" y="104"/>
              </a:cxn>
              <a:cxn ang="0">
                <a:pos x="63" y="98"/>
              </a:cxn>
              <a:cxn ang="0">
                <a:pos x="71" y="87"/>
              </a:cxn>
              <a:cxn ang="0">
                <a:pos x="79" y="78"/>
              </a:cxn>
              <a:cxn ang="0">
                <a:pos x="69" y="60"/>
              </a:cxn>
              <a:cxn ang="0">
                <a:pos x="97" y="0"/>
              </a:cxn>
            </a:cxnLst>
            <a:rect l="0" t="0" r="r" b="b"/>
            <a:pathLst>
              <a:path w="299" h="434">
                <a:moveTo>
                  <a:pt x="97" y="0"/>
                </a:moveTo>
                <a:cubicBezTo>
                  <a:pt x="97" y="0"/>
                  <a:pt x="107" y="13"/>
                  <a:pt x="112" y="18"/>
                </a:cubicBezTo>
                <a:cubicBezTo>
                  <a:pt x="123" y="28"/>
                  <a:pt x="139" y="37"/>
                  <a:pt x="151" y="46"/>
                </a:cubicBezTo>
                <a:cubicBezTo>
                  <a:pt x="153" y="48"/>
                  <a:pt x="156" y="50"/>
                  <a:pt x="159" y="52"/>
                </a:cubicBezTo>
                <a:cubicBezTo>
                  <a:pt x="162" y="54"/>
                  <a:pt x="167" y="57"/>
                  <a:pt x="171" y="58"/>
                </a:cubicBezTo>
                <a:cubicBezTo>
                  <a:pt x="175" y="58"/>
                  <a:pt x="180" y="55"/>
                  <a:pt x="184" y="54"/>
                </a:cubicBezTo>
                <a:cubicBezTo>
                  <a:pt x="187" y="53"/>
                  <a:pt x="192" y="51"/>
                  <a:pt x="195" y="51"/>
                </a:cubicBezTo>
                <a:cubicBezTo>
                  <a:pt x="207" y="51"/>
                  <a:pt x="233" y="55"/>
                  <a:pt x="240" y="64"/>
                </a:cubicBezTo>
                <a:cubicBezTo>
                  <a:pt x="241" y="66"/>
                  <a:pt x="240" y="72"/>
                  <a:pt x="240" y="75"/>
                </a:cubicBezTo>
                <a:cubicBezTo>
                  <a:pt x="240" y="78"/>
                  <a:pt x="240" y="84"/>
                  <a:pt x="240" y="87"/>
                </a:cubicBezTo>
                <a:cubicBezTo>
                  <a:pt x="241" y="94"/>
                  <a:pt x="241" y="107"/>
                  <a:pt x="242" y="114"/>
                </a:cubicBezTo>
                <a:cubicBezTo>
                  <a:pt x="242" y="116"/>
                  <a:pt x="243" y="121"/>
                  <a:pt x="243" y="123"/>
                </a:cubicBezTo>
                <a:cubicBezTo>
                  <a:pt x="241" y="128"/>
                  <a:pt x="235" y="135"/>
                  <a:pt x="232" y="138"/>
                </a:cubicBezTo>
                <a:cubicBezTo>
                  <a:pt x="230" y="139"/>
                  <a:pt x="225" y="140"/>
                  <a:pt x="223" y="141"/>
                </a:cubicBezTo>
                <a:cubicBezTo>
                  <a:pt x="220" y="142"/>
                  <a:pt x="213" y="143"/>
                  <a:pt x="210" y="145"/>
                </a:cubicBezTo>
                <a:cubicBezTo>
                  <a:pt x="209" y="145"/>
                  <a:pt x="207" y="146"/>
                  <a:pt x="207" y="147"/>
                </a:cubicBezTo>
                <a:cubicBezTo>
                  <a:pt x="206" y="148"/>
                  <a:pt x="205" y="152"/>
                  <a:pt x="206" y="154"/>
                </a:cubicBezTo>
                <a:cubicBezTo>
                  <a:pt x="206" y="155"/>
                  <a:pt x="207" y="159"/>
                  <a:pt x="208" y="161"/>
                </a:cubicBezTo>
                <a:cubicBezTo>
                  <a:pt x="209" y="162"/>
                  <a:pt x="211" y="166"/>
                  <a:pt x="213" y="167"/>
                </a:cubicBezTo>
                <a:cubicBezTo>
                  <a:pt x="215" y="168"/>
                  <a:pt x="220" y="169"/>
                  <a:pt x="222" y="170"/>
                </a:cubicBezTo>
                <a:cubicBezTo>
                  <a:pt x="226" y="170"/>
                  <a:pt x="236" y="172"/>
                  <a:pt x="240" y="171"/>
                </a:cubicBezTo>
                <a:cubicBezTo>
                  <a:pt x="242" y="170"/>
                  <a:pt x="246" y="168"/>
                  <a:pt x="248" y="167"/>
                </a:cubicBezTo>
                <a:cubicBezTo>
                  <a:pt x="250" y="166"/>
                  <a:pt x="254" y="164"/>
                  <a:pt x="256" y="163"/>
                </a:cubicBezTo>
                <a:cubicBezTo>
                  <a:pt x="258" y="162"/>
                  <a:pt x="262" y="161"/>
                  <a:pt x="264" y="161"/>
                </a:cubicBezTo>
                <a:cubicBezTo>
                  <a:pt x="266" y="161"/>
                  <a:pt x="269" y="162"/>
                  <a:pt x="271" y="163"/>
                </a:cubicBezTo>
                <a:cubicBezTo>
                  <a:pt x="274" y="165"/>
                  <a:pt x="279" y="167"/>
                  <a:pt x="281" y="170"/>
                </a:cubicBezTo>
                <a:cubicBezTo>
                  <a:pt x="283" y="174"/>
                  <a:pt x="283" y="183"/>
                  <a:pt x="284" y="187"/>
                </a:cubicBezTo>
                <a:cubicBezTo>
                  <a:pt x="285" y="194"/>
                  <a:pt x="288" y="206"/>
                  <a:pt x="289" y="213"/>
                </a:cubicBezTo>
                <a:cubicBezTo>
                  <a:pt x="290" y="222"/>
                  <a:pt x="293" y="240"/>
                  <a:pt x="290" y="249"/>
                </a:cubicBezTo>
                <a:cubicBezTo>
                  <a:pt x="289" y="252"/>
                  <a:pt x="284" y="256"/>
                  <a:pt x="282" y="258"/>
                </a:cubicBezTo>
                <a:cubicBezTo>
                  <a:pt x="282" y="259"/>
                  <a:pt x="279" y="260"/>
                  <a:pt x="279" y="261"/>
                </a:cubicBezTo>
                <a:cubicBezTo>
                  <a:pt x="280" y="264"/>
                  <a:pt x="285" y="266"/>
                  <a:pt x="287" y="268"/>
                </a:cubicBezTo>
                <a:cubicBezTo>
                  <a:pt x="289" y="269"/>
                  <a:pt x="292" y="273"/>
                  <a:pt x="293" y="275"/>
                </a:cubicBezTo>
                <a:cubicBezTo>
                  <a:pt x="295" y="278"/>
                  <a:pt x="299" y="284"/>
                  <a:pt x="299" y="288"/>
                </a:cubicBezTo>
                <a:cubicBezTo>
                  <a:pt x="299" y="291"/>
                  <a:pt x="297" y="299"/>
                  <a:pt x="297" y="299"/>
                </a:cubicBezTo>
                <a:cubicBezTo>
                  <a:pt x="297" y="299"/>
                  <a:pt x="288" y="300"/>
                  <a:pt x="286" y="302"/>
                </a:cubicBezTo>
                <a:cubicBezTo>
                  <a:pt x="283" y="304"/>
                  <a:pt x="279" y="309"/>
                  <a:pt x="276" y="312"/>
                </a:cubicBezTo>
                <a:cubicBezTo>
                  <a:pt x="274" y="314"/>
                  <a:pt x="269" y="320"/>
                  <a:pt x="267" y="323"/>
                </a:cubicBezTo>
                <a:cubicBezTo>
                  <a:pt x="265" y="324"/>
                  <a:pt x="262" y="328"/>
                  <a:pt x="261" y="330"/>
                </a:cubicBezTo>
                <a:cubicBezTo>
                  <a:pt x="260" y="333"/>
                  <a:pt x="260" y="340"/>
                  <a:pt x="257" y="342"/>
                </a:cubicBezTo>
                <a:cubicBezTo>
                  <a:pt x="255" y="343"/>
                  <a:pt x="251" y="340"/>
                  <a:pt x="249" y="339"/>
                </a:cubicBezTo>
                <a:cubicBezTo>
                  <a:pt x="244" y="339"/>
                  <a:pt x="235" y="339"/>
                  <a:pt x="231" y="340"/>
                </a:cubicBezTo>
                <a:cubicBezTo>
                  <a:pt x="229" y="340"/>
                  <a:pt x="224" y="341"/>
                  <a:pt x="222" y="343"/>
                </a:cubicBezTo>
                <a:cubicBezTo>
                  <a:pt x="220" y="344"/>
                  <a:pt x="217" y="347"/>
                  <a:pt x="215" y="349"/>
                </a:cubicBezTo>
                <a:cubicBezTo>
                  <a:pt x="213" y="351"/>
                  <a:pt x="209" y="357"/>
                  <a:pt x="206" y="359"/>
                </a:cubicBezTo>
                <a:cubicBezTo>
                  <a:pt x="204" y="361"/>
                  <a:pt x="199" y="365"/>
                  <a:pt x="197" y="367"/>
                </a:cubicBezTo>
                <a:cubicBezTo>
                  <a:pt x="195" y="368"/>
                  <a:pt x="192" y="372"/>
                  <a:pt x="191" y="372"/>
                </a:cubicBezTo>
                <a:cubicBezTo>
                  <a:pt x="189" y="372"/>
                  <a:pt x="186" y="369"/>
                  <a:pt x="184" y="368"/>
                </a:cubicBezTo>
                <a:cubicBezTo>
                  <a:pt x="183" y="366"/>
                  <a:pt x="181" y="362"/>
                  <a:pt x="180" y="360"/>
                </a:cubicBezTo>
                <a:cubicBezTo>
                  <a:pt x="178" y="357"/>
                  <a:pt x="175" y="351"/>
                  <a:pt x="172" y="349"/>
                </a:cubicBezTo>
                <a:cubicBezTo>
                  <a:pt x="170" y="347"/>
                  <a:pt x="165" y="344"/>
                  <a:pt x="162" y="344"/>
                </a:cubicBezTo>
                <a:cubicBezTo>
                  <a:pt x="160" y="343"/>
                  <a:pt x="154" y="344"/>
                  <a:pt x="152" y="345"/>
                </a:cubicBezTo>
                <a:cubicBezTo>
                  <a:pt x="149" y="346"/>
                  <a:pt x="144" y="348"/>
                  <a:pt x="142" y="351"/>
                </a:cubicBezTo>
                <a:cubicBezTo>
                  <a:pt x="140" y="353"/>
                  <a:pt x="139" y="360"/>
                  <a:pt x="139" y="361"/>
                </a:cubicBezTo>
                <a:cubicBezTo>
                  <a:pt x="139" y="363"/>
                  <a:pt x="134" y="372"/>
                  <a:pt x="132" y="375"/>
                </a:cubicBezTo>
                <a:cubicBezTo>
                  <a:pt x="131" y="379"/>
                  <a:pt x="129" y="388"/>
                  <a:pt x="128" y="392"/>
                </a:cubicBezTo>
                <a:cubicBezTo>
                  <a:pt x="127" y="395"/>
                  <a:pt x="127" y="401"/>
                  <a:pt x="125" y="403"/>
                </a:cubicBezTo>
                <a:cubicBezTo>
                  <a:pt x="124" y="406"/>
                  <a:pt x="119" y="411"/>
                  <a:pt x="116" y="413"/>
                </a:cubicBezTo>
                <a:cubicBezTo>
                  <a:pt x="113" y="415"/>
                  <a:pt x="106" y="417"/>
                  <a:pt x="103" y="418"/>
                </a:cubicBezTo>
                <a:cubicBezTo>
                  <a:pt x="97" y="420"/>
                  <a:pt x="84" y="422"/>
                  <a:pt x="78" y="423"/>
                </a:cubicBezTo>
                <a:cubicBezTo>
                  <a:pt x="75" y="424"/>
                  <a:pt x="70" y="425"/>
                  <a:pt x="67" y="426"/>
                </a:cubicBezTo>
                <a:cubicBezTo>
                  <a:pt x="63" y="428"/>
                  <a:pt x="56" y="432"/>
                  <a:pt x="53" y="433"/>
                </a:cubicBezTo>
                <a:cubicBezTo>
                  <a:pt x="49" y="433"/>
                  <a:pt x="42" y="434"/>
                  <a:pt x="39" y="433"/>
                </a:cubicBezTo>
                <a:cubicBezTo>
                  <a:pt x="37" y="431"/>
                  <a:pt x="37" y="424"/>
                  <a:pt x="35" y="423"/>
                </a:cubicBezTo>
                <a:cubicBezTo>
                  <a:pt x="32" y="421"/>
                  <a:pt x="25" y="420"/>
                  <a:pt x="22" y="420"/>
                </a:cubicBezTo>
                <a:cubicBezTo>
                  <a:pt x="19" y="419"/>
                  <a:pt x="10" y="419"/>
                  <a:pt x="10" y="419"/>
                </a:cubicBezTo>
                <a:cubicBezTo>
                  <a:pt x="10" y="419"/>
                  <a:pt x="8" y="409"/>
                  <a:pt x="7" y="406"/>
                </a:cubicBezTo>
                <a:cubicBezTo>
                  <a:pt x="6" y="402"/>
                  <a:pt x="3" y="395"/>
                  <a:pt x="2" y="391"/>
                </a:cubicBezTo>
                <a:cubicBezTo>
                  <a:pt x="1" y="390"/>
                  <a:pt x="1" y="387"/>
                  <a:pt x="0" y="386"/>
                </a:cubicBezTo>
                <a:cubicBezTo>
                  <a:pt x="0" y="385"/>
                  <a:pt x="0" y="382"/>
                  <a:pt x="1" y="381"/>
                </a:cubicBezTo>
                <a:cubicBezTo>
                  <a:pt x="3" y="379"/>
                  <a:pt x="10" y="379"/>
                  <a:pt x="14" y="378"/>
                </a:cubicBezTo>
                <a:cubicBezTo>
                  <a:pt x="17" y="376"/>
                  <a:pt x="25" y="374"/>
                  <a:pt x="29" y="373"/>
                </a:cubicBezTo>
                <a:cubicBezTo>
                  <a:pt x="33" y="371"/>
                  <a:pt x="42" y="368"/>
                  <a:pt x="46" y="365"/>
                </a:cubicBezTo>
                <a:cubicBezTo>
                  <a:pt x="50" y="363"/>
                  <a:pt x="57" y="359"/>
                  <a:pt x="60" y="356"/>
                </a:cubicBezTo>
                <a:cubicBezTo>
                  <a:pt x="63" y="354"/>
                  <a:pt x="67" y="349"/>
                  <a:pt x="68" y="346"/>
                </a:cubicBezTo>
                <a:cubicBezTo>
                  <a:pt x="69" y="344"/>
                  <a:pt x="69" y="339"/>
                  <a:pt x="69" y="336"/>
                </a:cubicBezTo>
                <a:cubicBezTo>
                  <a:pt x="68" y="333"/>
                  <a:pt x="67" y="327"/>
                  <a:pt x="66" y="324"/>
                </a:cubicBezTo>
                <a:cubicBezTo>
                  <a:pt x="65" y="319"/>
                  <a:pt x="60" y="312"/>
                  <a:pt x="57" y="308"/>
                </a:cubicBezTo>
                <a:cubicBezTo>
                  <a:pt x="55" y="306"/>
                  <a:pt x="50" y="299"/>
                  <a:pt x="50" y="299"/>
                </a:cubicBezTo>
                <a:cubicBezTo>
                  <a:pt x="50" y="299"/>
                  <a:pt x="59" y="295"/>
                  <a:pt x="61" y="293"/>
                </a:cubicBezTo>
                <a:cubicBezTo>
                  <a:pt x="62" y="292"/>
                  <a:pt x="63" y="289"/>
                  <a:pt x="64" y="289"/>
                </a:cubicBezTo>
                <a:cubicBezTo>
                  <a:pt x="66" y="287"/>
                  <a:pt x="72" y="287"/>
                  <a:pt x="73" y="285"/>
                </a:cubicBezTo>
                <a:cubicBezTo>
                  <a:pt x="73" y="284"/>
                  <a:pt x="71" y="283"/>
                  <a:pt x="70" y="282"/>
                </a:cubicBezTo>
                <a:cubicBezTo>
                  <a:pt x="69" y="281"/>
                  <a:pt x="68" y="278"/>
                  <a:pt x="68" y="277"/>
                </a:cubicBezTo>
                <a:cubicBezTo>
                  <a:pt x="68" y="276"/>
                  <a:pt x="67" y="273"/>
                  <a:pt x="67" y="272"/>
                </a:cubicBezTo>
                <a:cubicBezTo>
                  <a:pt x="67" y="271"/>
                  <a:pt x="67" y="268"/>
                  <a:pt x="68" y="267"/>
                </a:cubicBezTo>
                <a:cubicBezTo>
                  <a:pt x="68" y="265"/>
                  <a:pt x="71" y="262"/>
                  <a:pt x="72" y="260"/>
                </a:cubicBezTo>
                <a:cubicBezTo>
                  <a:pt x="73" y="258"/>
                  <a:pt x="79" y="257"/>
                  <a:pt x="79" y="255"/>
                </a:cubicBezTo>
                <a:cubicBezTo>
                  <a:pt x="78" y="253"/>
                  <a:pt x="74" y="252"/>
                  <a:pt x="73" y="251"/>
                </a:cubicBezTo>
                <a:cubicBezTo>
                  <a:pt x="70" y="248"/>
                  <a:pt x="64" y="244"/>
                  <a:pt x="62" y="241"/>
                </a:cubicBezTo>
                <a:cubicBezTo>
                  <a:pt x="59" y="238"/>
                  <a:pt x="55" y="233"/>
                  <a:pt x="53" y="230"/>
                </a:cubicBezTo>
                <a:cubicBezTo>
                  <a:pt x="52" y="228"/>
                  <a:pt x="50" y="226"/>
                  <a:pt x="50" y="224"/>
                </a:cubicBezTo>
                <a:cubicBezTo>
                  <a:pt x="50" y="223"/>
                  <a:pt x="54" y="221"/>
                  <a:pt x="54" y="219"/>
                </a:cubicBezTo>
                <a:cubicBezTo>
                  <a:pt x="54" y="217"/>
                  <a:pt x="51" y="216"/>
                  <a:pt x="50" y="214"/>
                </a:cubicBezTo>
                <a:cubicBezTo>
                  <a:pt x="47" y="212"/>
                  <a:pt x="43" y="208"/>
                  <a:pt x="42" y="205"/>
                </a:cubicBezTo>
                <a:cubicBezTo>
                  <a:pt x="41" y="204"/>
                  <a:pt x="41" y="201"/>
                  <a:pt x="40" y="201"/>
                </a:cubicBezTo>
                <a:cubicBezTo>
                  <a:pt x="40" y="200"/>
                  <a:pt x="38" y="202"/>
                  <a:pt x="37" y="202"/>
                </a:cubicBezTo>
                <a:cubicBezTo>
                  <a:pt x="36" y="201"/>
                  <a:pt x="35" y="199"/>
                  <a:pt x="35" y="198"/>
                </a:cubicBezTo>
                <a:cubicBezTo>
                  <a:pt x="34" y="196"/>
                  <a:pt x="31" y="191"/>
                  <a:pt x="30" y="189"/>
                </a:cubicBezTo>
                <a:cubicBezTo>
                  <a:pt x="29" y="187"/>
                  <a:pt x="26" y="185"/>
                  <a:pt x="25" y="184"/>
                </a:cubicBezTo>
                <a:cubicBezTo>
                  <a:pt x="24" y="183"/>
                  <a:pt x="20" y="180"/>
                  <a:pt x="20" y="178"/>
                </a:cubicBezTo>
                <a:cubicBezTo>
                  <a:pt x="21" y="176"/>
                  <a:pt x="25" y="176"/>
                  <a:pt x="25" y="174"/>
                </a:cubicBezTo>
                <a:cubicBezTo>
                  <a:pt x="27" y="170"/>
                  <a:pt x="22" y="160"/>
                  <a:pt x="24" y="157"/>
                </a:cubicBezTo>
                <a:cubicBezTo>
                  <a:pt x="25" y="156"/>
                  <a:pt x="29" y="156"/>
                  <a:pt x="31" y="156"/>
                </a:cubicBezTo>
                <a:cubicBezTo>
                  <a:pt x="33" y="156"/>
                  <a:pt x="36" y="157"/>
                  <a:pt x="38" y="158"/>
                </a:cubicBezTo>
                <a:cubicBezTo>
                  <a:pt x="40" y="158"/>
                  <a:pt x="45" y="159"/>
                  <a:pt x="47" y="158"/>
                </a:cubicBezTo>
                <a:cubicBezTo>
                  <a:pt x="52" y="157"/>
                  <a:pt x="59" y="149"/>
                  <a:pt x="62" y="145"/>
                </a:cubicBezTo>
                <a:cubicBezTo>
                  <a:pt x="65" y="141"/>
                  <a:pt x="70" y="131"/>
                  <a:pt x="72" y="127"/>
                </a:cubicBezTo>
                <a:cubicBezTo>
                  <a:pt x="74" y="122"/>
                  <a:pt x="82" y="111"/>
                  <a:pt x="80" y="106"/>
                </a:cubicBezTo>
                <a:cubicBezTo>
                  <a:pt x="79" y="104"/>
                  <a:pt x="76" y="104"/>
                  <a:pt x="74" y="104"/>
                </a:cubicBezTo>
                <a:cubicBezTo>
                  <a:pt x="73" y="104"/>
                  <a:pt x="69" y="104"/>
                  <a:pt x="68" y="103"/>
                </a:cubicBezTo>
                <a:cubicBezTo>
                  <a:pt x="66" y="102"/>
                  <a:pt x="63" y="100"/>
                  <a:pt x="63" y="98"/>
                </a:cubicBezTo>
                <a:cubicBezTo>
                  <a:pt x="62" y="97"/>
                  <a:pt x="63" y="94"/>
                  <a:pt x="64" y="93"/>
                </a:cubicBezTo>
                <a:cubicBezTo>
                  <a:pt x="65" y="91"/>
                  <a:pt x="69" y="88"/>
                  <a:pt x="71" y="87"/>
                </a:cubicBezTo>
                <a:cubicBezTo>
                  <a:pt x="73" y="86"/>
                  <a:pt x="76" y="85"/>
                  <a:pt x="77" y="84"/>
                </a:cubicBezTo>
                <a:cubicBezTo>
                  <a:pt x="78" y="83"/>
                  <a:pt x="79" y="80"/>
                  <a:pt x="79" y="78"/>
                </a:cubicBezTo>
                <a:cubicBezTo>
                  <a:pt x="79" y="76"/>
                  <a:pt x="78" y="70"/>
                  <a:pt x="76" y="68"/>
                </a:cubicBezTo>
                <a:cubicBezTo>
                  <a:pt x="75" y="66"/>
                  <a:pt x="69" y="63"/>
                  <a:pt x="69" y="60"/>
                </a:cubicBezTo>
                <a:cubicBezTo>
                  <a:pt x="67" y="46"/>
                  <a:pt x="87" y="20"/>
                  <a:pt x="94" y="6"/>
                </a:cubicBezTo>
                <a:cubicBezTo>
                  <a:pt x="94" y="5"/>
                  <a:pt x="97" y="0"/>
                  <a:pt x="97" y="0"/>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44">
            <a:extLst>
              <a:ext uri="{FF2B5EF4-FFF2-40B4-BE49-F238E27FC236}">
                <a16:creationId xmlns:a16="http://schemas.microsoft.com/office/drawing/2014/main" id="{A707F026-006A-4A7E-8572-C015A978D999}"/>
              </a:ext>
            </a:extLst>
          </p:cNvPr>
          <p:cNvSpPr>
            <a:spLocks noEditPoints="1"/>
          </p:cNvSpPr>
          <p:nvPr/>
        </p:nvSpPr>
        <p:spPr bwMode="auto">
          <a:xfrm>
            <a:off x="6072724" y="4167952"/>
            <a:ext cx="1416151" cy="2149816"/>
          </a:xfrm>
          <a:custGeom>
            <a:avLst/>
            <a:gdLst/>
            <a:ahLst/>
            <a:cxnLst>
              <a:cxn ang="0">
                <a:pos x="587" y="547"/>
              </a:cxn>
              <a:cxn ang="0">
                <a:pos x="536" y="591"/>
              </a:cxn>
              <a:cxn ang="0">
                <a:pos x="542" y="636"/>
              </a:cxn>
              <a:cxn ang="0">
                <a:pos x="502" y="659"/>
              </a:cxn>
              <a:cxn ang="0">
                <a:pos x="491" y="703"/>
              </a:cxn>
              <a:cxn ang="0">
                <a:pos x="488" y="736"/>
              </a:cxn>
              <a:cxn ang="0">
                <a:pos x="482" y="768"/>
              </a:cxn>
              <a:cxn ang="0">
                <a:pos x="494" y="803"/>
              </a:cxn>
              <a:cxn ang="0">
                <a:pos x="539" y="832"/>
              </a:cxn>
              <a:cxn ang="0">
                <a:pos x="521" y="860"/>
              </a:cxn>
              <a:cxn ang="0">
                <a:pos x="506" y="916"/>
              </a:cxn>
              <a:cxn ang="0">
                <a:pos x="475" y="906"/>
              </a:cxn>
              <a:cxn ang="0">
                <a:pos x="433" y="894"/>
              </a:cxn>
              <a:cxn ang="0">
                <a:pos x="428" y="881"/>
              </a:cxn>
              <a:cxn ang="0">
                <a:pos x="422" y="830"/>
              </a:cxn>
              <a:cxn ang="0">
                <a:pos x="402" y="796"/>
              </a:cxn>
              <a:cxn ang="0">
                <a:pos x="384" y="760"/>
              </a:cxn>
              <a:cxn ang="0">
                <a:pos x="343" y="728"/>
              </a:cxn>
              <a:cxn ang="0">
                <a:pos x="328" y="707"/>
              </a:cxn>
              <a:cxn ang="0">
                <a:pos x="358" y="673"/>
              </a:cxn>
              <a:cxn ang="0">
                <a:pos x="374" y="656"/>
              </a:cxn>
              <a:cxn ang="0">
                <a:pos x="335" y="600"/>
              </a:cxn>
              <a:cxn ang="0">
                <a:pos x="313" y="613"/>
              </a:cxn>
              <a:cxn ang="0">
                <a:pos x="259" y="607"/>
              </a:cxn>
              <a:cxn ang="0">
                <a:pos x="222" y="593"/>
              </a:cxn>
              <a:cxn ang="0">
                <a:pos x="185" y="577"/>
              </a:cxn>
              <a:cxn ang="0">
                <a:pos x="150" y="523"/>
              </a:cxn>
              <a:cxn ang="0">
                <a:pos x="77" y="453"/>
              </a:cxn>
              <a:cxn ang="0">
                <a:pos x="55" y="408"/>
              </a:cxn>
              <a:cxn ang="0">
                <a:pos x="65" y="342"/>
              </a:cxn>
              <a:cxn ang="0">
                <a:pos x="66" y="254"/>
              </a:cxn>
              <a:cxn ang="0">
                <a:pos x="39" y="198"/>
              </a:cxn>
              <a:cxn ang="0">
                <a:pos x="6" y="179"/>
              </a:cxn>
              <a:cxn ang="0">
                <a:pos x="36" y="167"/>
              </a:cxn>
              <a:cxn ang="0">
                <a:pos x="62" y="136"/>
              </a:cxn>
              <a:cxn ang="0">
                <a:pos x="103" y="113"/>
              </a:cxn>
              <a:cxn ang="0">
                <a:pos x="118" y="66"/>
              </a:cxn>
              <a:cxn ang="0">
                <a:pos x="185" y="74"/>
              </a:cxn>
              <a:cxn ang="0">
                <a:pos x="224" y="74"/>
              </a:cxn>
              <a:cxn ang="0">
                <a:pos x="270" y="75"/>
              </a:cxn>
              <a:cxn ang="0">
                <a:pos x="318" y="86"/>
              </a:cxn>
              <a:cxn ang="0">
                <a:pos x="355" y="81"/>
              </a:cxn>
              <a:cxn ang="0">
                <a:pos x="401" y="64"/>
              </a:cxn>
              <a:cxn ang="0">
                <a:pos x="401" y="27"/>
              </a:cxn>
              <a:cxn ang="0">
                <a:pos x="443" y="3"/>
              </a:cxn>
              <a:cxn ang="0">
                <a:pos x="450" y="39"/>
              </a:cxn>
              <a:cxn ang="0">
                <a:pos x="488" y="51"/>
              </a:cxn>
              <a:cxn ang="0">
                <a:pos x="518" y="77"/>
              </a:cxn>
              <a:cxn ang="0">
                <a:pos x="498" y="137"/>
              </a:cxn>
              <a:cxn ang="0">
                <a:pos x="535" y="184"/>
              </a:cxn>
              <a:cxn ang="0">
                <a:pos x="551" y="232"/>
              </a:cxn>
              <a:cxn ang="0">
                <a:pos x="556" y="280"/>
              </a:cxn>
              <a:cxn ang="0">
                <a:pos x="544" y="334"/>
              </a:cxn>
              <a:cxn ang="0">
                <a:pos x="529" y="391"/>
              </a:cxn>
              <a:cxn ang="0">
                <a:pos x="548" y="457"/>
              </a:cxn>
              <a:cxn ang="0">
                <a:pos x="595" y="515"/>
              </a:cxn>
              <a:cxn ang="0">
                <a:pos x="471" y="732"/>
              </a:cxn>
              <a:cxn ang="0">
                <a:pos x="468" y="747"/>
              </a:cxn>
            </a:cxnLst>
            <a:rect l="0" t="0" r="r" b="b"/>
            <a:pathLst>
              <a:path w="608" h="923">
                <a:moveTo>
                  <a:pt x="608" y="528"/>
                </a:moveTo>
                <a:cubicBezTo>
                  <a:pt x="608" y="528"/>
                  <a:pt x="602" y="530"/>
                  <a:pt x="601" y="531"/>
                </a:cubicBezTo>
                <a:cubicBezTo>
                  <a:pt x="598" y="534"/>
                  <a:pt x="596" y="542"/>
                  <a:pt x="594" y="544"/>
                </a:cubicBezTo>
                <a:cubicBezTo>
                  <a:pt x="592" y="545"/>
                  <a:pt x="588" y="546"/>
                  <a:pt x="587" y="547"/>
                </a:cubicBezTo>
                <a:cubicBezTo>
                  <a:pt x="584" y="549"/>
                  <a:pt x="580" y="554"/>
                  <a:pt x="578" y="556"/>
                </a:cubicBezTo>
                <a:cubicBezTo>
                  <a:pt x="574" y="559"/>
                  <a:pt x="567" y="567"/>
                  <a:pt x="563" y="570"/>
                </a:cubicBezTo>
                <a:cubicBezTo>
                  <a:pt x="558" y="573"/>
                  <a:pt x="546" y="575"/>
                  <a:pt x="542" y="579"/>
                </a:cubicBezTo>
                <a:cubicBezTo>
                  <a:pt x="539" y="581"/>
                  <a:pt x="537" y="588"/>
                  <a:pt x="536" y="591"/>
                </a:cubicBezTo>
                <a:cubicBezTo>
                  <a:pt x="536" y="594"/>
                  <a:pt x="538" y="598"/>
                  <a:pt x="539" y="600"/>
                </a:cubicBezTo>
                <a:cubicBezTo>
                  <a:pt x="540" y="604"/>
                  <a:pt x="544" y="610"/>
                  <a:pt x="545" y="613"/>
                </a:cubicBezTo>
                <a:cubicBezTo>
                  <a:pt x="545" y="616"/>
                  <a:pt x="546" y="622"/>
                  <a:pt x="545" y="625"/>
                </a:cubicBezTo>
                <a:cubicBezTo>
                  <a:pt x="545" y="628"/>
                  <a:pt x="544" y="633"/>
                  <a:pt x="542" y="636"/>
                </a:cubicBezTo>
                <a:cubicBezTo>
                  <a:pt x="541" y="638"/>
                  <a:pt x="539" y="642"/>
                  <a:pt x="537" y="644"/>
                </a:cubicBezTo>
                <a:cubicBezTo>
                  <a:pt x="536" y="645"/>
                  <a:pt x="532" y="648"/>
                  <a:pt x="531" y="648"/>
                </a:cubicBezTo>
                <a:cubicBezTo>
                  <a:pt x="527" y="650"/>
                  <a:pt x="519" y="652"/>
                  <a:pt x="516" y="654"/>
                </a:cubicBezTo>
                <a:cubicBezTo>
                  <a:pt x="512" y="655"/>
                  <a:pt x="505" y="657"/>
                  <a:pt x="502" y="659"/>
                </a:cubicBezTo>
                <a:cubicBezTo>
                  <a:pt x="499" y="660"/>
                  <a:pt x="495" y="662"/>
                  <a:pt x="494" y="664"/>
                </a:cubicBezTo>
                <a:cubicBezTo>
                  <a:pt x="491" y="667"/>
                  <a:pt x="488" y="676"/>
                  <a:pt x="488" y="680"/>
                </a:cubicBezTo>
                <a:cubicBezTo>
                  <a:pt x="487" y="683"/>
                  <a:pt x="486" y="691"/>
                  <a:pt x="487" y="694"/>
                </a:cubicBezTo>
                <a:cubicBezTo>
                  <a:pt x="487" y="697"/>
                  <a:pt x="490" y="701"/>
                  <a:pt x="491" y="703"/>
                </a:cubicBezTo>
                <a:cubicBezTo>
                  <a:pt x="492" y="705"/>
                  <a:pt x="494" y="706"/>
                  <a:pt x="495" y="708"/>
                </a:cubicBezTo>
                <a:cubicBezTo>
                  <a:pt x="497" y="712"/>
                  <a:pt x="496" y="721"/>
                  <a:pt x="496" y="726"/>
                </a:cubicBezTo>
                <a:cubicBezTo>
                  <a:pt x="496" y="728"/>
                  <a:pt x="497" y="732"/>
                  <a:pt x="496" y="734"/>
                </a:cubicBezTo>
                <a:cubicBezTo>
                  <a:pt x="494" y="735"/>
                  <a:pt x="489" y="735"/>
                  <a:pt x="488" y="736"/>
                </a:cubicBezTo>
                <a:cubicBezTo>
                  <a:pt x="486" y="737"/>
                  <a:pt x="482" y="741"/>
                  <a:pt x="481" y="743"/>
                </a:cubicBezTo>
                <a:cubicBezTo>
                  <a:pt x="480" y="744"/>
                  <a:pt x="476" y="747"/>
                  <a:pt x="476" y="749"/>
                </a:cubicBezTo>
                <a:cubicBezTo>
                  <a:pt x="475" y="751"/>
                  <a:pt x="477" y="754"/>
                  <a:pt x="477" y="755"/>
                </a:cubicBezTo>
                <a:cubicBezTo>
                  <a:pt x="478" y="758"/>
                  <a:pt x="480" y="765"/>
                  <a:pt x="482" y="768"/>
                </a:cubicBezTo>
                <a:cubicBezTo>
                  <a:pt x="483" y="770"/>
                  <a:pt x="486" y="773"/>
                  <a:pt x="488" y="775"/>
                </a:cubicBezTo>
                <a:cubicBezTo>
                  <a:pt x="489" y="777"/>
                  <a:pt x="492" y="782"/>
                  <a:pt x="493" y="784"/>
                </a:cubicBezTo>
                <a:cubicBezTo>
                  <a:pt x="493" y="787"/>
                  <a:pt x="491" y="792"/>
                  <a:pt x="491" y="795"/>
                </a:cubicBezTo>
                <a:cubicBezTo>
                  <a:pt x="491" y="797"/>
                  <a:pt x="492" y="802"/>
                  <a:pt x="494" y="803"/>
                </a:cubicBezTo>
                <a:cubicBezTo>
                  <a:pt x="495" y="805"/>
                  <a:pt x="499" y="808"/>
                  <a:pt x="501" y="809"/>
                </a:cubicBezTo>
                <a:cubicBezTo>
                  <a:pt x="505" y="811"/>
                  <a:pt x="513" y="808"/>
                  <a:pt x="516" y="809"/>
                </a:cubicBezTo>
                <a:cubicBezTo>
                  <a:pt x="520" y="810"/>
                  <a:pt x="525" y="814"/>
                  <a:pt x="528" y="818"/>
                </a:cubicBezTo>
                <a:cubicBezTo>
                  <a:pt x="531" y="822"/>
                  <a:pt x="536" y="829"/>
                  <a:pt x="539" y="832"/>
                </a:cubicBezTo>
                <a:cubicBezTo>
                  <a:pt x="540" y="833"/>
                  <a:pt x="542" y="834"/>
                  <a:pt x="542" y="834"/>
                </a:cubicBezTo>
                <a:cubicBezTo>
                  <a:pt x="543" y="837"/>
                  <a:pt x="541" y="842"/>
                  <a:pt x="539" y="845"/>
                </a:cubicBezTo>
                <a:cubicBezTo>
                  <a:pt x="538" y="847"/>
                  <a:pt x="534" y="851"/>
                  <a:pt x="532" y="853"/>
                </a:cubicBezTo>
                <a:cubicBezTo>
                  <a:pt x="530" y="855"/>
                  <a:pt x="523" y="858"/>
                  <a:pt x="521" y="860"/>
                </a:cubicBezTo>
                <a:cubicBezTo>
                  <a:pt x="519" y="863"/>
                  <a:pt x="518" y="872"/>
                  <a:pt x="517" y="875"/>
                </a:cubicBezTo>
                <a:cubicBezTo>
                  <a:pt x="516" y="878"/>
                  <a:pt x="512" y="884"/>
                  <a:pt x="511" y="888"/>
                </a:cubicBezTo>
                <a:cubicBezTo>
                  <a:pt x="510" y="890"/>
                  <a:pt x="510" y="896"/>
                  <a:pt x="509" y="898"/>
                </a:cubicBezTo>
                <a:cubicBezTo>
                  <a:pt x="508" y="903"/>
                  <a:pt x="509" y="912"/>
                  <a:pt x="506" y="916"/>
                </a:cubicBezTo>
                <a:cubicBezTo>
                  <a:pt x="504" y="919"/>
                  <a:pt x="496" y="922"/>
                  <a:pt x="493" y="923"/>
                </a:cubicBezTo>
                <a:cubicBezTo>
                  <a:pt x="490" y="923"/>
                  <a:pt x="485" y="922"/>
                  <a:pt x="483" y="920"/>
                </a:cubicBezTo>
                <a:cubicBezTo>
                  <a:pt x="481" y="917"/>
                  <a:pt x="483" y="911"/>
                  <a:pt x="482" y="909"/>
                </a:cubicBezTo>
                <a:cubicBezTo>
                  <a:pt x="481" y="907"/>
                  <a:pt x="477" y="906"/>
                  <a:pt x="475" y="906"/>
                </a:cubicBezTo>
                <a:cubicBezTo>
                  <a:pt x="472" y="905"/>
                  <a:pt x="467" y="906"/>
                  <a:pt x="464" y="906"/>
                </a:cubicBezTo>
                <a:cubicBezTo>
                  <a:pt x="461" y="906"/>
                  <a:pt x="456" y="905"/>
                  <a:pt x="454" y="904"/>
                </a:cubicBezTo>
                <a:cubicBezTo>
                  <a:pt x="451" y="903"/>
                  <a:pt x="447" y="896"/>
                  <a:pt x="445" y="895"/>
                </a:cubicBezTo>
                <a:cubicBezTo>
                  <a:pt x="442" y="894"/>
                  <a:pt x="436" y="893"/>
                  <a:pt x="433" y="894"/>
                </a:cubicBezTo>
                <a:cubicBezTo>
                  <a:pt x="430" y="896"/>
                  <a:pt x="427" y="902"/>
                  <a:pt x="424" y="903"/>
                </a:cubicBezTo>
                <a:cubicBezTo>
                  <a:pt x="423" y="904"/>
                  <a:pt x="420" y="904"/>
                  <a:pt x="419" y="903"/>
                </a:cubicBezTo>
                <a:cubicBezTo>
                  <a:pt x="417" y="901"/>
                  <a:pt x="418" y="897"/>
                  <a:pt x="419" y="895"/>
                </a:cubicBezTo>
                <a:cubicBezTo>
                  <a:pt x="420" y="891"/>
                  <a:pt x="425" y="884"/>
                  <a:pt x="428" y="881"/>
                </a:cubicBezTo>
                <a:cubicBezTo>
                  <a:pt x="430" y="879"/>
                  <a:pt x="436" y="875"/>
                  <a:pt x="437" y="872"/>
                </a:cubicBezTo>
                <a:cubicBezTo>
                  <a:pt x="438" y="870"/>
                  <a:pt x="439" y="865"/>
                  <a:pt x="439" y="863"/>
                </a:cubicBezTo>
                <a:cubicBezTo>
                  <a:pt x="438" y="858"/>
                  <a:pt x="431" y="850"/>
                  <a:pt x="428" y="846"/>
                </a:cubicBezTo>
                <a:cubicBezTo>
                  <a:pt x="426" y="842"/>
                  <a:pt x="423" y="834"/>
                  <a:pt x="422" y="830"/>
                </a:cubicBezTo>
                <a:cubicBezTo>
                  <a:pt x="422" y="828"/>
                  <a:pt x="423" y="824"/>
                  <a:pt x="422" y="823"/>
                </a:cubicBezTo>
                <a:cubicBezTo>
                  <a:pt x="422" y="821"/>
                  <a:pt x="419" y="818"/>
                  <a:pt x="418" y="817"/>
                </a:cubicBezTo>
                <a:cubicBezTo>
                  <a:pt x="416" y="815"/>
                  <a:pt x="413" y="811"/>
                  <a:pt x="412" y="809"/>
                </a:cubicBezTo>
                <a:cubicBezTo>
                  <a:pt x="410" y="806"/>
                  <a:pt x="404" y="799"/>
                  <a:pt x="402" y="796"/>
                </a:cubicBezTo>
                <a:cubicBezTo>
                  <a:pt x="401" y="791"/>
                  <a:pt x="401" y="781"/>
                  <a:pt x="401" y="777"/>
                </a:cubicBezTo>
                <a:cubicBezTo>
                  <a:pt x="401" y="774"/>
                  <a:pt x="401" y="769"/>
                  <a:pt x="399" y="767"/>
                </a:cubicBezTo>
                <a:cubicBezTo>
                  <a:pt x="398" y="765"/>
                  <a:pt x="394" y="763"/>
                  <a:pt x="391" y="762"/>
                </a:cubicBezTo>
                <a:cubicBezTo>
                  <a:pt x="390" y="761"/>
                  <a:pt x="386" y="761"/>
                  <a:pt x="384" y="760"/>
                </a:cubicBezTo>
                <a:cubicBezTo>
                  <a:pt x="381" y="759"/>
                  <a:pt x="378" y="753"/>
                  <a:pt x="375" y="751"/>
                </a:cubicBezTo>
                <a:cubicBezTo>
                  <a:pt x="373" y="749"/>
                  <a:pt x="367" y="744"/>
                  <a:pt x="365" y="742"/>
                </a:cubicBezTo>
                <a:cubicBezTo>
                  <a:pt x="362" y="740"/>
                  <a:pt x="359" y="734"/>
                  <a:pt x="356" y="733"/>
                </a:cubicBezTo>
                <a:cubicBezTo>
                  <a:pt x="353" y="731"/>
                  <a:pt x="346" y="729"/>
                  <a:pt x="343" y="728"/>
                </a:cubicBezTo>
                <a:cubicBezTo>
                  <a:pt x="341" y="727"/>
                  <a:pt x="336" y="726"/>
                  <a:pt x="333" y="726"/>
                </a:cubicBezTo>
                <a:cubicBezTo>
                  <a:pt x="332" y="726"/>
                  <a:pt x="330" y="727"/>
                  <a:pt x="329" y="726"/>
                </a:cubicBezTo>
                <a:cubicBezTo>
                  <a:pt x="326" y="725"/>
                  <a:pt x="324" y="719"/>
                  <a:pt x="324" y="717"/>
                </a:cubicBezTo>
                <a:cubicBezTo>
                  <a:pt x="324" y="714"/>
                  <a:pt x="326" y="709"/>
                  <a:pt x="328" y="707"/>
                </a:cubicBezTo>
                <a:cubicBezTo>
                  <a:pt x="329" y="705"/>
                  <a:pt x="334" y="701"/>
                  <a:pt x="336" y="700"/>
                </a:cubicBezTo>
                <a:cubicBezTo>
                  <a:pt x="340" y="697"/>
                  <a:pt x="347" y="693"/>
                  <a:pt x="351" y="691"/>
                </a:cubicBezTo>
                <a:cubicBezTo>
                  <a:pt x="352" y="690"/>
                  <a:pt x="355" y="687"/>
                  <a:pt x="356" y="686"/>
                </a:cubicBezTo>
                <a:cubicBezTo>
                  <a:pt x="358" y="683"/>
                  <a:pt x="357" y="676"/>
                  <a:pt x="358" y="673"/>
                </a:cubicBezTo>
                <a:cubicBezTo>
                  <a:pt x="358" y="672"/>
                  <a:pt x="358" y="669"/>
                  <a:pt x="359" y="668"/>
                </a:cubicBezTo>
                <a:cubicBezTo>
                  <a:pt x="359" y="667"/>
                  <a:pt x="361" y="667"/>
                  <a:pt x="361" y="667"/>
                </a:cubicBezTo>
                <a:cubicBezTo>
                  <a:pt x="363" y="666"/>
                  <a:pt x="366" y="664"/>
                  <a:pt x="367" y="663"/>
                </a:cubicBezTo>
                <a:cubicBezTo>
                  <a:pt x="369" y="661"/>
                  <a:pt x="373" y="658"/>
                  <a:pt x="374" y="656"/>
                </a:cubicBezTo>
                <a:cubicBezTo>
                  <a:pt x="375" y="653"/>
                  <a:pt x="374" y="647"/>
                  <a:pt x="373" y="644"/>
                </a:cubicBezTo>
                <a:cubicBezTo>
                  <a:pt x="372" y="641"/>
                  <a:pt x="368" y="637"/>
                  <a:pt x="366" y="634"/>
                </a:cubicBezTo>
                <a:cubicBezTo>
                  <a:pt x="363" y="630"/>
                  <a:pt x="356" y="623"/>
                  <a:pt x="353" y="619"/>
                </a:cubicBezTo>
                <a:cubicBezTo>
                  <a:pt x="349" y="614"/>
                  <a:pt x="341" y="604"/>
                  <a:pt x="335" y="600"/>
                </a:cubicBezTo>
                <a:cubicBezTo>
                  <a:pt x="334" y="600"/>
                  <a:pt x="331" y="599"/>
                  <a:pt x="330" y="599"/>
                </a:cubicBezTo>
                <a:cubicBezTo>
                  <a:pt x="329" y="599"/>
                  <a:pt x="327" y="602"/>
                  <a:pt x="326" y="603"/>
                </a:cubicBezTo>
                <a:cubicBezTo>
                  <a:pt x="324" y="605"/>
                  <a:pt x="321" y="608"/>
                  <a:pt x="318" y="610"/>
                </a:cubicBezTo>
                <a:cubicBezTo>
                  <a:pt x="317" y="611"/>
                  <a:pt x="314" y="613"/>
                  <a:pt x="313" y="613"/>
                </a:cubicBezTo>
                <a:cubicBezTo>
                  <a:pt x="309" y="613"/>
                  <a:pt x="305" y="606"/>
                  <a:pt x="302" y="604"/>
                </a:cubicBezTo>
                <a:cubicBezTo>
                  <a:pt x="300" y="602"/>
                  <a:pt x="294" y="600"/>
                  <a:pt x="291" y="598"/>
                </a:cubicBezTo>
                <a:cubicBezTo>
                  <a:pt x="288" y="596"/>
                  <a:pt x="283" y="590"/>
                  <a:pt x="279" y="590"/>
                </a:cubicBezTo>
                <a:cubicBezTo>
                  <a:pt x="273" y="590"/>
                  <a:pt x="266" y="606"/>
                  <a:pt x="259" y="607"/>
                </a:cubicBezTo>
                <a:cubicBezTo>
                  <a:pt x="257" y="608"/>
                  <a:pt x="252" y="604"/>
                  <a:pt x="249" y="603"/>
                </a:cubicBezTo>
                <a:cubicBezTo>
                  <a:pt x="248" y="602"/>
                  <a:pt x="244" y="601"/>
                  <a:pt x="243" y="600"/>
                </a:cubicBezTo>
                <a:cubicBezTo>
                  <a:pt x="241" y="599"/>
                  <a:pt x="237" y="595"/>
                  <a:pt x="235" y="594"/>
                </a:cubicBezTo>
                <a:cubicBezTo>
                  <a:pt x="232" y="593"/>
                  <a:pt x="225" y="594"/>
                  <a:pt x="222" y="593"/>
                </a:cubicBezTo>
                <a:cubicBezTo>
                  <a:pt x="219" y="592"/>
                  <a:pt x="214" y="589"/>
                  <a:pt x="212" y="587"/>
                </a:cubicBezTo>
                <a:cubicBezTo>
                  <a:pt x="210" y="585"/>
                  <a:pt x="206" y="582"/>
                  <a:pt x="204" y="581"/>
                </a:cubicBezTo>
                <a:cubicBezTo>
                  <a:pt x="202" y="579"/>
                  <a:pt x="196" y="579"/>
                  <a:pt x="194" y="578"/>
                </a:cubicBezTo>
                <a:cubicBezTo>
                  <a:pt x="192" y="578"/>
                  <a:pt x="187" y="579"/>
                  <a:pt x="185" y="577"/>
                </a:cubicBezTo>
                <a:cubicBezTo>
                  <a:pt x="182" y="575"/>
                  <a:pt x="181" y="567"/>
                  <a:pt x="179" y="563"/>
                </a:cubicBezTo>
                <a:cubicBezTo>
                  <a:pt x="176" y="559"/>
                  <a:pt x="166" y="553"/>
                  <a:pt x="164" y="548"/>
                </a:cubicBezTo>
                <a:cubicBezTo>
                  <a:pt x="162" y="545"/>
                  <a:pt x="164" y="537"/>
                  <a:pt x="162" y="534"/>
                </a:cubicBezTo>
                <a:cubicBezTo>
                  <a:pt x="161" y="531"/>
                  <a:pt x="153" y="526"/>
                  <a:pt x="150" y="523"/>
                </a:cubicBezTo>
                <a:cubicBezTo>
                  <a:pt x="145" y="516"/>
                  <a:pt x="135" y="501"/>
                  <a:pt x="130" y="494"/>
                </a:cubicBezTo>
                <a:cubicBezTo>
                  <a:pt x="128" y="489"/>
                  <a:pt x="123" y="479"/>
                  <a:pt x="119" y="476"/>
                </a:cubicBezTo>
                <a:cubicBezTo>
                  <a:pt x="114" y="472"/>
                  <a:pt x="103" y="468"/>
                  <a:pt x="98" y="465"/>
                </a:cubicBezTo>
                <a:cubicBezTo>
                  <a:pt x="93" y="462"/>
                  <a:pt x="82" y="456"/>
                  <a:pt x="77" y="453"/>
                </a:cubicBezTo>
                <a:cubicBezTo>
                  <a:pt x="73" y="450"/>
                  <a:pt x="64" y="443"/>
                  <a:pt x="61" y="439"/>
                </a:cubicBezTo>
                <a:cubicBezTo>
                  <a:pt x="59" y="437"/>
                  <a:pt x="58" y="431"/>
                  <a:pt x="58" y="428"/>
                </a:cubicBezTo>
                <a:cubicBezTo>
                  <a:pt x="58" y="427"/>
                  <a:pt x="59" y="423"/>
                  <a:pt x="59" y="421"/>
                </a:cubicBezTo>
                <a:cubicBezTo>
                  <a:pt x="59" y="418"/>
                  <a:pt x="57" y="411"/>
                  <a:pt x="55" y="408"/>
                </a:cubicBezTo>
                <a:cubicBezTo>
                  <a:pt x="52" y="403"/>
                  <a:pt x="44" y="396"/>
                  <a:pt x="42" y="391"/>
                </a:cubicBezTo>
                <a:cubicBezTo>
                  <a:pt x="41" y="386"/>
                  <a:pt x="43" y="378"/>
                  <a:pt x="45" y="374"/>
                </a:cubicBezTo>
                <a:cubicBezTo>
                  <a:pt x="47" y="370"/>
                  <a:pt x="53" y="364"/>
                  <a:pt x="56" y="361"/>
                </a:cubicBezTo>
                <a:cubicBezTo>
                  <a:pt x="59" y="357"/>
                  <a:pt x="64" y="347"/>
                  <a:pt x="65" y="342"/>
                </a:cubicBezTo>
                <a:cubicBezTo>
                  <a:pt x="67" y="338"/>
                  <a:pt x="68" y="328"/>
                  <a:pt x="68" y="323"/>
                </a:cubicBezTo>
                <a:cubicBezTo>
                  <a:pt x="68" y="317"/>
                  <a:pt x="66" y="304"/>
                  <a:pt x="66" y="298"/>
                </a:cubicBezTo>
                <a:cubicBezTo>
                  <a:pt x="66" y="292"/>
                  <a:pt x="66" y="281"/>
                  <a:pt x="66" y="275"/>
                </a:cubicBezTo>
                <a:cubicBezTo>
                  <a:pt x="66" y="270"/>
                  <a:pt x="66" y="260"/>
                  <a:pt x="66" y="254"/>
                </a:cubicBezTo>
                <a:cubicBezTo>
                  <a:pt x="66" y="250"/>
                  <a:pt x="68" y="240"/>
                  <a:pt x="68" y="235"/>
                </a:cubicBezTo>
                <a:cubicBezTo>
                  <a:pt x="67" y="233"/>
                  <a:pt x="67" y="228"/>
                  <a:pt x="66" y="225"/>
                </a:cubicBezTo>
                <a:cubicBezTo>
                  <a:pt x="64" y="219"/>
                  <a:pt x="59" y="207"/>
                  <a:pt x="54" y="203"/>
                </a:cubicBezTo>
                <a:cubicBezTo>
                  <a:pt x="51" y="201"/>
                  <a:pt x="43" y="198"/>
                  <a:pt x="39" y="198"/>
                </a:cubicBezTo>
                <a:cubicBezTo>
                  <a:pt x="35" y="198"/>
                  <a:pt x="26" y="200"/>
                  <a:pt x="22" y="201"/>
                </a:cubicBezTo>
                <a:cubicBezTo>
                  <a:pt x="16" y="203"/>
                  <a:pt x="0" y="211"/>
                  <a:pt x="0" y="211"/>
                </a:cubicBezTo>
                <a:cubicBezTo>
                  <a:pt x="0" y="211"/>
                  <a:pt x="5" y="195"/>
                  <a:pt x="6" y="189"/>
                </a:cubicBezTo>
                <a:cubicBezTo>
                  <a:pt x="6" y="187"/>
                  <a:pt x="6" y="182"/>
                  <a:pt x="6" y="179"/>
                </a:cubicBezTo>
                <a:cubicBezTo>
                  <a:pt x="6" y="175"/>
                  <a:pt x="2" y="166"/>
                  <a:pt x="5" y="164"/>
                </a:cubicBezTo>
                <a:cubicBezTo>
                  <a:pt x="6" y="163"/>
                  <a:pt x="10" y="166"/>
                  <a:pt x="12" y="166"/>
                </a:cubicBezTo>
                <a:cubicBezTo>
                  <a:pt x="16" y="166"/>
                  <a:pt x="22" y="166"/>
                  <a:pt x="26" y="166"/>
                </a:cubicBezTo>
                <a:cubicBezTo>
                  <a:pt x="28" y="166"/>
                  <a:pt x="34" y="167"/>
                  <a:pt x="36" y="167"/>
                </a:cubicBezTo>
                <a:cubicBezTo>
                  <a:pt x="38" y="167"/>
                  <a:pt x="41" y="166"/>
                  <a:pt x="42" y="165"/>
                </a:cubicBezTo>
                <a:cubicBezTo>
                  <a:pt x="44" y="164"/>
                  <a:pt x="45" y="160"/>
                  <a:pt x="46" y="157"/>
                </a:cubicBezTo>
                <a:cubicBezTo>
                  <a:pt x="47" y="155"/>
                  <a:pt x="48" y="150"/>
                  <a:pt x="50" y="148"/>
                </a:cubicBezTo>
                <a:cubicBezTo>
                  <a:pt x="52" y="145"/>
                  <a:pt x="60" y="140"/>
                  <a:pt x="62" y="136"/>
                </a:cubicBezTo>
                <a:cubicBezTo>
                  <a:pt x="64" y="134"/>
                  <a:pt x="68" y="125"/>
                  <a:pt x="68" y="125"/>
                </a:cubicBezTo>
                <a:cubicBezTo>
                  <a:pt x="68" y="125"/>
                  <a:pt x="78" y="125"/>
                  <a:pt x="81" y="124"/>
                </a:cubicBezTo>
                <a:cubicBezTo>
                  <a:pt x="86" y="123"/>
                  <a:pt x="95" y="121"/>
                  <a:pt x="99" y="118"/>
                </a:cubicBezTo>
                <a:cubicBezTo>
                  <a:pt x="100" y="117"/>
                  <a:pt x="102" y="114"/>
                  <a:pt x="103" y="113"/>
                </a:cubicBezTo>
                <a:cubicBezTo>
                  <a:pt x="104" y="111"/>
                  <a:pt x="104" y="106"/>
                  <a:pt x="104" y="104"/>
                </a:cubicBezTo>
                <a:cubicBezTo>
                  <a:pt x="104" y="100"/>
                  <a:pt x="101" y="93"/>
                  <a:pt x="102" y="89"/>
                </a:cubicBezTo>
                <a:cubicBezTo>
                  <a:pt x="102" y="86"/>
                  <a:pt x="105" y="80"/>
                  <a:pt x="107" y="77"/>
                </a:cubicBezTo>
                <a:cubicBezTo>
                  <a:pt x="109" y="74"/>
                  <a:pt x="114" y="68"/>
                  <a:pt x="118" y="66"/>
                </a:cubicBezTo>
                <a:cubicBezTo>
                  <a:pt x="122" y="64"/>
                  <a:pt x="132" y="62"/>
                  <a:pt x="137" y="62"/>
                </a:cubicBezTo>
                <a:cubicBezTo>
                  <a:pt x="140" y="63"/>
                  <a:pt x="148" y="64"/>
                  <a:pt x="152" y="66"/>
                </a:cubicBezTo>
                <a:cubicBezTo>
                  <a:pt x="154" y="67"/>
                  <a:pt x="157" y="71"/>
                  <a:pt x="159" y="71"/>
                </a:cubicBezTo>
                <a:cubicBezTo>
                  <a:pt x="165" y="74"/>
                  <a:pt x="179" y="72"/>
                  <a:pt x="185" y="74"/>
                </a:cubicBezTo>
                <a:cubicBezTo>
                  <a:pt x="187" y="75"/>
                  <a:pt x="192" y="76"/>
                  <a:pt x="194" y="78"/>
                </a:cubicBezTo>
                <a:cubicBezTo>
                  <a:pt x="196" y="79"/>
                  <a:pt x="197" y="83"/>
                  <a:pt x="198" y="84"/>
                </a:cubicBezTo>
                <a:cubicBezTo>
                  <a:pt x="202" y="86"/>
                  <a:pt x="210" y="84"/>
                  <a:pt x="213" y="83"/>
                </a:cubicBezTo>
                <a:cubicBezTo>
                  <a:pt x="216" y="82"/>
                  <a:pt x="222" y="77"/>
                  <a:pt x="224" y="74"/>
                </a:cubicBezTo>
                <a:cubicBezTo>
                  <a:pt x="226" y="72"/>
                  <a:pt x="229" y="65"/>
                  <a:pt x="229" y="65"/>
                </a:cubicBezTo>
                <a:cubicBezTo>
                  <a:pt x="243" y="68"/>
                  <a:pt x="243" y="68"/>
                  <a:pt x="243" y="68"/>
                </a:cubicBezTo>
                <a:cubicBezTo>
                  <a:pt x="243" y="68"/>
                  <a:pt x="253" y="73"/>
                  <a:pt x="257" y="74"/>
                </a:cubicBezTo>
                <a:cubicBezTo>
                  <a:pt x="260" y="75"/>
                  <a:pt x="267" y="75"/>
                  <a:pt x="270" y="75"/>
                </a:cubicBezTo>
                <a:cubicBezTo>
                  <a:pt x="273" y="75"/>
                  <a:pt x="279" y="72"/>
                  <a:pt x="282" y="72"/>
                </a:cubicBezTo>
                <a:cubicBezTo>
                  <a:pt x="287" y="72"/>
                  <a:pt x="295" y="74"/>
                  <a:pt x="299" y="75"/>
                </a:cubicBezTo>
                <a:cubicBezTo>
                  <a:pt x="301" y="76"/>
                  <a:pt x="305" y="78"/>
                  <a:pt x="307" y="80"/>
                </a:cubicBezTo>
                <a:cubicBezTo>
                  <a:pt x="309" y="81"/>
                  <a:pt x="315" y="85"/>
                  <a:pt x="318" y="86"/>
                </a:cubicBezTo>
                <a:cubicBezTo>
                  <a:pt x="321" y="87"/>
                  <a:pt x="327" y="89"/>
                  <a:pt x="330" y="88"/>
                </a:cubicBezTo>
                <a:cubicBezTo>
                  <a:pt x="334" y="87"/>
                  <a:pt x="339" y="79"/>
                  <a:pt x="343" y="78"/>
                </a:cubicBezTo>
                <a:cubicBezTo>
                  <a:pt x="345" y="78"/>
                  <a:pt x="347" y="81"/>
                  <a:pt x="348" y="81"/>
                </a:cubicBezTo>
                <a:cubicBezTo>
                  <a:pt x="350" y="82"/>
                  <a:pt x="354" y="81"/>
                  <a:pt x="355" y="81"/>
                </a:cubicBezTo>
                <a:cubicBezTo>
                  <a:pt x="359" y="81"/>
                  <a:pt x="365" y="78"/>
                  <a:pt x="369" y="78"/>
                </a:cubicBezTo>
                <a:cubicBezTo>
                  <a:pt x="372" y="77"/>
                  <a:pt x="379" y="76"/>
                  <a:pt x="382" y="75"/>
                </a:cubicBezTo>
                <a:cubicBezTo>
                  <a:pt x="385" y="75"/>
                  <a:pt x="390" y="72"/>
                  <a:pt x="392" y="71"/>
                </a:cubicBezTo>
                <a:cubicBezTo>
                  <a:pt x="394" y="70"/>
                  <a:pt x="399" y="66"/>
                  <a:pt x="401" y="64"/>
                </a:cubicBezTo>
                <a:cubicBezTo>
                  <a:pt x="404" y="62"/>
                  <a:pt x="409" y="59"/>
                  <a:pt x="410" y="56"/>
                </a:cubicBezTo>
                <a:cubicBezTo>
                  <a:pt x="411" y="54"/>
                  <a:pt x="411" y="49"/>
                  <a:pt x="411" y="47"/>
                </a:cubicBezTo>
                <a:cubicBezTo>
                  <a:pt x="410" y="45"/>
                  <a:pt x="408" y="42"/>
                  <a:pt x="408" y="41"/>
                </a:cubicBezTo>
                <a:cubicBezTo>
                  <a:pt x="406" y="37"/>
                  <a:pt x="401" y="30"/>
                  <a:pt x="401" y="27"/>
                </a:cubicBezTo>
                <a:cubicBezTo>
                  <a:pt x="401" y="24"/>
                  <a:pt x="403" y="20"/>
                  <a:pt x="405" y="18"/>
                </a:cubicBezTo>
                <a:cubicBezTo>
                  <a:pt x="407" y="15"/>
                  <a:pt x="413" y="10"/>
                  <a:pt x="416" y="9"/>
                </a:cubicBezTo>
                <a:cubicBezTo>
                  <a:pt x="421" y="7"/>
                  <a:pt x="432" y="9"/>
                  <a:pt x="437" y="7"/>
                </a:cubicBezTo>
                <a:cubicBezTo>
                  <a:pt x="439" y="6"/>
                  <a:pt x="442" y="4"/>
                  <a:pt x="443" y="3"/>
                </a:cubicBezTo>
                <a:cubicBezTo>
                  <a:pt x="444" y="2"/>
                  <a:pt x="444" y="0"/>
                  <a:pt x="445" y="0"/>
                </a:cubicBezTo>
                <a:cubicBezTo>
                  <a:pt x="448" y="1"/>
                  <a:pt x="447" y="9"/>
                  <a:pt x="447" y="11"/>
                </a:cubicBezTo>
                <a:cubicBezTo>
                  <a:pt x="448" y="15"/>
                  <a:pt x="448" y="24"/>
                  <a:pt x="449" y="28"/>
                </a:cubicBezTo>
                <a:cubicBezTo>
                  <a:pt x="449" y="31"/>
                  <a:pt x="450" y="36"/>
                  <a:pt x="450" y="39"/>
                </a:cubicBezTo>
                <a:cubicBezTo>
                  <a:pt x="451" y="41"/>
                  <a:pt x="451" y="46"/>
                  <a:pt x="452" y="47"/>
                </a:cubicBezTo>
                <a:cubicBezTo>
                  <a:pt x="455" y="49"/>
                  <a:pt x="462" y="49"/>
                  <a:pt x="465" y="49"/>
                </a:cubicBezTo>
                <a:cubicBezTo>
                  <a:pt x="469" y="48"/>
                  <a:pt x="477" y="43"/>
                  <a:pt x="481" y="44"/>
                </a:cubicBezTo>
                <a:cubicBezTo>
                  <a:pt x="483" y="45"/>
                  <a:pt x="486" y="49"/>
                  <a:pt x="488" y="51"/>
                </a:cubicBezTo>
                <a:cubicBezTo>
                  <a:pt x="491" y="54"/>
                  <a:pt x="495" y="62"/>
                  <a:pt x="499" y="65"/>
                </a:cubicBezTo>
                <a:cubicBezTo>
                  <a:pt x="502" y="67"/>
                  <a:pt x="509" y="67"/>
                  <a:pt x="512" y="68"/>
                </a:cubicBezTo>
                <a:cubicBezTo>
                  <a:pt x="513" y="68"/>
                  <a:pt x="515" y="69"/>
                  <a:pt x="516" y="70"/>
                </a:cubicBezTo>
                <a:cubicBezTo>
                  <a:pt x="517" y="71"/>
                  <a:pt x="518" y="75"/>
                  <a:pt x="518" y="77"/>
                </a:cubicBezTo>
                <a:cubicBezTo>
                  <a:pt x="517" y="81"/>
                  <a:pt x="510" y="86"/>
                  <a:pt x="507" y="88"/>
                </a:cubicBezTo>
                <a:cubicBezTo>
                  <a:pt x="505" y="90"/>
                  <a:pt x="501" y="92"/>
                  <a:pt x="500" y="94"/>
                </a:cubicBezTo>
                <a:cubicBezTo>
                  <a:pt x="496" y="100"/>
                  <a:pt x="497" y="113"/>
                  <a:pt x="497" y="119"/>
                </a:cubicBezTo>
                <a:cubicBezTo>
                  <a:pt x="497" y="124"/>
                  <a:pt x="497" y="133"/>
                  <a:pt x="498" y="137"/>
                </a:cubicBezTo>
                <a:cubicBezTo>
                  <a:pt x="499" y="143"/>
                  <a:pt x="505" y="153"/>
                  <a:pt x="508" y="159"/>
                </a:cubicBezTo>
                <a:cubicBezTo>
                  <a:pt x="509" y="162"/>
                  <a:pt x="514" y="169"/>
                  <a:pt x="516" y="172"/>
                </a:cubicBezTo>
                <a:cubicBezTo>
                  <a:pt x="519" y="175"/>
                  <a:pt x="524" y="181"/>
                  <a:pt x="528" y="183"/>
                </a:cubicBezTo>
                <a:cubicBezTo>
                  <a:pt x="529" y="184"/>
                  <a:pt x="533" y="183"/>
                  <a:pt x="535" y="184"/>
                </a:cubicBezTo>
                <a:cubicBezTo>
                  <a:pt x="538" y="184"/>
                  <a:pt x="545" y="186"/>
                  <a:pt x="547" y="188"/>
                </a:cubicBezTo>
                <a:cubicBezTo>
                  <a:pt x="551" y="190"/>
                  <a:pt x="558" y="196"/>
                  <a:pt x="559" y="201"/>
                </a:cubicBezTo>
                <a:cubicBezTo>
                  <a:pt x="560" y="205"/>
                  <a:pt x="559" y="215"/>
                  <a:pt x="557" y="219"/>
                </a:cubicBezTo>
                <a:cubicBezTo>
                  <a:pt x="556" y="223"/>
                  <a:pt x="551" y="228"/>
                  <a:pt x="551" y="232"/>
                </a:cubicBezTo>
                <a:cubicBezTo>
                  <a:pt x="550" y="235"/>
                  <a:pt x="552" y="241"/>
                  <a:pt x="553" y="244"/>
                </a:cubicBezTo>
                <a:cubicBezTo>
                  <a:pt x="555" y="247"/>
                  <a:pt x="562" y="252"/>
                  <a:pt x="563" y="256"/>
                </a:cubicBezTo>
                <a:cubicBezTo>
                  <a:pt x="564" y="258"/>
                  <a:pt x="562" y="264"/>
                  <a:pt x="561" y="266"/>
                </a:cubicBezTo>
                <a:cubicBezTo>
                  <a:pt x="560" y="270"/>
                  <a:pt x="557" y="277"/>
                  <a:pt x="556" y="280"/>
                </a:cubicBezTo>
                <a:cubicBezTo>
                  <a:pt x="555" y="284"/>
                  <a:pt x="555" y="292"/>
                  <a:pt x="555" y="295"/>
                </a:cubicBezTo>
                <a:cubicBezTo>
                  <a:pt x="556" y="301"/>
                  <a:pt x="560" y="311"/>
                  <a:pt x="559" y="316"/>
                </a:cubicBezTo>
                <a:cubicBezTo>
                  <a:pt x="559" y="319"/>
                  <a:pt x="554" y="325"/>
                  <a:pt x="552" y="328"/>
                </a:cubicBezTo>
                <a:cubicBezTo>
                  <a:pt x="550" y="330"/>
                  <a:pt x="546" y="332"/>
                  <a:pt x="544" y="334"/>
                </a:cubicBezTo>
                <a:cubicBezTo>
                  <a:pt x="543" y="337"/>
                  <a:pt x="541" y="342"/>
                  <a:pt x="540" y="345"/>
                </a:cubicBezTo>
                <a:cubicBezTo>
                  <a:pt x="539" y="349"/>
                  <a:pt x="542" y="359"/>
                  <a:pt x="541" y="363"/>
                </a:cubicBezTo>
                <a:cubicBezTo>
                  <a:pt x="540" y="368"/>
                  <a:pt x="537" y="376"/>
                  <a:pt x="535" y="380"/>
                </a:cubicBezTo>
                <a:cubicBezTo>
                  <a:pt x="534" y="383"/>
                  <a:pt x="529" y="388"/>
                  <a:pt x="529" y="391"/>
                </a:cubicBezTo>
                <a:cubicBezTo>
                  <a:pt x="529" y="394"/>
                  <a:pt x="532" y="400"/>
                  <a:pt x="534" y="404"/>
                </a:cubicBezTo>
                <a:cubicBezTo>
                  <a:pt x="536" y="408"/>
                  <a:pt x="542" y="417"/>
                  <a:pt x="544" y="421"/>
                </a:cubicBezTo>
                <a:cubicBezTo>
                  <a:pt x="546" y="426"/>
                  <a:pt x="550" y="434"/>
                  <a:pt x="551" y="439"/>
                </a:cubicBezTo>
                <a:cubicBezTo>
                  <a:pt x="551" y="444"/>
                  <a:pt x="548" y="452"/>
                  <a:pt x="548" y="457"/>
                </a:cubicBezTo>
                <a:cubicBezTo>
                  <a:pt x="548" y="460"/>
                  <a:pt x="549" y="467"/>
                  <a:pt x="551" y="470"/>
                </a:cubicBezTo>
                <a:cubicBezTo>
                  <a:pt x="554" y="475"/>
                  <a:pt x="564" y="479"/>
                  <a:pt x="568" y="483"/>
                </a:cubicBezTo>
                <a:cubicBezTo>
                  <a:pt x="571" y="485"/>
                  <a:pt x="578" y="491"/>
                  <a:pt x="580" y="494"/>
                </a:cubicBezTo>
                <a:cubicBezTo>
                  <a:pt x="584" y="499"/>
                  <a:pt x="591" y="510"/>
                  <a:pt x="595" y="515"/>
                </a:cubicBezTo>
                <a:cubicBezTo>
                  <a:pt x="598" y="518"/>
                  <a:pt x="608" y="528"/>
                  <a:pt x="608" y="528"/>
                </a:cubicBezTo>
                <a:close/>
                <a:moveTo>
                  <a:pt x="474" y="738"/>
                </a:moveTo>
                <a:cubicBezTo>
                  <a:pt x="475" y="737"/>
                  <a:pt x="474" y="734"/>
                  <a:pt x="474" y="733"/>
                </a:cubicBezTo>
                <a:cubicBezTo>
                  <a:pt x="473" y="732"/>
                  <a:pt x="471" y="732"/>
                  <a:pt x="471" y="732"/>
                </a:cubicBezTo>
                <a:cubicBezTo>
                  <a:pt x="468" y="732"/>
                  <a:pt x="466" y="736"/>
                  <a:pt x="465" y="738"/>
                </a:cubicBezTo>
                <a:cubicBezTo>
                  <a:pt x="464" y="739"/>
                  <a:pt x="461" y="742"/>
                  <a:pt x="461" y="744"/>
                </a:cubicBezTo>
                <a:cubicBezTo>
                  <a:pt x="461" y="745"/>
                  <a:pt x="463" y="747"/>
                  <a:pt x="465" y="747"/>
                </a:cubicBezTo>
                <a:cubicBezTo>
                  <a:pt x="466" y="748"/>
                  <a:pt x="468" y="747"/>
                  <a:pt x="468" y="747"/>
                </a:cubicBezTo>
                <a:cubicBezTo>
                  <a:pt x="469" y="746"/>
                  <a:pt x="471" y="744"/>
                  <a:pt x="471" y="743"/>
                </a:cubicBezTo>
                <a:cubicBezTo>
                  <a:pt x="472" y="742"/>
                  <a:pt x="474" y="740"/>
                  <a:pt x="474" y="73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45">
            <a:extLst>
              <a:ext uri="{FF2B5EF4-FFF2-40B4-BE49-F238E27FC236}">
                <a16:creationId xmlns:a16="http://schemas.microsoft.com/office/drawing/2014/main" id="{5F1AE340-2E6D-4876-94EC-41B1F037BBC7}"/>
              </a:ext>
            </a:extLst>
          </p:cNvPr>
          <p:cNvSpPr>
            <a:spLocks/>
          </p:cNvSpPr>
          <p:nvPr/>
        </p:nvSpPr>
        <p:spPr bwMode="auto">
          <a:xfrm>
            <a:off x="6081254" y="3223853"/>
            <a:ext cx="1020881" cy="1234154"/>
          </a:xfrm>
          <a:custGeom>
            <a:avLst/>
            <a:gdLst/>
            <a:ahLst/>
            <a:cxnLst>
              <a:cxn ang="0">
                <a:pos x="355" y="221"/>
              </a:cxn>
              <a:cxn ang="0">
                <a:pos x="342" y="249"/>
              </a:cxn>
              <a:cxn ang="0">
                <a:pos x="323" y="290"/>
              </a:cxn>
              <a:cxn ang="0">
                <a:pos x="294" y="288"/>
              </a:cxn>
              <a:cxn ang="0">
                <a:pos x="275" y="316"/>
              </a:cxn>
              <a:cxn ang="0">
                <a:pos x="230" y="337"/>
              </a:cxn>
              <a:cxn ang="0">
                <a:pos x="216" y="364"/>
              </a:cxn>
              <a:cxn ang="0">
                <a:pos x="208" y="395"/>
              </a:cxn>
              <a:cxn ang="0">
                <a:pos x="230" y="448"/>
              </a:cxn>
              <a:cxn ang="0">
                <a:pos x="209" y="488"/>
              </a:cxn>
              <a:cxn ang="0">
                <a:pos x="181" y="479"/>
              </a:cxn>
              <a:cxn ang="0">
                <a:pos x="133" y="467"/>
              </a:cxn>
              <a:cxn ang="0">
                <a:pos x="98" y="494"/>
              </a:cxn>
              <a:cxn ang="0">
                <a:pos x="95" y="523"/>
              </a:cxn>
              <a:cxn ang="0">
                <a:pos x="54" y="528"/>
              </a:cxn>
              <a:cxn ang="0">
                <a:pos x="34" y="512"/>
              </a:cxn>
              <a:cxn ang="0">
                <a:pos x="18" y="481"/>
              </a:cxn>
              <a:cxn ang="0">
                <a:pos x="28" y="436"/>
              </a:cxn>
              <a:cxn ang="0">
                <a:pos x="21" y="386"/>
              </a:cxn>
              <a:cxn ang="0">
                <a:pos x="5" y="364"/>
              </a:cxn>
              <a:cxn ang="0">
                <a:pos x="9" y="346"/>
              </a:cxn>
              <a:cxn ang="0">
                <a:pos x="38" y="352"/>
              </a:cxn>
              <a:cxn ang="0">
                <a:pos x="47" y="332"/>
              </a:cxn>
              <a:cxn ang="0">
                <a:pos x="37" y="296"/>
              </a:cxn>
              <a:cxn ang="0">
                <a:pos x="43" y="257"/>
              </a:cxn>
              <a:cxn ang="0">
                <a:pos x="64" y="258"/>
              </a:cxn>
              <a:cxn ang="0">
                <a:pos x="78" y="247"/>
              </a:cxn>
              <a:cxn ang="0">
                <a:pos x="69" y="228"/>
              </a:cxn>
              <a:cxn ang="0">
                <a:pos x="61" y="221"/>
              </a:cxn>
              <a:cxn ang="0">
                <a:pos x="64" y="209"/>
              </a:cxn>
              <a:cxn ang="0">
                <a:pos x="74" y="180"/>
              </a:cxn>
              <a:cxn ang="0">
                <a:pos x="79" y="161"/>
              </a:cxn>
              <a:cxn ang="0">
                <a:pos x="59" y="136"/>
              </a:cxn>
              <a:cxn ang="0">
                <a:pos x="60" y="118"/>
              </a:cxn>
              <a:cxn ang="0">
                <a:pos x="61" y="101"/>
              </a:cxn>
              <a:cxn ang="0">
                <a:pos x="94" y="85"/>
              </a:cxn>
              <a:cxn ang="0">
                <a:pos x="118" y="70"/>
              </a:cxn>
              <a:cxn ang="0">
                <a:pos x="143" y="45"/>
              </a:cxn>
              <a:cxn ang="0">
                <a:pos x="148" y="20"/>
              </a:cxn>
              <a:cxn ang="0">
                <a:pos x="150" y="4"/>
              </a:cxn>
              <a:cxn ang="0">
                <a:pos x="167" y="31"/>
              </a:cxn>
              <a:cxn ang="0">
                <a:pos x="197" y="54"/>
              </a:cxn>
              <a:cxn ang="0">
                <a:pos x="233" y="48"/>
              </a:cxn>
              <a:cxn ang="0">
                <a:pos x="240" y="90"/>
              </a:cxn>
              <a:cxn ang="0">
                <a:pos x="267" y="72"/>
              </a:cxn>
              <a:cxn ang="0">
                <a:pos x="293" y="65"/>
              </a:cxn>
              <a:cxn ang="0">
                <a:pos x="312" y="66"/>
              </a:cxn>
              <a:cxn ang="0">
                <a:pos x="336" y="65"/>
              </a:cxn>
              <a:cxn ang="0">
                <a:pos x="336" y="94"/>
              </a:cxn>
              <a:cxn ang="0">
                <a:pos x="352" y="125"/>
              </a:cxn>
              <a:cxn ang="0">
                <a:pos x="366" y="110"/>
              </a:cxn>
              <a:cxn ang="0">
                <a:pos x="426" y="95"/>
              </a:cxn>
              <a:cxn ang="0">
                <a:pos x="437" y="133"/>
              </a:cxn>
              <a:cxn ang="0">
                <a:pos x="398" y="160"/>
              </a:cxn>
              <a:cxn ang="0">
                <a:pos x="369" y="173"/>
              </a:cxn>
              <a:cxn ang="0">
                <a:pos x="379" y="206"/>
              </a:cxn>
            </a:cxnLst>
            <a:rect l="0" t="0" r="r" b="b"/>
            <a:pathLst>
              <a:path w="438" h="530">
                <a:moveTo>
                  <a:pt x="379" y="206"/>
                </a:moveTo>
                <a:cubicBezTo>
                  <a:pt x="379" y="206"/>
                  <a:pt x="369" y="218"/>
                  <a:pt x="365" y="220"/>
                </a:cubicBezTo>
                <a:cubicBezTo>
                  <a:pt x="363" y="221"/>
                  <a:pt x="357" y="221"/>
                  <a:pt x="355" y="221"/>
                </a:cubicBezTo>
                <a:cubicBezTo>
                  <a:pt x="352" y="222"/>
                  <a:pt x="347" y="224"/>
                  <a:pt x="345" y="226"/>
                </a:cubicBezTo>
                <a:cubicBezTo>
                  <a:pt x="343" y="227"/>
                  <a:pt x="339" y="230"/>
                  <a:pt x="338" y="232"/>
                </a:cubicBezTo>
                <a:cubicBezTo>
                  <a:pt x="336" y="236"/>
                  <a:pt x="343" y="245"/>
                  <a:pt x="342" y="249"/>
                </a:cubicBezTo>
                <a:cubicBezTo>
                  <a:pt x="342" y="253"/>
                  <a:pt x="339" y="261"/>
                  <a:pt x="337" y="264"/>
                </a:cubicBezTo>
                <a:cubicBezTo>
                  <a:pt x="335" y="267"/>
                  <a:pt x="328" y="272"/>
                  <a:pt x="326" y="275"/>
                </a:cubicBezTo>
                <a:cubicBezTo>
                  <a:pt x="324" y="279"/>
                  <a:pt x="325" y="287"/>
                  <a:pt x="323" y="290"/>
                </a:cubicBezTo>
                <a:cubicBezTo>
                  <a:pt x="321" y="293"/>
                  <a:pt x="316" y="299"/>
                  <a:pt x="313" y="300"/>
                </a:cubicBezTo>
                <a:cubicBezTo>
                  <a:pt x="310" y="301"/>
                  <a:pt x="303" y="301"/>
                  <a:pt x="300" y="299"/>
                </a:cubicBezTo>
                <a:cubicBezTo>
                  <a:pt x="297" y="297"/>
                  <a:pt x="297" y="289"/>
                  <a:pt x="294" y="288"/>
                </a:cubicBezTo>
                <a:cubicBezTo>
                  <a:pt x="291" y="287"/>
                  <a:pt x="284" y="287"/>
                  <a:pt x="282" y="289"/>
                </a:cubicBezTo>
                <a:cubicBezTo>
                  <a:pt x="280" y="291"/>
                  <a:pt x="280" y="296"/>
                  <a:pt x="280" y="298"/>
                </a:cubicBezTo>
                <a:cubicBezTo>
                  <a:pt x="279" y="303"/>
                  <a:pt x="277" y="313"/>
                  <a:pt x="275" y="316"/>
                </a:cubicBezTo>
                <a:cubicBezTo>
                  <a:pt x="272" y="319"/>
                  <a:pt x="263" y="322"/>
                  <a:pt x="260" y="324"/>
                </a:cubicBezTo>
                <a:cubicBezTo>
                  <a:pt x="257" y="327"/>
                  <a:pt x="252" y="335"/>
                  <a:pt x="248" y="337"/>
                </a:cubicBezTo>
                <a:cubicBezTo>
                  <a:pt x="244" y="338"/>
                  <a:pt x="235" y="336"/>
                  <a:pt x="230" y="337"/>
                </a:cubicBezTo>
                <a:cubicBezTo>
                  <a:pt x="228" y="338"/>
                  <a:pt x="222" y="341"/>
                  <a:pt x="220" y="343"/>
                </a:cubicBezTo>
                <a:cubicBezTo>
                  <a:pt x="218" y="346"/>
                  <a:pt x="215" y="352"/>
                  <a:pt x="215" y="356"/>
                </a:cubicBezTo>
                <a:cubicBezTo>
                  <a:pt x="214" y="358"/>
                  <a:pt x="215" y="362"/>
                  <a:pt x="216" y="364"/>
                </a:cubicBezTo>
                <a:cubicBezTo>
                  <a:pt x="217" y="368"/>
                  <a:pt x="224" y="375"/>
                  <a:pt x="223" y="379"/>
                </a:cubicBezTo>
                <a:cubicBezTo>
                  <a:pt x="223" y="381"/>
                  <a:pt x="218" y="382"/>
                  <a:pt x="217" y="383"/>
                </a:cubicBezTo>
                <a:cubicBezTo>
                  <a:pt x="214" y="386"/>
                  <a:pt x="209" y="392"/>
                  <a:pt x="208" y="395"/>
                </a:cubicBezTo>
                <a:cubicBezTo>
                  <a:pt x="206" y="400"/>
                  <a:pt x="206" y="412"/>
                  <a:pt x="208" y="417"/>
                </a:cubicBezTo>
                <a:cubicBezTo>
                  <a:pt x="209" y="421"/>
                  <a:pt x="215" y="427"/>
                  <a:pt x="218" y="430"/>
                </a:cubicBezTo>
                <a:cubicBezTo>
                  <a:pt x="221" y="435"/>
                  <a:pt x="229" y="443"/>
                  <a:pt x="230" y="448"/>
                </a:cubicBezTo>
                <a:cubicBezTo>
                  <a:pt x="231" y="453"/>
                  <a:pt x="225" y="470"/>
                  <a:pt x="225" y="470"/>
                </a:cubicBezTo>
                <a:cubicBezTo>
                  <a:pt x="225" y="470"/>
                  <a:pt x="222" y="477"/>
                  <a:pt x="220" y="479"/>
                </a:cubicBezTo>
                <a:cubicBezTo>
                  <a:pt x="218" y="482"/>
                  <a:pt x="212" y="487"/>
                  <a:pt x="209" y="488"/>
                </a:cubicBezTo>
                <a:cubicBezTo>
                  <a:pt x="206" y="489"/>
                  <a:pt x="198" y="491"/>
                  <a:pt x="194" y="489"/>
                </a:cubicBezTo>
                <a:cubicBezTo>
                  <a:pt x="193" y="488"/>
                  <a:pt x="192" y="484"/>
                  <a:pt x="190" y="483"/>
                </a:cubicBezTo>
                <a:cubicBezTo>
                  <a:pt x="188" y="481"/>
                  <a:pt x="183" y="480"/>
                  <a:pt x="181" y="479"/>
                </a:cubicBezTo>
                <a:cubicBezTo>
                  <a:pt x="175" y="477"/>
                  <a:pt x="161" y="479"/>
                  <a:pt x="155" y="476"/>
                </a:cubicBezTo>
                <a:cubicBezTo>
                  <a:pt x="153" y="476"/>
                  <a:pt x="150" y="472"/>
                  <a:pt x="148" y="471"/>
                </a:cubicBezTo>
                <a:cubicBezTo>
                  <a:pt x="144" y="469"/>
                  <a:pt x="136" y="468"/>
                  <a:pt x="133" y="467"/>
                </a:cubicBezTo>
                <a:cubicBezTo>
                  <a:pt x="128" y="467"/>
                  <a:pt x="118" y="469"/>
                  <a:pt x="114" y="471"/>
                </a:cubicBezTo>
                <a:cubicBezTo>
                  <a:pt x="110" y="473"/>
                  <a:pt x="105" y="479"/>
                  <a:pt x="103" y="482"/>
                </a:cubicBezTo>
                <a:cubicBezTo>
                  <a:pt x="101" y="485"/>
                  <a:pt x="98" y="491"/>
                  <a:pt x="98" y="494"/>
                </a:cubicBezTo>
                <a:cubicBezTo>
                  <a:pt x="97" y="498"/>
                  <a:pt x="100" y="505"/>
                  <a:pt x="100" y="509"/>
                </a:cubicBezTo>
                <a:cubicBezTo>
                  <a:pt x="100" y="511"/>
                  <a:pt x="100" y="516"/>
                  <a:pt x="99" y="518"/>
                </a:cubicBezTo>
                <a:cubicBezTo>
                  <a:pt x="98" y="519"/>
                  <a:pt x="96" y="522"/>
                  <a:pt x="95" y="523"/>
                </a:cubicBezTo>
                <a:cubicBezTo>
                  <a:pt x="91" y="526"/>
                  <a:pt x="82" y="528"/>
                  <a:pt x="77" y="529"/>
                </a:cubicBezTo>
                <a:cubicBezTo>
                  <a:pt x="74" y="530"/>
                  <a:pt x="64" y="530"/>
                  <a:pt x="64" y="530"/>
                </a:cubicBezTo>
                <a:cubicBezTo>
                  <a:pt x="64" y="530"/>
                  <a:pt x="57" y="529"/>
                  <a:pt x="54" y="528"/>
                </a:cubicBezTo>
                <a:cubicBezTo>
                  <a:pt x="52" y="527"/>
                  <a:pt x="48" y="525"/>
                  <a:pt x="46" y="524"/>
                </a:cubicBezTo>
                <a:cubicBezTo>
                  <a:pt x="44" y="523"/>
                  <a:pt x="40" y="521"/>
                  <a:pt x="38" y="519"/>
                </a:cubicBezTo>
                <a:cubicBezTo>
                  <a:pt x="37" y="518"/>
                  <a:pt x="35" y="514"/>
                  <a:pt x="34" y="512"/>
                </a:cubicBezTo>
                <a:cubicBezTo>
                  <a:pt x="33" y="510"/>
                  <a:pt x="31" y="505"/>
                  <a:pt x="30" y="503"/>
                </a:cubicBezTo>
                <a:cubicBezTo>
                  <a:pt x="29" y="501"/>
                  <a:pt x="27" y="497"/>
                  <a:pt x="26" y="495"/>
                </a:cubicBezTo>
                <a:cubicBezTo>
                  <a:pt x="25" y="491"/>
                  <a:pt x="20" y="485"/>
                  <a:pt x="18" y="481"/>
                </a:cubicBezTo>
                <a:cubicBezTo>
                  <a:pt x="17" y="479"/>
                  <a:pt x="15" y="476"/>
                  <a:pt x="14" y="474"/>
                </a:cubicBezTo>
                <a:cubicBezTo>
                  <a:pt x="14" y="469"/>
                  <a:pt x="19" y="461"/>
                  <a:pt x="20" y="456"/>
                </a:cubicBezTo>
                <a:cubicBezTo>
                  <a:pt x="22" y="451"/>
                  <a:pt x="27" y="442"/>
                  <a:pt x="28" y="436"/>
                </a:cubicBezTo>
                <a:cubicBezTo>
                  <a:pt x="30" y="427"/>
                  <a:pt x="30" y="408"/>
                  <a:pt x="30" y="399"/>
                </a:cubicBezTo>
                <a:cubicBezTo>
                  <a:pt x="30" y="397"/>
                  <a:pt x="30" y="393"/>
                  <a:pt x="29" y="391"/>
                </a:cubicBezTo>
                <a:cubicBezTo>
                  <a:pt x="28" y="389"/>
                  <a:pt x="23" y="387"/>
                  <a:pt x="21" y="386"/>
                </a:cubicBezTo>
                <a:cubicBezTo>
                  <a:pt x="19" y="385"/>
                  <a:pt x="15" y="384"/>
                  <a:pt x="15" y="384"/>
                </a:cubicBezTo>
                <a:cubicBezTo>
                  <a:pt x="15" y="384"/>
                  <a:pt x="9" y="376"/>
                  <a:pt x="8" y="373"/>
                </a:cubicBezTo>
                <a:cubicBezTo>
                  <a:pt x="7" y="371"/>
                  <a:pt x="5" y="367"/>
                  <a:pt x="5" y="364"/>
                </a:cubicBezTo>
                <a:cubicBezTo>
                  <a:pt x="4" y="361"/>
                  <a:pt x="3" y="355"/>
                  <a:pt x="2" y="352"/>
                </a:cubicBezTo>
                <a:cubicBezTo>
                  <a:pt x="2" y="350"/>
                  <a:pt x="0" y="346"/>
                  <a:pt x="2" y="345"/>
                </a:cubicBezTo>
                <a:cubicBezTo>
                  <a:pt x="3" y="344"/>
                  <a:pt x="7" y="346"/>
                  <a:pt x="9" y="346"/>
                </a:cubicBezTo>
                <a:cubicBezTo>
                  <a:pt x="12" y="346"/>
                  <a:pt x="17" y="347"/>
                  <a:pt x="20" y="348"/>
                </a:cubicBezTo>
                <a:cubicBezTo>
                  <a:pt x="22" y="349"/>
                  <a:pt x="27" y="351"/>
                  <a:pt x="29" y="351"/>
                </a:cubicBezTo>
                <a:cubicBezTo>
                  <a:pt x="31" y="352"/>
                  <a:pt x="36" y="353"/>
                  <a:pt x="38" y="352"/>
                </a:cubicBezTo>
                <a:cubicBezTo>
                  <a:pt x="40" y="352"/>
                  <a:pt x="43" y="350"/>
                  <a:pt x="44" y="348"/>
                </a:cubicBezTo>
                <a:cubicBezTo>
                  <a:pt x="46" y="347"/>
                  <a:pt x="47" y="344"/>
                  <a:pt x="47" y="343"/>
                </a:cubicBezTo>
                <a:cubicBezTo>
                  <a:pt x="48" y="340"/>
                  <a:pt x="48" y="335"/>
                  <a:pt x="47" y="332"/>
                </a:cubicBezTo>
                <a:cubicBezTo>
                  <a:pt x="47" y="329"/>
                  <a:pt x="47" y="324"/>
                  <a:pt x="47" y="321"/>
                </a:cubicBezTo>
                <a:cubicBezTo>
                  <a:pt x="46" y="318"/>
                  <a:pt x="44" y="311"/>
                  <a:pt x="43" y="308"/>
                </a:cubicBezTo>
                <a:cubicBezTo>
                  <a:pt x="42" y="305"/>
                  <a:pt x="37" y="299"/>
                  <a:pt x="37" y="296"/>
                </a:cubicBezTo>
                <a:cubicBezTo>
                  <a:pt x="35" y="292"/>
                  <a:pt x="35" y="282"/>
                  <a:pt x="35" y="278"/>
                </a:cubicBezTo>
                <a:cubicBezTo>
                  <a:pt x="35" y="276"/>
                  <a:pt x="35" y="272"/>
                  <a:pt x="36" y="271"/>
                </a:cubicBezTo>
                <a:cubicBezTo>
                  <a:pt x="37" y="267"/>
                  <a:pt x="43" y="257"/>
                  <a:pt x="43" y="257"/>
                </a:cubicBezTo>
                <a:cubicBezTo>
                  <a:pt x="43" y="257"/>
                  <a:pt x="50" y="256"/>
                  <a:pt x="53" y="256"/>
                </a:cubicBezTo>
                <a:cubicBezTo>
                  <a:pt x="54" y="256"/>
                  <a:pt x="57" y="256"/>
                  <a:pt x="58" y="256"/>
                </a:cubicBezTo>
                <a:cubicBezTo>
                  <a:pt x="60" y="257"/>
                  <a:pt x="63" y="257"/>
                  <a:pt x="64" y="258"/>
                </a:cubicBezTo>
                <a:cubicBezTo>
                  <a:pt x="65" y="259"/>
                  <a:pt x="67" y="261"/>
                  <a:pt x="68" y="261"/>
                </a:cubicBezTo>
                <a:cubicBezTo>
                  <a:pt x="72" y="260"/>
                  <a:pt x="78" y="254"/>
                  <a:pt x="79" y="251"/>
                </a:cubicBezTo>
                <a:cubicBezTo>
                  <a:pt x="79" y="250"/>
                  <a:pt x="78" y="248"/>
                  <a:pt x="78" y="247"/>
                </a:cubicBezTo>
                <a:cubicBezTo>
                  <a:pt x="77" y="245"/>
                  <a:pt x="75" y="241"/>
                  <a:pt x="73" y="239"/>
                </a:cubicBezTo>
                <a:cubicBezTo>
                  <a:pt x="72" y="238"/>
                  <a:pt x="68" y="236"/>
                  <a:pt x="68" y="235"/>
                </a:cubicBezTo>
                <a:cubicBezTo>
                  <a:pt x="67" y="233"/>
                  <a:pt x="70" y="229"/>
                  <a:pt x="69" y="228"/>
                </a:cubicBezTo>
                <a:cubicBezTo>
                  <a:pt x="67" y="225"/>
                  <a:pt x="57" y="227"/>
                  <a:pt x="54" y="224"/>
                </a:cubicBezTo>
                <a:cubicBezTo>
                  <a:pt x="54" y="224"/>
                  <a:pt x="54" y="221"/>
                  <a:pt x="55" y="221"/>
                </a:cubicBezTo>
                <a:cubicBezTo>
                  <a:pt x="56" y="220"/>
                  <a:pt x="60" y="221"/>
                  <a:pt x="61" y="221"/>
                </a:cubicBezTo>
                <a:cubicBezTo>
                  <a:pt x="62" y="221"/>
                  <a:pt x="65" y="220"/>
                  <a:pt x="65" y="219"/>
                </a:cubicBezTo>
                <a:cubicBezTo>
                  <a:pt x="66" y="218"/>
                  <a:pt x="67" y="215"/>
                  <a:pt x="67" y="214"/>
                </a:cubicBezTo>
                <a:cubicBezTo>
                  <a:pt x="67" y="212"/>
                  <a:pt x="65" y="210"/>
                  <a:pt x="64" y="209"/>
                </a:cubicBezTo>
                <a:cubicBezTo>
                  <a:pt x="63" y="208"/>
                  <a:pt x="60" y="206"/>
                  <a:pt x="60" y="205"/>
                </a:cubicBezTo>
                <a:cubicBezTo>
                  <a:pt x="59" y="201"/>
                  <a:pt x="63" y="193"/>
                  <a:pt x="65" y="189"/>
                </a:cubicBezTo>
                <a:cubicBezTo>
                  <a:pt x="67" y="186"/>
                  <a:pt x="72" y="182"/>
                  <a:pt x="74" y="180"/>
                </a:cubicBezTo>
                <a:cubicBezTo>
                  <a:pt x="77" y="177"/>
                  <a:pt x="86" y="176"/>
                  <a:pt x="88" y="173"/>
                </a:cubicBezTo>
                <a:cubicBezTo>
                  <a:pt x="89" y="171"/>
                  <a:pt x="88" y="165"/>
                  <a:pt x="86" y="164"/>
                </a:cubicBezTo>
                <a:cubicBezTo>
                  <a:pt x="85" y="162"/>
                  <a:pt x="81" y="162"/>
                  <a:pt x="79" y="161"/>
                </a:cubicBezTo>
                <a:cubicBezTo>
                  <a:pt x="78" y="161"/>
                  <a:pt x="76" y="160"/>
                  <a:pt x="75" y="159"/>
                </a:cubicBezTo>
                <a:cubicBezTo>
                  <a:pt x="71" y="159"/>
                  <a:pt x="60" y="159"/>
                  <a:pt x="60" y="159"/>
                </a:cubicBezTo>
                <a:cubicBezTo>
                  <a:pt x="60" y="159"/>
                  <a:pt x="58" y="142"/>
                  <a:pt x="59" y="136"/>
                </a:cubicBezTo>
                <a:cubicBezTo>
                  <a:pt x="60" y="132"/>
                  <a:pt x="65" y="126"/>
                  <a:pt x="65" y="122"/>
                </a:cubicBezTo>
                <a:cubicBezTo>
                  <a:pt x="65" y="121"/>
                  <a:pt x="64" y="118"/>
                  <a:pt x="63" y="118"/>
                </a:cubicBezTo>
                <a:cubicBezTo>
                  <a:pt x="62" y="117"/>
                  <a:pt x="61" y="119"/>
                  <a:pt x="60" y="118"/>
                </a:cubicBezTo>
                <a:cubicBezTo>
                  <a:pt x="59" y="118"/>
                  <a:pt x="60" y="114"/>
                  <a:pt x="59" y="113"/>
                </a:cubicBezTo>
                <a:cubicBezTo>
                  <a:pt x="58" y="112"/>
                  <a:pt x="54" y="115"/>
                  <a:pt x="53" y="114"/>
                </a:cubicBezTo>
                <a:cubicBezTo>
                  <a:pt x="51" y="110"/>
                  <a:pt x="59" y="104"/>
                  <a:pt x="61" y="101"/>
                </a:cubicBezTo>
                <a:cubicBezTo>
                  <a:pt x="63" y="100"/>
                  <a:pt x="68" y="98"/>
                  <a:pt x="70" y="97"/>
                </a:cubicBezTo>
                <a:cubicBezTo>
                  <a:pt x="73" y="96"/>
                  <a:pt x="80" y="94"/>
                  <a:pt x="83" y="92"/>
                </a:cubicBezTo>
                <a:cubicBezTo>
                  <a:pt x="86" y="91"/>
                  <a:pt x="92" y="87"/>
                  <a:pt x="94" y="85"/>
                </a:cubicBezTo>
                <a:cubicBezTo>
                  <a:pt x="97" y="84"/>
                  <a:pt x="100" y="80"/>
                  <a:pt x="102" y="79"/>
                </a:cubicBezTo>
                <a:cubicBezTo>
                  <a:pt x="103" y="78"/>
                  <a:pt x="106" y="78"/>
                  <a:pt x="107" y="77"/>
                </a:cubicBezTo>
                <a:cubicBezTo>
                  <a:pt x="110" y="76"/>
                  <a:pt x="115" y="72"/>
                  <a:pt x="118" y="70"/>
                </a:cubicBezTo>
                <a:cubicBezTo>
                  <a:pt x="120" y="68"/>
                  <a:pt x="124" y="62"/>
                  <a:pt x="126" y="59"/>
                </a:cubicBezTo>
                <a:cubicBezTo>
                  <a:pt x="129" y="57"/>
                  <a:pt x="136" y="53"/>
                  <a:pt x="139" y="50"/>
                </a:cubicBezTo>
                <a:cubicBezTo>
                  <a:pt x="140" y="49"/>
                  <a:pt x="143" y="46"/>
                  <a:pt x="143" y="45"/>
                </a:cubicBezTo>
                <a:cubicBezTo>
                  <a:pt x="144" y="42"/>
                  <a:pt x="142" y="37"/>
                  <a:pt x="142" y="35"/>
                </a:cubicBezTo>
                <a:cubicBezTo>
                  <a:pt x="142" y="33"/>
                  <a:pt x="142" y="28"/>
                  <a:pt x="143" y="26"/>
                </a:cubicBezTo>
                <a:cubicBezTo>
                  <a:pt x="144" y="24"/>
                  <a:pt x="147" y="21"/>
                  <a:pt x="148" y="20"/>
                </a:cubicBezTo>
                <a:cubicBezTo>
                  <a:pt x="149" y="18"/>
                  <a:pt x="153" y="16"/>
                  <a:pt x="153" y="15"/>
                </a:cubicBezTo>
                <a:cubicBezTo>
                  <a:pt x="153" y="14"/>
                  <a:pt x="153" y="12"/>
                  <a:pt x="152" y="11"/>
                </a:cubicBezTo>
                <a:cubicBezTo>
                  <a:pt x="152" y="9"/>
                  <a:pt x="150" y="4"/>
                  <a:pt x="150" y="4"/>
                </a:cubicBezTo>
                <a:cubicBezTo>
                  <a:pt x="150" y="4"/>
                  <a:pt x="156" y="0"/>
                  <a:pt x="158" y="1"/>
                </a:cubicBezTo>
                <a:cubicBezTo>
                  <a:pt x="162" y="2"/>
                  <a:pt x="165" y="9"/>
                  <a:pt x="166" y="12"/>
                </a:cubicBezTo>
                <a:cubicBezTo>
                  <a:pt x="167" y="17"/>
                  <a:pt x="167" y="26"/>
                  <a:pt x="167" y="31"/>
                </a:cubicBezTo>
                <a:cubicBezTo>
                  <a:pt x="168" y="36"/>
                  <a:pt x="165" y="48"/>
                  <a:pt x="169" y="51"/>
                </a:cubicBezTo>
                <a:cubicBezTo>
                  <a:pt x="172" y="54"/>
                  <a:pt x="182" y="49"/>
                  <a:pt x="186" y="50"/>
                </a:cubicBezTo>
                <a:cubicBezTo>
                  <a:pt x="189" y="50"/>
                  <a:pt x="194" y="53"/>
                  <a:pt x="197" y="54"/>
                </a:cubicBezTo>
                <a:cubicBezTo>
                  <a:pt x="199" y="54"/>
                  <a:pt x="201" y="55"/>
                  <a:pt x="203" y="55"/>
                </a:cubicBezTo>
                <a:cubicBezTo>
                  <a:pt x="205" y="55"/>
                  <a:pt x="210" y="54"/>
                  <a:pt x="213" y="53"/>
                </a:cubicBezTo>
                <a:cubicBezTo>
                  <a:pt x="218" y="52"/>
                  <a:pt x="229" y="45"/>
                  <a:pt x="233" y="48"/>
                </a:cubicBezTo>
                <a:cubicBezTo>
                  <a:pt x="238" y="52"/>
                  <a:pt x="236" y="67"/>
                  <a:pt x="236" y="73"/>
                </a:cubicBezTo>
                <a:cubicBezTo>
                  <a:pt x="236" y="75"/>
                  <a:pt x="234" y="79"/>
                  <a:pt x="235" y="81"/>
                </a:cubicBezTo>
                <a:cubicBezTo>
                  <a:pt x="235" y="84"/>
                  <a:pt x="238" y="90"/>
                  <a:pt x="240" y="90"/>
                </a:cubicBezTo>
                <a:cubicBezTo>
                  <a:pt x="242" y="91"/>
                  <a:pt x="247" y="87"/>
                  <a:pt x="249" y="86"/>
                </a:cubicBezTo>
                <a:cubicBezTo>
                  <a:pt x="251" y="85"/>
                  <a:pt x="254" y="84"/>
                  <a:pt x="256" y="83"/>
                </a:cubicBezTo>
                <a:cubicBezTo>
                  <a:pt x="259" y="81"/>
                  <a:pt x="264" y="75"/>
                  <a:pt x="267" y="72"/>
                </a:cubicBezTo>
                <a:cubicBezTo>
                  <a:pt x="269" y="71"/>
                  <a:pt x="274" y="68"/>
                  <a:pt x="276" y="67"/>
                </a:cubicBezTo>
                <a:cubicBezTo>
                  <a:pt x="279" y="66"/>
                  <a:pt x="286" y="63"/>
                  <a:pt x="289" y="63"/>
                </a:cubicBezTo>
                <a:cubicBezTo>
                  <a:pt x="290" y="64"/>
                  <a:pt x="292" y="64"/>
                  <a:pt x="293" y="65"/>
                </a:cubicBezTo>
                <a:cubicBezTo>
                  <a:pt x="295" y="66"/>
                  <a:pt x="298" y="71"/>
                  <a:pt x="300" y="72"/>
                </a:cubicBezTo>
                <a:cubicBezTo>
                  <a:pt x="301" y="72"/>
                  <a:pt x="304" y="72"/>
                  <a:pt x="305" y="71"/>
                </a:cubicBezTo>
                <a:cubicBezTo>
                  <a:pt x="307" y="70"/>
                  <a:pt x="310" y="67"/>
                  <a:pt x="312" y="66"/>
                </a:cubicBezTo>
                <a:cubicBezTo>
                  <a:pt x="313" y="65"/>
                  <a:pt x="315" y="63"/>
                  <a:pt x="316" y="63"/>
                </a:cubicBezTo>
                <a:cubicBezTo>
                  <a:pt x="318" y="62"/>
                  <a:pt x="322" y="61"/>
                  <a:pt x="325" y="62"/>
                </a:cubicBezTo>
                <a:cubicBezTo>
                  <a:pt x="328" y="62"/>
                  <a:pt x="334" y="63"/>
                  <a:pt x="336" y="65"/>
                </a:cubicBezTo>
                <a:cubicBezTo>
                  <a:pt x="337" y="66"/>
                  <a:pt x="340" y="70"/>
                  <a:pt x="340" y="72"/>
                </a:cubicBezTo>
                <a:cubicBezTo>
                  <a:pt x="341" y="75"/>
                  <a:pt x="339" y="80"/>
                  <a:pt x="339" y="83"/>
                </a:cubicBezTo>
                <a:cubicBezTo>
                  <a:pt x="338" y="86"/>
                  <a:pt x="336" y="91"/>
                  <a:pt x="336" y="94"/>
                </a:cubicBezTo>
                <a:cubicBezTo>
                  <a:pt x="336" y="97"/>
                  <a:pt x="337" y="102"/>
                  <a:pt x="339" y="102"/>
                </a:cubicBezTo>
                <a:cubicBezTo>
                  <a:pt x="342" y="103"/>
                  <a:pt x="347" y="95"/>
                  <a:pt x="349" y="96"/>
                </a:cubicBezTo>
                <a:cubicBezTo>
                  <a:pt x="356" y="99"/>
                  <a:pt x="345" y="122"/>
                  <a:pt x="352" y="125"/>
                </a:cubicBezTo>
                <a:cubicBezTo>
                  <a:pt x="353" y="126"/>
                  <a:pt x="356" y="122"/>
                  <a:pt x="357" y="121"/>
                </a:cubicBezTo>
                <a:cubicBezTo>
                  <a:pt x="358" y="119"/>
                  <a:pt x="360" y="115"/>
                  <a:pt x="361" y="114"/>
                </a:cubicBezTo>
                <a:cubicBezTo>
                  <a:pt x="362" y="113"/>
                  <a:pt x="365" y="111"/>
                  <a:pt x="366" y="110"/>
                </a:cubicBezTo>
                <a:cubicBezTo>
                  <a:pt x="371" y="108"/>
                  <a:pt x="382" y="106"/>
                  <a:pt x="387" y="104"/>
                </a:cubicBezTo>
                <a:cubicBezTo>
                  <a:pt x="395" y="100"/>
                  <a:pt x="419" y="86"/>
                  <a:pt x="419" y="86"/>
                </a:cubicBezTo>
                <a:cubicBezTo>
                  <a:pt x="419" y="86"/>
                  <a:pt x="424" y="93"/>
                  <a:pt x="426" y="95"/>
                </a:cubicBezTo>
                <a:cubicBezTo>
                  <a:pt x="429" y="99"/>
                  <a:pt x="434" y="106"/>
                  <a:pt x="435" y="111"/>
                </a:cubicBezTo>
                <a:cubicBezTo>
                  <a:pt x="436" y="114"/>
                  <a:pt x="437" y="120"/>
                  <a:pt x="438" y="123"/>
                </a:cubicBezTo>
                <a:cubicBezTo>
                  <a:pt x="438" y="126"/>
                  <a:pt x="438" y="131"/>
                  <a:pt x="437" y="133"/>
                </a:cubicBezTo>
                <a:cubicBezTo>
                  <a:pt x="436" y="136"/>
                  <a:pt x="432" y="141"/>
                  <a:pt x="429" y="143"/>
                </a:cubicBezTo>
                <a:cubicBezTo>
                  <a:pt x="426" y="146"/>
                  <a:pt x="419" y="150"/>
                  <a:pt x="415" y="152"/>
                </a:cubicBezTo>
                <a:cubicBezTo>
                  <a:pt x="411" y="155"/>
                  <a:pt x="402" y="158"/>
                  <a:pt x="398" y="160"/>
                </a:cubicBezTo>
                <a:cubicBezTo>
                  <a:pt x="394" y="161"/>
                  <a:pt x="386" y="163"/>
                  <a:pt x="383" y="165"/>
                </a:cubicBezTo>
                <a:cubicBezTo>
                  <a:pt x="379" y="166"/>
                  <a:pt x="372" y="166"/>
                  <a:pt x="370" y="168"/>
                </a:cubicBezTo>
                <a:cubicBezTo>
                  <a:pt x="369" y="169"/>
                  <a:pt x="369" y="172"/>
                  <a:pt x="369" y="173"/>
                </a:cubicBezTo>
                <a:cubicBezTo>
                  <a:pt x="370" y="174"/>
                  <a:pt x="370" y="177"/>
                  <a:pt x="371" y="178"/>
                </a:cubicBezTo>
                <a:cubicBezTo>
                  <a:pt x="372" y="182"/>
                  <a:pt x="375" y="189"/>
                  <a:pt x="376" y="193"/>
                </a:cubicBezTo>
                <a:cubicBezTo>
                  <a:pt x="377" y="196"/>
                  <a:pt x="379" y="206"/>
                  <a:pt x="379" y="206"/>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46">
            <a:extLst>
              <a:ext uri="{FF2B5EF4-FFF2-40B4-BE49-F238E27FC236}">
                <a16:creationId xmlns:a16="http://schemas.microsoft.com/office/drawing/2014/main" id="{A67C6E71-6391-4F3F-8E66-60C27E5BED19}"/>
              </a:ext>
            </a:extLst>
          </p:cNvPr>
          <p:cNvSpPr>
            <a:spLocks/>
          </p:cNvSpPr>
          <p:nvPr/>
        </p:nvSpPr>
        <p:spPr bwMode="auto">
          <a:xfrm>
            <a:off x="6081254" y="3223853"/>
            <a:ext cx="1020881" cy="1234154"/>
          </a:xfrm>
          <a:custGeom>
            <a:avLst/>
            <a:gdLst/>
            <a:ahLst/>
            <a:cxnLst>
              <a:cxn ang="0">
                <a:pos x="355" y="221"/>
              </a:cxn>
              <a:cxn ang="0">
                <a:pos x="342" y="249"/>
              </a:cxn>
              <a:cxn ang="0">
                <a:pos x="323" y="290"/>
              </a:cxn>
              <a:cxn ang="0">
                <a:pos x="294" y="288"/>
              </a:cxn>
              <a:cxn ang="0">
                <a:pos x="275" y="316"/>
              </a:cxn>
              <a:cxn ang="0">
                <a:pos x="230" y="337"/>
              </a:cxn>
              <a:cxn ang="0">
                <a:pos x="216" y="364"/>
              </a:cxn>
              <a:cxn ang="0">
                <a:pos x="208" y="395"/>
              </a:cxn>
              <a:cxn ang="0">
                <a:pos x="230" y="448"/>
              </a:cxn>
              <a:cxn ang="0">
                <a:pos x="209" y="488"/>
              </a:cxn>
              <a:cxn ang="0">
                <a:pos x="181" y="479"/>
              </a:cxn>
              <a:cxn ang="0">
                <a:pos x="133" y="467"/>
              </a:cxn>
              <a:cxn ang="0">
                <a:pos x="98" y="494"/>
              </a:cxn>
              <a:cxn ang="0">
                <a:pos x="95" y="523"/>
              </a:cxn>
              <a:cxn ang="0">
                <a:pos x="54" y="528"/>
              </a:cxn>
              <a:cxn ang="0">
                <a:pos x="34" y="512"/>
              </a:cxn>
              <a:cxn ang="0">
                <a:pos x="18" y="481"/>
              </a:cxn>
              <a:cxn ang="0">
                <a:pos x="28" y="436"/>
              </a:cxn>
              <a:cxn ang="0">
                <a:pos x="21" y="386"/>
              </a:cxn>
              <a:cxn ang="0">
                <a:pos x="5" y="364"/>
              </a:cxn>
              <a:cxn ang="0">
                <a:pos x="9" y="346"/>
              </a:cxn>
              <a:cxn ang="0">
                <a:pos x="38" y="352"/>
              </a:cxn>
              <a:cxn ang="0">
                <a:pos x="47" y="332"/>
              </a:cxn>
              <a:cxn ang="0">
                <a:pos x="37" y="296"/>
              </a:cxn>
              <a:cxn ang="0">
                <a:pos x="43" y="257"/>
              </a:cxn>
              <a:cxn ang="0">
                <a:pos x="64" y="258"/>
              </a:cxn>
              <a:cxn ang="0">
                <a:pos x="78" y="247"/>
              </a:cxn>
              <a:cxn ang="0">
                <a:pos x="69" y="228"/>
              </a:cxn>
              <a:cxn ang="0">
                <a:pos x="61" y="221"/>
              </a:cxn>
              <a:cxn ang="0">
                <a:pos x="64" y="209"/>
              </a:cxn>
              <a:cxn ang="0">
                <a:pos x="74" y="180"/>
              </a:cxn>
              <a:cxn ang="0">
                <a:pos x="79" y="161"/>
              </a:cxn>
              <a:cxn ang="0">
                <a:pos x="59" y="136"/>
              </a:cxn>
              <a:cxn ang="0">
                <a:pos x="60" y="118"/>
              </a:cxn>
              <a:cxn ang="0">
                <a:pos x="61" y="101"/>
              </a:cxn>
              <a:cxn ang="0">
                <a:pos x="94" y="85"/>
              </a:cxn>
              <a:cxn ang="0">
                <a:pos x="118" y="70"/>
              </a:cxn>
              <a:cxn ang="0">
                <a:pos x="143" y="45"/>
              </a:cxn>
              <a:cxn ang="0">
                <a:pos x="148" y="20"/>
              </a:cxn>
              <a:cxn ang="0">
                <a:pos x="150" y="4"/>
              </a:cxn>
              <a:cxn ang="0">
                <a:pos x="167" y="31"/>
              </a:cxn>
              <a:cxn ang="0">
                <a:pos x="197" y="54"/>
              </a:cxn>
              <a:cxn ang="0">
                <a:pos x="233" y="48"/>
              </a:cxn>
              <a:cxn ang="0">
                <a:pos x="240" y="90"/>
              </a:cxn>
              <a:cxn ang="0">
                <a:pos x="267" y="72"/>
              </a:cxn>
              <a:cxn ang="0">
                <a:pos x="293" y="65"/>
              </a:cxn>
              <a:cxn ang="0">
                <a:pos x="312" y="66"/>
              </a:cxn>
              <a:cxn ang="0">
                <a:pos x="336" y="65"/>
              </a:cxn>
              <a:cxn ang="0">
                <a:pos x="336" y="94"/>
              </a:cxn>
              <a:cxn ang="0">
                <a:pos x="352" y="125"/>
              </a:cxn>
              <a:cxn ang="0">
                <a:pos x="366" y="110"/>
              </a:cxn>
              <a:cxn ang="0">
                <a:pos x="426" y="95"/>
              </a:cxn>
              <a:cxn ang="0">
                <a:pos x="437" y="133"/>
              </a:cxn>
              <a:cxn ang="0">
                <a:pos x="398" y="160"/>
              </a:cxn>
              <a:cxn ang="0">
                <a:pos x="369" y="173"/>
              </a:cxn>
              <a:cxn ang="0">
                <a:pos x="379" y="206"/>
              </a:cxn>
            </a:cxnLst>
            <a:rect l="0" t="0" r="r" b="b"/>
            <a:pathLst>
              <a:path w="438" h="530">
                <a:moveTo>
                  <a:pt x="379" y="206"/>
                </a:moveTo>
                <a:cubicBezTo>
                  <a:pt x="379" y="206"/>
                  <a:pt x="369" y="218"/>
                  <a:pt x="365" y="220"/>
                </a:cubicBezTo>
                <a:cubicBezTo>
                  <a:pt x="363" y="221"/>
                  <a:pt x="357" y="221"/>
                  <a:pt x="355" y="221"/>
                </a:cubicBezTo>
                <a:cubicBezTo>
                  <a:pt x="352" y="222"/>
                  <a:pt x="347" y="224"/>
                  <a:pt x="345" y="226"/>
                </a:cubicBezTo>
                <a:cubicBezTo>
                  <a:pt x="343" y="227"/>
                  <a:pt x="339" y="230"/>
                  <a:pt x="338" y="232"/>
                </a:cubicBezTo>
                <a:cubicBezTo>
                  <a:pt x="336" y="236"/>
                  <a:pt x="343" y="245"/>
                  <a:pt x="342" y="249"/>
                </a:cubicBezTo>
                <a:cubicBezTo>
                  <a:pt x="342" y="253"/>
                  <a:pt x="339" y="261"/>
                  <a:pt x="337" y="264"/>
                </a:cubicBezTo>
                <a:cubicBezTo>
                  <a:pt x="335" y="267"/>
                  <a:pt x="328" y="272"/>
                  <a:pt x="326" y="275"/>
                </a:cubicBezTo>
                <a:cubicBezTo>
                  <a:pt x="324" y="279"/>
                  <a:pt x="325" y="287"/>
                  <a:pt x="323" y="290"/>
                </a:cubicBezTo>
                <a:cubicBezTo>
                  <a:pt x="321" y="293"/>
                  <a:pt x="316" y="299"/>
                  <a:pt x="313" y="300"/>
                </a:cubicBezTo>
                <a:cubicBezTo>
                  <a:pt x="310" y="301"/>
                  <a:pt x="303" y="301"/>
                  <a:pt x="300" y="299"/>
                </a:cubicBezTo>
                <a:cubicBezTo>
                  <a:pt x="297" y="297"/>
                  <a:pt x="297" y="289"/>
                  <a:pt x="294" y="288"/>
                </a:cubicBezTo>
                <a:cubicBezTo>
                  <a:pt x="291" y="287"/>
                  <a:pt x="284" y="287"/>
                  <a:pt x="282" y="289"/>
                </a:cubicBezTo>
                <a:cubicBezTo>
                  <a:pt x="280" y="291"/>
                  <a:pt x="280" y="296"/>
                  <a:pt x="280" y="298"/>
                </a:cubicBezTo>
                <a:cubicBezTo>
                  <a:pt x="279" y="303"/>
                  <a:pt x="277" y="313"/>
                  <a:pt x="275" y="316"/>
                </a:cubicBezTo>
                <a:cubicBezTo>
                  <a:pt x="272" y="319"/>
                  <a:pt x="263" y="322"/>
                  <a:pt x="260" y="324"/>
                </a:cubicBezTo>
                <a:cubicBezTo>
                  <a:pt x="257" y="327"/>
                  <a:pt x="252" y="335"/>
                  <a:pt x="248" y="337"/>
                </a:cubicBezTo>
                <a:cubicBezTo>
                  <a:pt x="244" y="338"/>
                  <a:pt x="235" y="336"/>
                  <a:pt x="230" y="337"/>
                </a:cubicBezTo>
                <a:cubicBezTo>
                  <a:pt x="228" y="338"/>
                  <a:pt x="222" y="341"/>
                  <a:pt x="220" y="343"/>
                </a:cubicBezTo>
                <a:cubicBezTo>
                  <a:pt x="218" y="346"/>
                  <a:pt x="215" y="352"/>
                  <a:pt x="215" y="356"/>
                </a:cubicBezTo>
                <a:cubicBezTo>
                  <a:pt x="214" y="358"/>
                  <a:pt x="215" y="362"/>
                  <a:pt x="216" y="364"/>
                </a:cubicBezTo>
                <a:cubicBezTo>
                  <a:pt x="217" y="368"/>
                  <a:pt x="224" y="375"/>
                  <a:pt x="223" y="379"/>
                </a:cubicBezTo>
                <a:cubicBezTo>
                  <a:pt x="223" y="381"/>
                  <a:pt x="218" y="382"/>
                  <a:pt x="217" y="383"/>
                </a:cubicBezTo>
                <a:cubicBezTo>
                  <a:pt x="214" y="386"/>
                  <a:pt x="209" y="392"/>
                  <a:pt x="208" y="395"/>
                </a:cubicBezTo>
                <a:cubicBezTo>
                  <a:pt x="206" y="400"/>
                  <a:pt x="206" y="412"/>
                  <a:pt x="208" y="417"/>
                </a:cubicBezTo>
                <a:cubicBezTo>
                  <a:pt x="209" y="421"/>
                  <a:pt x="215" y="427"/>
                  <a:pt x="218" y="430"/>
                </a:cubicBezTo>
                <a:cubicBezTo>
                  <a:pt x="221" y="435"/>
                  <a:pt x="229" y="443"/>
                  <a:pt x="230" y="448"/>
                </a:cubicBezTo>
                <a:cubicBezTo>
                  <a:pt x="231" y="453"/>
                  <a:pt x="225" y="470"/>
                  <a:pt x="225" y="470"/>
                </a:cubicBezTo>
                <a:cubicBezTo>
                  <a:pt x="225" y="470"/>
                  <a:pt x="222" y="477"/>
                  <a:pt x="220" y="479"/>
                </a:cubicBezTo>
                <a:cubicBezTo>
                  <a:pt x="218" y="482"/>
                  <a:pt x="212" y="487"/>
                  <a:pt x="209" y="488"/>
                </a:cubicBezTo>
                <a:cubicBezTo>
                  <a:pt x="206" y="489"/>
                  <a:pt x="198" y="491"/>
                  <a:pt x="194" y="489"/>
                </a:cubicBezTo>
                <a:cubicBezTo>
                  <a:pt x="193" y="488"/>
                  <a:pt x="192" y="484"/>
                  <a:pt x="190" y="483"/>
                </a:cubicBezTo>
                <a:cubicBezTo>
                  <a:pt x="188" y="481"/>
                  <a:pt x="183" y="480"/>
                  <a:pt x="181" y="479"/>
                </a:cubicBezTo>
                <a:cubicBezTo>
                  <a:pt x="175" y="477"/>
                  <a:pt x="161" y="479"/>
                  <a:pt x="155" y="476"/>
                </a:cubicBezTo>
                <a:cubicBezTo>
                  <a:pt x="153" y="476"/>
                  <a:pt x="150" y="472"/>
                  <a:pt x="148" y="471"/>
                </a:cubicBezTo>
                <a:cubicBezTo>
                  <a:pt x="144" y="469"/>
                  <a:pt x="136" y="468"/>
                  <a:pt x="133" y="467"/>
                </a:cubicBezTo>
                <a:cubicBezTo>
                  <a:pt x="128" y="467"/>
                  <a:pt x="118" y="469"/>
                  <a:pt x="114" y="471"/>
                </a:cubicBezTo>
                <a:cubicBezTo>
                  <a:pt x="110" y="473"/>
                  <a:pt x="105" y="479"/>
                  <a:pt x="103" y="482"/>
                </a:cubicBezTo>
                <a:cubicBezTo>
                  <a:pt x="101" y="485"/>
                  <a:pt x="98" y="491"/>
                  <a:pt x="98" y="494"/>
                </a:cubicBezTo>
                <a:cubicBezTo>
                  <a:pt x="97" y="498"/>
                  <a:pt x="100" y="505"/>
                  <a:pt x="100" y="509"/>
                </a:cubicBezTo>
                <a:cubicBezTo>
                  <a:pt x="100" y="511"/>
                  <a:pt x="100" y="516"/>
                  <a:pt x="99" y="518"/>
                </a:cubicBezTo>
                <a:cubicBezTo>
                  <a:pt x="98" y="519"/>
                  <a:pt x="96" y="522"/>
                  <a:pt x="95" y="523"/>
                </a:cubicBezTo>
                <a:cubicBezTo>
                  <a:pt x="91" y="526"/>
                  <a:pt x="82" y="528"/>
                  <a:pt x="77" y="529"/>
                </a:cubicBezTo>
                <a:cubicBezTo>
                  <a:pt x="74" y="530"/>
                  <a:pt x="64" y="530"/>
                  <a:pt x="64" y="530"/>
                </a:cubicBezTo>
                <a:cubicBezTo>
                  <a:pt x="64" y="530"/>
                  <a:pt x="57" y="529"/>
                  <a:pt x="54" y="528"/>
                </a:cubicBezTo>
                <a:cubicBezTo>
                  <a:pt x="52" y="527"/>
                  <a:pt x="48" y="525"/>
                  <a:pt x="46" y="524"/>
                </a:cubicBezTo>
                <a:cubicBezTo>
                  <a:pt x="44" y="523"/>
                  <a:pt x="40" y="521"/>
                  <a:pt x="38" y="519"/>
                </a:cubicBezTo>
                <a:cubicBezTo>
                  <a:pt x="37" y="518"/>
                  <a:pt x="35" y="514"/>
                  <a:pt x="34" y="512"/>
                </a:cubicBezTo>
                <a:cubicBezTo>
                  <a:pt x="33" y="510"/>
                  <a:pt x="31" y="505"/>
                  <a:pt x="30" y="503"/>
                </a:cubicBezTo>
                <a:cubicBezTo>
                  <a:pt x="29" y="501"/>
                  <a:pt x="27" y="497"/>
                  <a:pt x="26" y="495"/>
                </a:cubicBezTo>
                <a:cubicBezTo>
                  <a:pt x="25" y="491"/>
                  <a:pt x="20" y="485"/>
                  <a:pt x="18" y="481"/>
                </a:cubicBezTo>
                <a:cubicBezTo>
                  <a:pt x="17" y="479"/>
                  <a:pt x="15" y="476"/>
                  <a:pt x="14" y="474"/>
                </a:cubicBezTo>
                <a:cubicBezTo>
                  <a:pt x="14" y="469"/>
                  <a:pt x="19" y="461"/>
                  <a:pt x="20" y="456"/>
                </a:cubicBezTo>
                <a:cubicBezTo>
                  <a:pt x="22" y="451"/>
                  <a:pt x="27" y="442"/>
                  <a:pt x="28" y="436"/>
                </a:cubicBezTo>
                <a:cubicBezTo>
                  <a:pt x="30" y="427"/>
                  <a:pt x="30" y="408"/>
                  <a:pt x="30" y="399"/>
                </a:cubicBezTo>
                <a:cubicBezTo>
                  <a:pt x="30" y="397"/>
                  <a:pt x="30" y="393"/>
                  <a:pt x="29" y="391"/>
                </a:cubicBezTo>
                <a:cubicBezTo>
                  <a:pt x="28" y="389"/>
                  <a:pt x="23" y="387"/>
                  <a:pt x="21" y="386"/>
                </a:cubicBezTo>
                <a:cubicBezTo>
                  <a:pt x="19" y="385"/>
                  <a:pt x="15" y="384"/>
                  <a:pt x="15" y="384"/>
                </a:cubicBezTo>
                <a:cubicBezTo>
                  <a:pt x="15" y="384"/>
                  <a:pt x="9" y="376"/>
                  <a:pt x="8" y="373"/>
                </a:cubicBezTo>
                <a:cubicBezTo>
                  <a:pt x="7" y="371"/>
                  <a:pt x="5" y="367"/>
                  <a:pt x="5" y="364"/>
                </a:cubicBezTo>
                <a:cubicBezTo>
                  <a:pt x="4" y="361"/>
                  <a:pt x="3" y="355"/>
                  <a:pt x="2" y="352"/>
                </a:cubicBezTo>
                <a:cubicBezTo>
                  <a:pt x="2" y="350"/>
                  <a:pt x="0" y="346"/>
                  <a:pt x="2" y="345"/>
                </a:cubicBezTo>
                <a:cubicBezTo>
                  <a:pt x="3" y="344"/>
                  <a:pt x="7" y="346"/>
                  <a:pt x="9" y="346"/>
                </a:cubicBezTo>
                <a:cubicBezTo>
                  <a:pt x="12" y="346"/>
                  <a:pt x="17" y="347"/>
                  <a:pt x="20" y="348"/>
                </a:cubicBezTo>
                <a:cubicBezTo>
                  <a:pt x="22" y="349"/>
                  <a:pt x="27" y="351"/>
                  <a:pt x="29" y="351"/>
                </a:cubicBezTo>
                <a:cubicBezTo>
                  <a:pt x="31" y="352"/>
                  <a:pt x="36" y="353"/>
                  <a:pt x="38" y="352"/>
                </a:cubicBezTo>
                <a:cubicBezTo>
                  <a:pt x="40" y="352"/>
                  <a:pt x="43" y="350"/>
                  <a:pt x="44" y="348"/>
                </a:cubicBezTo>
                <a:cubicBezTo>
                  <a:pt x="46" y="347"/>
                  <a:pt x="47" y="344"/>
                  <a:pt x="47" y="343"/>
                </a:cubicBezTo>
                <a:cubicBezTo>
                  <a:pt x="48" y="340"/>
                  <a:pt x="48" y="335"/>
                  <a:pt x="47" y="332"/>
                </a:cubicBezTo>
                <a:cubicBezTo>
                  <a:pt x="47" y="329"/>
                  <a:pt x="47" y="324"/>
                  <a:pt x="47" y="321"/>
                </a:cubicBezTo>
                <a:cubicBezTo>
                  <a:pt x="46" y="318"/>
                  <a:pt x="44" y="311"/>
                  <a:pt x="43" y="308"/>
                </a:cubicBezTo>
                <a:cubicBezTo>
                  <a:pt x="42" y="305"/>
                  <a:pt x="37" y="299"/>
                  <a:pt x="37" y="296"/>
                </a:cubicBezTo>
                <a:cubicBezTo>
                  <a:pt x="35" y="292"/>
                  <a:pt x="35" y="282"/>
                  <a:pt x="35" y="278"/>
                </a:cubicBezTo>
                <a:cubicBezTo>
                  <a:pt x="35" y="276"/>
                  <a:pt x="35" y="272"/>
                  <a:pt x="36" y="271"/>
                </a:cubicBezTo>
                <a:cubicBezTo>
                  <a:pt x="37" y="267"/>
                  <a:pt x="43" y="257"/>
                  <a:pt x="43" y="257"/>
                </a:cubicBezTo>
                <a:cubicBezTo>
                  <a:pt x="43" y="257"/>
                  <a:pt x="50" y="256"/>
                  <a:pt x="53" y="256"/>
                </a:cubicBezTo>
                <a:cubicBezTo>
                  <a:pt x="54" y="256"/>
                  <a:pt x="57" y="256"/>
                  <a:pt x="58" y="256"/>
                </a:cubicBezTo>
                <a:cubicBezTo>
                  <a:pt x="60" y="257"/>
                  <a:pt x="63" y="257"/>
                  <a:pt x="64" y="258"/>
                </a:cubicBezTo>
                <a:cubicBezTo>
                  <a:pt x="65" y="259"/>
                  <a:pt x="67" y="261"/>
                  <a:pt x="68" y="261"/>
                </a:cubicBezTo>
                <a:cubicBezTo>
                  <a:pt x="72" y="260"/>
                  <a:pt x="78" y="254"/>
                  <a:pt x="79" y="251"/>
                </a:cubicBezTo>
                <a:cubicBezTo>
                  <a:pt x="79" y="250"/>
                  <a:pt x="78" y="248"/>
                  <a:pt x="78" y="247"/>
                </a:cubicBezTo>
                <a:cubicBezTo>
                  <a:pt x="77" y="245"/>
                  <a:pt x="75" y="241"/>
                  <a:pt x="73" y="239"/>
                </a:cubicBezTo>
                <a:cubicBezTo>
                  <a:pt x="72" y="238"/>
                  <a:pt x="68" y="236"/>
                  <a:pt x="68" y="235"/>
                </a:cubicBezTo>
                <a:cubicBezTo>
                  <a:pt x="67" y="233"/>
                  <a:pt x="70" y="229"/>
                  <a:pt x="69" y="228"/>
                </a:cubicBezTo>
                <a:cubicBezTo>
                  <a:pt x="67" y="225"/>
                  <a:pt x="57" y="227"/>
                  <a:pt x="54" y="224"/>
                </a:cubicBezTo>
                <a:cubicBezTo>
                  <a:pt x="54" y="224"/>
                  <a:pt x="54" y="221"/>
                  <a:pt x="55" y="221"/>
                </a:cubicBezTo>
                <a:cubicBezTo>
                  <a:pt x="56" y="220"/>
                  <a:pt x="60" y="221"/>
                  <a:pt x="61" y="221"/>
                </a:cubicBezTo>
                <a:cubicBezTo>
                  <a:pt x="62" y="221"/>
                  <a:pt x="65" y="220"/>
                  <a:pt x="65" y="219"/>
                </a:cubicBezTo>
                <a:cubicBezTo>
                  <a:pt x="66" y="218"/>
                  <a:pt x="67" y="215"/>
                  <a:pt x="67" y="214"/>
                </a:cubicBezTo>
                <a:cubicBezTo>
                  <a:pt x="67" y="212"/>
                  <a:pt x="65" y="210"/>
                  <a:pt x="64" y="209"/>
                </a:cubicBezTo>
                <a:cubicBezTo>
                  <a:pt x="63" y="208"/>
                  <a:pt x="60" y="206"/>
                  <a:pt x="60" y="205"/>
                </a:cubicBezTo>
                <a:cubicBezTo>
                  <a:pt x="59" y="201"/>
                  <a:pt x="63" y="193"/>
                  <a:pt x="65" y="189"/>
                </a:cubicBezTo>
                <a:cubicBezTo>
                  <a:pt x="67" y="186"/>
                  <a:pt x="72" y="182"/>
                  <a:pt x="74" y="180"/>
                </a:cubicBezTo>
                <a:cubicBezTo>
                  <a:pt x="77" y="177"/>
                  <a:pt x="86" y="176"/>
                  <a:pt x="88" y="173"/>
                </a:cubicBezTo>
                <a:cubicBezTo>
                  <a:pt x="89" y="171"/>
                  <a:pt x="88" y="165"/>
                  <a:pt x="86" y="164"/>
                </a:cubicBezTo>
                <a:cubicBezTo>
                  <a:pt x="85" y="162"/>
                  <a:pt x="81" y="162"/>
                  <a:pt x="79" y="161"/>
                </a:cubicBezTo>
                <a:cubicBezTo>
                  <a:pt x="78" y="161"/>
                  <a:pt x="76" y="160"/>
                  <a:pt x="75" y="159"/>
                </a:cubicBezTo>
                <a:cubicBezTo>
                  <a:pt x="71" y="159"/>
                  <a:pt x="60" y="159"/>
                  <a:pt x="60" y="159"/>
                </a:cubicBezTo>
                <a:cubicBezTo>
                  <a:pt x="60" y="159"/>
                  <a:pt x="58" y="142"/>
                  <a:pt x="59" y="136"/>
                </a:cubicBezTo>
                <a:cubicBezTo>
                  <a:pt x="60" y="132"/>
                  <a:pt x="65" y="126"/>
                  <a:pt x="65" y="122"/>
                </a:cubicBezTo>
                <a:cubicBezTo>
                  <a:pt x="65" y="121"/>
                  <a:pt x="64" y="118"/>
                  <a:pt x="63" y="118"/>
                </a:cubicBezTo>
                <a:cubicBezTo>
                  <a:pt x="62" y="117"/>
                  <a:pt x="61" y="119"/>
                  <a:pt x="60" y="118"/>
                </a:cubicBezTo>
                <a:cubicBezTo>
                  <a:pt x="59" y="118"/>
                  <a:pt x="60" y="114"/>
                  <a:pt x="59" y="113"/>
                </a:cubicBezTo>
                <a:cubicBezTo>
                  <a:pt x="58" y="112"/>
                  <a:pt x="54" y="115"/>
                  <a:pt x="53" y="114"/>
                </a:cubicBezTo>
                <a:cubicBezTo>
                  <a:pt x="51" y="110"/>
                  <a:pt x="59" y="104"/>
                  <a:pt x="61" y="101"/>
                </a:cubicBezTo>
                <a:cubicBezTo>
                  <a:pt x="63" y="100"/>
                  <a:pt x="68" y="98"/>
                  <a:pt x="70" y="97"/>
                </a:cubicBezTo>
                <a:cubicBezTo>
                  <a:pt x="73" y="96"/>
                  <a:pt x="80" y="94"/>
                  <a:pt x="83" y="92"/>
                </a:cubicBezTo>
                <a:cubicBezTo>
                  <a:pt x="86" y="91"/>
                  <a:pt x="92" y="87"/>
                  <a:pt x="94" y="85"/>
                </a:cubicBezTo>
                <a:cubicBezTo>
                  <a:pt x="97" y="84"/>
                  <a:pt x="100" y="80"/>
                  <a:pt x="102" y="79"/>
                </a:cubicBezTo>
                <a:cubicBezTo>
                  <a:pt x="103" y="78"/>
                  <a:pt x="106" y="78"/>
                  <a:pt x="107" y="77"/>
                </a:cubicBezTo>
                <a:cubicBezTo>
                  <a:pt x="110" y="76"/>
                  <a:pt x="115" y="72"/>
                  <a:pt x="118" y="70"/>
                </a:cubicBezTo>
                <a:cubicBezTo>
                  <a:pt x="120" y="68"/>
                  <a:pt x="124" y="62"/>
                  <a:pt x="126" y="59"/>
                </a:cubicBezTo>
                <a:cubicBezTo>
                  <a:pt x="129" y="57"/>
                  <a:pt x="136" y="53"/>
                  <a:pt x="139" y="50"/>
                </a:cubicBezTo>
                <a:cubicBezTo>
                  <a:pt x="140" y="49"/>
                  <a:pt x="143" y="46"/>
                  <a:pt x="143" y="45"/>
                </a:cubicBezTo>
                <a:cubicBezTo>
                  <a:pt x="144" y="42"/>
                  <a:pt x="142" y="37"/>
                  <a:pt x="142" y="35"/>
                </a:cubicBezTo>
                <a:cubicBezTo>
                  <a:pt x="142" y="33"/>
                  <a:pt x="142" y="28"/>
                  <a:pt x="143" y="26"/>
                </a:cubicBezTo>
                <a:cubicBezTo>
                  <a:pt x="144" y="24"/>
                  <a:pt x="147" y="21"/>
                  <a:pt x="148" y="20"/>
                </a:cubicBezTo>
                <a:cubicBezTo>
                  <a:pt x="149" y="18"/>
                  <a:pt x="153" y="16"/>
                  <a:pt x="153" y="15"/>
                </a:cubicBezTo>
                <a:cubicBezTo>
                  <a:pt x="153" y="14"/>
                  <a:pt x="153" y="12"/>
                  <a:pt x="152" y="11"/>
                </a:cubicBezTo>
                <a:cubicBezTo>
                  <a:pt x="152" y="9"/>
                  <a:pt x="150" y="4"/>
                  <a:pt x="150" y="4"/>
                </a:cubicBezTo>
                <a:cubicBezTo>
                  <a:pt x="150" y="4"/>
                  <a:pt x="156" y="0"/>
                  <a:pt x="158" y="1"/>
                </a:cubicBezTo>
                <a:cubicBezTo>
                  <a:pt x="162" y="2"/>
                  <a:pt x="165" y="9"/>
                  <a:pt x="166" y="12"/>
                </a:cubicBezTo>
                <a:cubicBezTo>
                  <a:pt x="167" y="17"/>
                  <a:pt x="167" y="26"/>
                  <a:pt x="167" y="31"/>
                </a:cubicBezTo>
                <a:cubicBezTo>
                  <a:pt x="168" y="36"/>
                  <a:pt x="165" y="48"/>
                  <a:pt x="169" y="51"/>
                </a:cubicBezTo>
                <a:cubicBezTo>
                  <a:pt x="172" y="54"/>
                  <a:pt x="182" y="49"/>
                  <a:pt x="186" y="50"/>
                </a:cubicBezTo>
                <a:cubicBezTo>
                  <a:pt x="189" y="50"/>
                  <a:pt x="194" y="53"/>
                  <a:pt x="197" y="54"/>
                </a:cubicBezTo>
                <a:cubicBezTo>
                  <a:pt x="199" y="54"/>
                  <a:pt x="201" y="55"/>
                  <a:pt x="203" y="55"/>
                </a:cubicBezTo>
                <a:cubicBezTo>
                  <a:pt x="205" y="55"/>
                  <a:pt x="210" y="54"/>
                  <a:pt x="213" y="53"/>
                </a:cubicBezTo>
                <a:cubicBezTo>
                  <a:pt x="218" y="52"/>
                  <a:pt x="229" y="45"/>
                  <a:pt x="233" y="48"/>
                </a:cubicBezTo>
                <a:cubicBezTo>
                  <a:pt x="238" y="52"/>
                  <a:pt x="236" y="67"/>
                  <a:pt x="236" y="73"/>
                </a:cubicBezTo>
                <a:cubicBezTo>
                  <a:pt x="236" y="75"/>
                  <a:pt x="234" y="79"/>
                  <a:pt x="235" y="81"/>
                </a:cubicBezTo>
                <a:cubicBezTo>
                  <a:pt x="235" y="84"/>
                  <a:pt x="238" y="90"/>
                  <a:pt x="240" y="90"/>
                </a:cubicBezTo>
                <a:cubicBezTo>
                  <a:pt x="242" y="91"/>
                  <a:pt x="247" y="87"/>
                  <a:pt x="249" y="86"/>
                </a:cubicBezTo>
                <a:cubicBezTo>
                  <a:pt x="251" y="85"/>
                  <a:pt x="254" y="84"/>
                  <a:pt x="256" y="83"/>
                </a:cubicBezTo>
                <a:cubicBezTo>
                  <a:pt x="259" y="81"/>
                  <a:pt x="264" y="75"/>
                  <a:pt x="267" y="72"/>
                </a:cubicBezTo>
                <a:cubicBezTo>
                  <a:pt x="269" y="71"/>
                  <a:pt x="274" y="68"/>
                  <a:pt x="276" y="67"/>
                </a:cubicBezTo>
                <a:cubicBezTo>
                  <a:pt x="279" y="66"/>
                  <a:pt x="286" y="63"/>
                  <a:pt x="289" y="63"/>
                </a:cubicBezTo>
                <a:cubicBezTo>
                  <a:pt x="290" y="64"/>
                  <a:pt x="292" y="64"/>
                  <a:pt x="293" y="65"/>
                </a:cubicBezTo>
                <a:cubicBezTo>
                  <a:pt x="295" y="66"/>
                  <a:pt x="298" y="71"/>
                  <a:pt x="300" y="72"/>
                </a:cubicBezTo>
                <a:cubicBezTo>
                  <a:pt x="301" y="72"/>
                  <a:pt x="304" y="72"/>
                  <a:pt x="305" y="71"/>
                </a:cubicBezTo>
                <a:cubicBezTo>
                  <a:pt x="307" y="70"/>
                  <a:pt x="310" y="67"/>
                  <a:pt x="312" y="66"/>
                </a:cubicBezTo>
                <a:cubicBezTo>
                  <a:pt x="313" y="65"/>
                  <a:pt x="315" y="63"/>
                  <a:pt x="316" y="63"/>
                </a:cubicBezTo>
                <a:cubicBezTo>
                  <a:pt x="318" y="62"/>
                  <a:pt x="322" y="61"/>
                  <a:pt x="325" y="62"/>
                </a:cubicBezTo>
                <a:cubicBezTo>
                  <a:pt x="328" y="62"/>
                  <a:pt x="334" y="63"/>
                  <a:pt x="336" y="65"/>
                </a:cubicBezTo>
                <a:cubicBezTo>
                  <a:pt x="337" y="66"/>
                  <a:pt x="340" y="70"/>
                  <a:pt x="340" y="72"/>
                </a:cubicBezTo>
                <a:cubicBezTo>
                  <a:pt x="341" y="75"/>
                  <a:pt x="339" y="80"/>
                  <a:pt x="339" y="83"/>
                </a:cubicBezTo>
                <a:cubicBezTo>
                  <a:pt x="338" y="86"/>
                  <a:pt x="336" y="91"/>
                  <a:pt x="336" y="94"/>
                </a:cubicBezTo>
                <a:cubicBezTo>
                  <a:pt x="336" y="97"/>
                  <a:pt x="337" y="102"/>
                  <a:pt x="339" y="102"/>
                </a:cubicBezTo>
                <a:cubicBezTo>
                  <a:pt x="342" y="103"/>
                  <a:pt x="347" y="95"/>
                  <a:pt x="349" y="96"/>
                </a:cubicBezTo>
                <a:cubicBezTo>
                  <a:pt x="356" y="99"/>
                  <a:pt x="345" y="122"/>
                  <a:pt x="352" y="125"/>
                </a:cubicBezTo>
                <a:cubicBezTo>
                  <a:pt x="353" y="126"/>
                  <a:pt x="356" y="122"/>
                  <a:pt x="357" y="121"/>
                </a:cubicBezTo>
                <a:cubicBezTo>
                  <a:pt x="358" y="119"/>
                  <a:pt x="360" y="115"/>
                  <a:pt x="361" y="114"/>
                </a:cubicBezTo>
                <a:cubicBezTo>
                  <a:pt x="362" y="113"/>
                  <a:pt x="365" y="111"/>
                  <a:pt x="366" y="110"/>
                </a:cubicBezTo>
                <a:cubicBezTo>
                  <a:pt x="371" y="108"/>
                  <a:pt x="382" y="106"/>
                  <a:pt x="387" y="104"/>
                </a:cubicBezTo>
                <a:cubicBezTo>
                  <a:pt x="395" y="100"/>
                  <a:pt x="419" y="86"/>
                  <a:pt x="419" y="86"/>
                </a:cubicBezTo>
                <a:cubicBezTo>
                  <a:pt x="419" y="86"/>
                  <a:pt x="424" y="93"/>
                  <a:pt x="426" y="95"/>
                </a:cubicBezTo>
                <a:cubicBezTo>
                  <a:pt x="429" y="99"/>
                  <a:pt x="434" y="106"/>
                  <a:pt x="435" y="111"/>
                </a:cubicBezTo>
                <a:cubicBezTo>
                  <a:pt x="436" y="114"/>
                  <a:pt x="437" y="120"/>
                  <a:pt x="438" y="123"/>
                </a:cubicBezTo>
                <a:cubicBezTo>
                  <a:pt x="438" y="126"/>
                  <a:pt x="438" y="131"/>
                  <a:pt x="437" y="133"/>
                </a:cubicBezTo>
                <a:cubicBezTo>
                  <a:pt x="436" y="136"/>
                  <a:pt x="432" y="141"/>
                  <a:pt x="429" y="143"/>
                </a:cubicBezTo>
                <a:cubicBezTo>
                  <a:pt x="426" y="146"/>
                  <a:pt x="419" y="150"/>
                  <a:pt x="415" y="152"/>
                </a:cubicBezTo>
                <a:cubicBezTo>
                  <a:pt x="411" y="155"/>
                  <a:pt x="402" y="158"/>
                  <a:pt x="398" y="160"/>
                </a:cubicBezTo>
                <a:cubicBezTo>
                  <a:pt x="394" y="161"/>
                  <a:pt x="386" y="163"/>
                  <a:pt x="383" y="165"/>
                </a:cubicBezTo>
                <a:cubicBezTo>
                  <a:pt x="379" y="166"/>
                  <a:pt x="372" y="166"/>
                  <a:pt x="370" y="168"/>
                </a:cubicBezTo>
                <a:cubicBezTo>
                  <a:pt x="369" y="169"/>
                  <a:pt x="369" y="172"/>
                  <a:pt x="369" y="173"/>
                </a:cubicBezTo>
                <a:cubicBezTo>
                  <a:pt x="370" y="174"/>
                  <a:pt x="370" y="177"/>
                  <a:pt x="371" y="178"/>
                </a:cubicBezTo>
                <a:cubicBezTo>
                  <a:pt x="372" y="182"/>
                  <a:pt x="375" y="189"/>
                  <a:pt x="376" y="193"/>
                </a:cubicBezTo>
                <a:cubicBezTo>
                  <a:pt x="377" y="196"/>
                  <a:pt x="379" y="206"/>
                  <a:pt x="379" y="206"/>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47">
            <a:extLst>
              <a:ext uri="{FF2B5EF4-FFF2-40B4-BE49-F238E27FC236}">
                <a16:creationId xmlns:a16="http://schemas.microsoft.com/office/drawing/2014/main" id="{FD861ED4-6CD5-4EF0-8471-AC3523BB8B43}"/>
              </a:ext>
            </a:extLst>
          </p:cNvPr>
          <p:cNvSpPr>
            <a:spLocks/>
          </p:cNvSpPr>
          <p:nvPr/>
        </p:nvSpPr>
        <p:spPr bwMode="auto">
          <a:xfrm>
            <a:off x="7269911" y="1028538"/>
            <a:ext cx="1288186" cy="890070"/>
          </a:xfrm>
          <a:custGeom>
            <a:avLst/>
            <a:gdLst/>
            <a:ahLst/>
            <a:cxnLst>
              <a:cxn ang="0">
                <a:pos x="549" y="350"/>
              </a:cxn>
              <a:cxn ang="0">
                <a:pos x="516" y="348"/>
              </a:cxn>
              <a:cxn ang="0">
                <a:pos x="503" y="369"/>
              </a:cxn>
              <a:cxn ang="0">
                <a:pos x="473" y="369"/>
              </a:cxn>
              <a:cxn ang="0">
                <a:pos x="471" y="352"/>
              </a:cxn>
              <a:cxn ang="0">
                <a:pos x="449" y="371"/>
              </a:cxn>
              <a:cxn ang="0">
                <a:pos x="423" y="370"/>
              </a:cxn>
              <a:cxn ang="0">
                <a:pos x="410" y="356"/>
              </a:cxn>
              <a:cxn ang="0">
                <a:pos x="398" y="376"/>
              </a:cxn>
              <a:cxn ang="0">
                <a:pos x="365" y="382"/>
              </a:cxn>
              <a:cxn ang="0">
                <a:pos x="318" y="354"/>
              </a:cxn>
              <a:cxn ang="0">
                <a:pos x="312" y="340"/>
              </a:cxn>
              <a:cxn ang="0">
                <a:pos x="281" y="317"/>
              </a:cxn>
              <a:cxn ang="0">
                <a:pos x="266" y="296"/>
              </a:cxn>
              <a:cxn ang="0">
                <a:pos x="269" y="278"/>
              </a:cxn>
              <a:cxn ang="0">
                <a:pos x="232" y="255"/>
              </a:cxn>
              <a:cxn ang="0">
                <a:pos x="209" y="238"/>
              </a:cxn>
              <a:cxn ang="0">
                <a:pos x="185" y="223"/>
              </a:cxn>
              <a:cxn ang="0">
                <a:pos x="157" y="212"/>
              </a:cxn>
              <a:cxn ang="0">
                <a:pos x="135" y="198"/>
              </a:cxn>
              <a:cxn ang="0">
                <a:pos x="112" y="184"/>
              </a:cxn>
              <a:cxn ang="0">
                <a:pos x="109" y="170"/>
              </a:cxn>
              <a:cxn ang="0">
                <a:pos x="135" y="172"/>
              </a:cxn>
              <a:cxn ang="0">
                <a:pos x="127" y="141"/>
              </a:cxn>
              <a:cxn ang="0">
                <a:pos x="123" y="134"/>
              </a:cxn>
              <a:cxn ang="0">
                <a:pos x="119" y="128"/>
              </a:cxn>
              <a:cxn ang="0">
                <a:pos x="112" y="116"/>
              </a:cxn>
              <a:cxn ang="0">
                <a:pos x="100" y="87"/>
              </a:cxn>
              <a:cxn ang="0">
                <a:pos x="84" y="75"/>
              </a:cxn>
              <a:cxn ang="0">
                <a:pos x="67" y="69"/>
              </a:cxn>
              <a:cxn ang="0">
                <a:pos x="42" y="55"/>
              </a:cxn>
              <a:cxn ang="0">
                <a:pos x="18" y="34"/>
              </a:cxn>
              <a:cxn ang="0">
                <a:pos x="12" y="21"/>
              </a:cxn>
              <a:cxn ang="0">
                <a:pos x="0" y="10"/>
              </a:cxn>
              <a:cxn ang="0">
                <a:pos x="14" y="1"/>
              </a:cxn>
              <a:cxn ang="0">
                <a:pos x="31" y="19"/>
              </a:cxn>
              <a:cxn ang="0">
                <a:pos x="49" y="27"/>
              </a:cxn>
              <a:cxn ang="0">
                <a:pos x="66" y="39"/>
              </a:cxn>
              <a:cxn ang="0">
                <a:pos x="84" y="55"/>
              </a:cxn>
              <a:cxn ang="0">
                <a:pos x="110" y="67"/>
              </a:cxn>
              <a:cxn ang="0">
                <a:pos x="134" y="82"/>
              </a:cxn>
              <a:cxn ang="0">
                <a:pos x="151" y="94"/>
              </a:cxn>
              <a:cxn ang="0">
                <a:pos x="151" y="116"/>
              </a:cxn>
              <a:cxn ang="0">
                <a:pos x="167" y="132"/>
              </a:cxn>
              <a:cxn ang="0">
                <a:pos x="203" y="156"/>
              </a:cxn>
              <a:cxn ang="0">
                <a:pos x="238" y="177"/>
              </a:cxn>
              <a:cxn ang="0">
                <a:pos x="272" y="175"/>
              </a:cxn>
              <a:cxn ang="0">
                <a:pos x="301" y="176"/>
              </a:cxn>
              <a:cxn ang="0">
                <a:pos x="329" y="191"/>
              </a:cxn>
              <a:cxn ang="0">
                <a:pos x="363" y="198"/>
              </a:cxn>
              <a:cxn ang="0">
                <a:pos x="382" y="227"/>
              </a:cxn>
              <a:cxn ang="0">
                <a:pos x="398" y="253"/>
              </a:cxn>
              <a:cxn ang="0">
                <a:pos x="422" y="263"/>
              </a:cxn>
              <a:cxn ang="0">
                <a:pos x="447" y="278"/>
              </a:cxn>
              <a:cxn ang="0">
                <a:pos x="466" y="288"/>
              </a:cxn>
              <a:cxn ang="0">
                <a:pos x="494" y="300"/>
              </a:cxn>
              <a:cxn ang="0">
                <a:pos x="513" y="309"/>
              </a:cxn>
              <a:cxn ang="0">
                <a:pos x="533" y="312"/>
              </a:cxn>
              <a:cxn ang="0">
                <a:pos x="542" y="328"/>
              </a:cxn>
            </a:cxnLst>
            <a:rect l="0" t="0" r="r" b="b"/>
            <a:pathLst>
              <a:path w="554" h="382">
                <a:moveTo>
                  <a:pt x="553" y="339"/>
                </a:moveTo>
                <a:cubicBezTo>
                  <a:pt x="553" y="340"/>
                  <a:pt x="554" y="343"/>
                  <a:pt x="554" y="345"/>
                </a:cubicBezTo>
                <a:cubicBezTo>
                  <a:pt x="554" y="346"/>
                  <a:pt x="553" y="348"/>
                  <a:pt x="552" y="348"/>
                </a:cubicBezTo>
                <a:cubicBezTo>
                  <a:pt x="551" y="349"/>
                  <a:pt x="550" y="350"/>
                  <a:pt x="549" y="350"/>
                </a:cubicBezTo>
                <a:cubicBezTo>
                  <a:pt x="547" y="351"/>
                  <a:pt x="542" y="351"/>
                  <a:pt x="540" y="351"/>
                </a:cubicBezTo>
                <a:cubicBezTo>
                  <a:pt x="538" y="351"/>
                  <a:pt x="533" y="351"/>
                  <a:pt x="531" y="350"/>
                </a:cubicBezTo>
                <a:cubicBezTo>
                  <a:pt x="530" y="350"/>
                  <a:pt x="527" y="350"/>
                  <a:pt x="525" y="350"/>
                </a:cubicBezTo>
                <a:cubicBezTo>
                  <a:pt x="522" y="349"/>
                  <a:pt x="518" y="348"/>
                  <a:pt x="516" y="348"/>
                </a:cubicBezTo>
                <a:cubicBezTo>
                  <a:pt x="514" y="349"/>
                  <a:pt x="512" y="352"/>
                  <a:pt x="510" y="353"/>
                </a:cubicBezTo>
                <a:cubicBezTo>
                  <a:pt x="509" y="354"/>
                  <a:pt x="506" y="355"/>
                  <a:pt x="505" y="356"/>
                </a:cubicBezTo>
                <a:cubicBezTo>
                  <a:pt x="504" y="357"/>
                  <a:pt x="504" y="360"/>
                  <a:pt x="504" y="361"/>
                </a:cubicBezTo>
                <a:cubicBezTo>
                  <a:pt x="504" y="363"/>
                  <a:pt x="504" y="367"/>
                  <a:pt x="503" y="369"/>
                </a:cubicBezTo>
                <a:cubicBezTo>
                  <a:pt x="503" y="371"/>
                  <a:pt x="499" y="373"/>
                  <a:pt x="498" y="373"/>
                </a:cubicBezTo>
                <a:cubicBezTo>
                  <a:pt x="496" y="374"/>
                  <a:pt x="493" y="374"/>
                  <a:pt x="491" y="373"/>
                </a:cubicBezTo>
                <a:cubicBezTo>
                  <a:pt x="487" y="373"/>
                  <a:pt x="483" y="373"/>
                  <a:pt x="480" y="373"/>
                </a:cubicBezTo>
                <a:cubicBezTo>
                  <a:pt x="478" y="372"/>
                  <a:pt x="474" y="371"/>
                  <a:pt x="473" y="369"/>
                </a:cubicBezTo>
                <a:cubicBezTo>
                  <a:pt x="472" y="368"/>
                  <a:pt x="472" y="365"/>
                  <a:pt x="472" y="364"/>
                </a:cubicBezTo>
                <a:cubicBezTo>
                  <a:pt x="473" y="362"/>
                  <a:pt x="475" y="359"/>
                  <a:pt x="475" y="357"/>
                </a:cubicBezTo>
                <a:cubicBezTo>
                  <a:pt x="475" y="356"/>
                  <a:pt x="475" y="353"/>
                  <a:pt x="474" y="352"/>
                </a:cubicBezTo>
                <a:cubicBezTo>
                  <a:pt x="473" y="351"/>
                  <a:pt x="471" y="351"/>
                  <a:pt x="471" y="352"/>
                </a:cubicBezTo>
                <a:cubicBezTo>
                  <a:pt x="469" y="352"/>
                  <a:pt x="467" y="352"/>
                  <a:pt x="466" y="353"/>
                </a:cubicBezTo>
                <a:cubicBezTo>
                  <a:pt x="465" y="354"/>
                  <a:pt x="463" y="356"/>
                  <a:pt x="462" y="357"/>
                </a:cubicBezTo>
                <a:cubicBezTo>
                  <a:pt x="460" y="359"/>
                  <a:pt x="457" y="363"/>
                  <a:pt x="456" y="365"/>
                </a:cubicBezTo>
                <a:cubicBezTo>
                  <a:pt x="454" y="366"/>
                  <a:pt x="451" y="369"/>
                  <a:pt x="449" y="371"/>
                </a:cubicBezTo>
                <a:cubicBezTo>
                  <a:pt x="448" y="372"/>
                  <a:pt x="446" y="374"/>
                  <a:pt x="444" y="374"/>
                </a:cubicBezTo>
                <a:cubicBezTo>
                  <a:pt x="442" y="375"/>
                  <a:pt x="438" y="375"/>
                  <a:pt x="436" y="375"/>
                </a:cubicBezTo>
                <a:cubicBezTo>
                  <a:pt x="434" y="374"/>
                  <a:pt x="430" y="374"/>
                  <a:pt x="428" y="373"/>
                </a:cubicBezTo>
                <a:cubicBezTo>
                  <a:pt x="427" y="373"/>
                  <a:pt x="425" y="371"/>
                  <a:pt x="423" y="370"/>
                </a:cubicBezTo>
                <a:cubicBezTo>
                  <a:pt x="422" y="369"/>
                  <a:pt x="419" y="366"/>
                  <a:pt x="418" y="365"/>
                </a:cubicBezTo>
                <a:cubicBezTo>
                  <a:pt x="417" y="364"/>
                  <a:pt x="417" y="360"/>
                  <a:pt x="416" y="358"/>
                </a:cubicBezTo>
                <a:cubicBezTo>
                  <a:pt x="416" y="357"/>
                  <a:pt x="414" y="356"/>
                  <a:pt x="414" y="356"/>
                </a:cubicBezTo>
                <a:cubicBezTo>
                  <a:pt x="413" y="356"/>
                  <a:pt x="411" y="355"/>
                  <a:pt x="410" y="356"/>
                </a:cubicBezTo>
                <a:cubicBezTo>
                  <a:pt x="409" y="356"/>
                  <a:pt x="408" y="359"/>
                  <a:pt x="407" y="360"/>
                </a:cubicBezTo>
                <a:cubicBezTo>
                  <a:pt x="407" y="361"/>
                  <a:pt x="406" y="363"/>
                  <a:pt x="406" y="364"/>
                </a:cubicBezTo>
                <a:cubicBezTo>
                  <a:pt x="405" y="366"/>
                  <a:pt x="404" y="369"/>
                  <a:pt x="404" y="370"/>
                </a:cubicBezTo>
                <a:cubicBezTo>
                  <a:pt x="403" y="371"/>
                  <a:pt x="400" y="374"/>
                  <a:pt x="398" y="376"/>
                </a:cubicBezTo>
                <a:cubicBezTo>
                  <a:pt x="397" y="377"/>
                  <a:pt x="393" y="378"/>
                  <a:pt x="391" y="379"/>
                </a:cubicBezTo>
                <a:cubicBezTo>
                  <a:pt x="389" y="380"/>
                  <a:pt x="383" y="380"/>
                  <a:pt x="380" y="380"/>
                </a:cubicBezTo>
                <a:cubicBezTo>
                  <a:pt x="377" y="381"/>
                  <a:pt x="373" y="381"/>
                  <a:pt x="370" y="382"/>
                </a:cubicBezTo>
                <a:cubicBezTo>
                  <a:pt x="369" y="382"/>
                  <a:pt x="366" y="382"/>
                  <a:pt x="365" y="382"/>
                </a:cubicBezTo>
                <a:cubicBezTo>
                  <a:pt x="362" y="382"/>
                  <a:pt x="357" y="381"/>
                  <a:pt x="355" y="380"/>
                </a:cubicBezTo>
                <a:cubicBezTo>
                  <a:pt x="351" y="378"/>
                  <a:pt x="346" y="375"/>
                  <a:pt x="343" y="373"/>
                </a:cubicBezTo>
                <a:cubicBezTo>
                  <a:pt x="341" y="371"/>
                  <a:pt x="335" y="367"/>
                  <a:pt x="332" y="365"/>
                </a:cubicBezTo>
                <a:cubicBezTo>
                  <a:pt x="329" y="362"/>
                  <a:pt x="322" y="358"/>
                  <a:pt x="318" y="354"/>
                </a:cubicBezTo>
                <a:cubicBezTo>
                  <a:pt x="317" y="353"/>
                  <a:pt x="315" y="351"/>
                  <a:pt x="314" y="351"/>
                </a:cubicBezTo>
                <a:cubicBezTo>
                  <a:pt x="313" y="350"/>
                  <a:pt x="309" y="351"/>
                  <a:pt x="309" y="349"/>
                </a:cubicBezTo>
                <a:cubicBezTo>
                  <a:pt x="308" y="348"/>
                  <a:pt x="311" y="346"/>
                  <a:pt x="311" y="345"/>
                </a:cubicBezTo>
                <a:cubicBezTo>
                  <a:pt x="312" y="344"/>
                  <a:pt x="312" y="341"/>
                  <a:pt x="312" y="340"/>
                </a:cubicBezTo>
                <a:cubicBezTo>
                  <a:pt x="311" y="338"/>
                  <a:pt x="308" y="336"/>
                  <a:pt x="306" y="335"/>
                </a:cubicBezTo>
                <a:cubicBezTo>
                  <a:pt x="305" y="334"/>
                  <a:pt x="301" y="333"/>
                  <a:pt x="300" y="332"/>
                </a:cubicBezTo>
                <a:cubicBezTo>
                  <a:pt x="297" y="330"/>
                  <a:pt x="293" y="327"/>
                  <a:pt x="290" y="325"/>
                </a:cubicBezTo>
                <a:cubicBezTo>
                  <a:pt x="288" y="323"/>
                  <a:pt x="284" y="319"/>
                  <a:pt x="281" y="317"/>
                </a:cubicBezTo>
                <a:cubicBezTo>
                  <a:pt x="280" y="316"/>
                  <a:pt x="277" y="314"/>
                  <a:pt x="275" y="313"/>
                </a:cubicBezTo>
                <a:cubicBezTo>
                  <a:pt x="274" y="311"/>
                  <a:pt x="271" y="308"/>
                  <a:pt x="270" y="307"/>
                </a:cubicBezTo>
                <a:cubicBezTo>
                  <a:pt x="269" y="306"/>
                  <a:pt x="267" y="303"/>
                  <a:pt x="267" y="302"/>
                </a:cubicBezTo>
                <a:cubicBezTo>
                  <a:pt x="266" y="301"/>
                  <a:pt x="266" y="297"/>
                  <a:pt x="266" y="296"/>
                </a:cubicBezTo>
                <a:cubicBezTo>
                  <a:pt x="266" y="294"/>
                  <a:pt x="267" y="291"/>
                  <a:pt x="268" y="289"/>
                </a:cubicBezTo>
                <a:cubicBezTo>
                  <a:pt x="268" y="288"/>
                  <a:pt x="270" y="286"/>
                  <a:pt x="270" y="285"/>
                </a:cubicBezTo>
                <a:cubicBezTo>
                  <a:pt x="271" y="284"/>
                  <a:pt x="271" y="283"/>
                  <a:pt x="271" y="283"/>
                </a:cubicBezTo>
                <a:cubicBezTo>
                  <a:pt x="271" y="281"/>
                  <a:pt x="270" y="279"/>
                  <a:pt x="269" y="278"/>
                </a:cubicBezTo>
                <a:cubicBezTo>
                  <a:pt x="268" y="276"/>
                  <a:pt x="265" y="274"/>
                  <a:pt x="263" y="272"/>
                </a:cubicBezTo>
                <a:cubicBezTo>
                  <a:pt x="261" y="271"/>
                  <a:pt x="256" y="269"/>
                  <a:pt x="254" y="268"/>
                </a:cubicBezTo>
                <a:cubicBezTo>
                  <a:pt x="251" y="266"/>
                  <a:pt x="244" y="263"/>
                  <a:pt x="241" y="262"/>
                </a:cubicBezTo>
                <a:cubicBezTo>
                  <a:pt x="239" y="260"/>
                  <a:pt x="234" y="257"/>
                  <a:pt x="232" y="255"/>
                </a:cubicBezTo>
                <a:cubicBezTo>
                  <a:pt x="230" y="254"/>
                  <a:pt x="226" y="250"/>
                  <a:pt x="224" y="249"/>
                </a:cubicBezTo>
                <a:cubicBezTo>
                  <a:pt x="222" y="248"/>
                  <a:pt x="218" y="245"/>
                  <a:pt x="216" y="244"/>
                </a:cubicBezTo>
                <a:cubicBezTo>
                  <a:pt x="215" y="243"/>
                  <a:pt x="214" y="242"/>
                  <a:pt x="213" y="242"/>
                </a:cubicBezTo>
                <a:cubicBezTo>
                  <a:pt x="212" y="241"/>
                  <a:pt x="210" y="239"/>
                  <a:pt x="209" y="238"/>
                </a:cubicBezTo>
                <a:cubicBezTo>
                  <a:pt x="208" y="237"/>
                  <a:pt x="205" y="235"/>
                  <a:pt x="204" y="234"/>
                </a:cubicBezTo>
                <a:cubicBezTo>
                  <a:pt x="203" y="233"/>
                  <a:pt x="200" y="232"/>
                  <a:pt x="199" y="231"/>
                </a:cubicBezTo>
                <a:cubicBezTo>
                  <a:pt x="197" y="230"/>
                  <a:pt x="194" y="228"/>
                  <a:pt x="192" y="227"/>
                </a:cubicBezTo>
                <a:cubicBezTo>
                  <a:pt x="190" y="226"/>
                  <a:pt x="187" y="224"/>
                  <a:pt x="185" y="223"/>
                </a:cubicBezTo>
                <a:cubicBezTo>
                  <a:pt x="183" y="223"/>
                  <a:pt x="180" y="222"/>
                  <a:pt x="179" y="221"/>
                </a:cubicBezTo>
                <a:cubicBezTo>
                  <a:pt x="177" y="221"/>
                  <a:pt x="174" y="220"/>
                  <a:pt x="173" y="220"/>
                </a:cubicBezTo>
                <a:cubicBezTo>
                  <a:pt x="171" y="219"/>
                  <a:pt x="167" y="216"/>
                  <a:pt x="164" y="215"/>
                </a:cubicBezTo>
                <a:cubicBezTo>
                  <a:pt x="163" y="214"/>
                  <a:pt x="159" y="212"/>
                  <a:pt x="157" y="212"/>
                </a:cubicBezTo>
                <a:cubicBezTo>
                  <a:pt x="156" y="211"/>
                  <a:pt x="152" y="211"/>
                  <a:pt x="151" y="210"/>
                </a:cubicBezTo>
                <a:cubicBezTo>
                  <a:pt x="149" y="209"/>
                  <a:pt x="147" y="207"/>
                  <a:pt x="146" y="205"/>
                </a:cubicBezTo>
                <a:cubicBezTo>
                  <a:pt x="145" y="204"/>
                  <a:pt x="142" y="203"/>
                  <a:pt x="141" y="202"/>
                </a:cubicBezTo>
                <a:cubicBezTo>
                  <a:pt x="140" y="201"/>
                  <a:pt x="137" y="199"/>
                  <a:pt x="135" y="198"/>
                </a:cubicBezTo>
                <a:cubicBezTo>
                  <a:pt x="134" y="198"/>
                  <a:pt x="131" y="196"/>
                  <a:pt x="130" y="196"/>
                </a:cubicBezTo>
                <a:cubicBezTo>
                  <a:pt x="128" y="195"/>
                  <a:pt x="123" y="194"/>
                  <a:pt x="122" y="193"/>
                </a:cubicBezTo>
                <a:cubicBezTo>
                  <a:pt x="120" y="192"/>
                  <a:pt x="119" y="189"/>
                  <a:pt x="118" y="188"/>
                </a:cubicBezTo>
                <a:cubicBezTo>
                  <a:pt x="116" y="187"/>
                  <a:pt x="113" y="185"/>
                  <a:pt x="112" y="184"/>
                </a:cubicBezTo>
                <a:cubicBezTo>
                  <a:pt x="111" y="183"/>
                  <a:pt x="110" y="181"/>
                  <a:pt x="110" y="179"/>
                </a:cubicBezTo>
                <a:cubicBezTo>
                  <a:pt x="110" y="179"/>
                  <a:pt x="110" y="179"/>
                  <a:pt x="110" y="179"/>
                </a:cubicBezTo>
                <a:cubicBezTo>
                  <a:pt x="110" y="178"/>
                  <a:pt x="111" y="175"/>
                  <a:pt x="111" y="174"/>
                </a:cubicBezTo>
                <a:cubicBezTo>
                  <a:pt x="111" y="173"/>
                  <a:pt x="109" y="171"/>
                  <a:pt x="109" y="170"/>
                </a:cubicBezTo>
                <a:cubicBezTo>
                  <a:pt x="110" y="169"/>
                  <a:pt x="114" y="169"/>
                  <a:pt x="115" y="169"/>
                </a:cubicBezTo>
                <a:cubicBezTo>
                  <a:pt x="116" y="170"/>
                  <a:pt x="118" y="172"/>
                  <a:pt x="119" y="173"/>
                </a:cubicBezTo>
                <a:cubicBezTo>
                  <a:pt x="120" y="173"/>
                  <a:pt x="123" y="173"/>
                  <a:pt x="124" y="173"/>
                </a:cubicBezTo>
                <a:cubicBezTo>
                  <a:pt x="127" y="174"/>
                  <a:pt x="132" y="174"/>
                  <a:pt x="135" y="172"/>
                </a:cubicBezTo>
                <a:cubicBezTo>
                  <a:pt x="136" y="171"/>
                  <a:pt x="137" y="168"/>
                  <a:pt x="137" y="166"/>
                </a:cubicBezTo>
                <a:cubicBezTo>
                  <a:pt x="138" y="163"/>
                  <a:pt x="138" y="158"/>
                  <a:pt x="138" y="155"/>
                </a:cubicBezTo>
                <a:cubicBezTo>
                  <a:pt x="137" y="154"/>
                  <a:pt x="136" y="151"/>
                  <a:pt x="135" y="149"/>
                </a:cubicBezTo>
                <a:cubicBezTo>
                  <a:pt x="133" y="147"/>
                  <a:pt x="130" y="143"/>
                  <a:pt x="127" y="141"/>
                </a:cubicBezTo>
                <a:cubicBezTo>
                  <a:pt x="126" y="140"/>
                  <a:pt x="124" y="139"/>
                  <a:pt x="122" y="138"/>
                </a:cubicBezTo>
                <a:cubicBezTo>
                  <a:pt x="122" y="138"/>
                  <a:pt x="121" y="138"/>
                  <a:pt x="120" y="138"/>
                </a:cubicBezTo>
                <a:cubicBezTo>
                  <a:pt x="120" y="137"/>
                  <a:pt x="120" y="136"/>
                  <a:pt x="120" y="135"/>
                </a:cubicBezTo>
                <a:cubicBezTo>
                  <a:pt x="121" y="134"/>
                  <a:pt x="122" y="134"/>
                  <a:pt x="123" y="134"/>
                </a:cubicBezTo>
                <a:cubicBezTo>
                  <a:pt x="124" y="133"/>
                  <a:pt x="128" y="131"/>
                  <a:pt x="128" y="130"/>
                </a:cubicBezTo>
                <a:cubicBezTo>
                  <a:pt x="128" y="129"/>
                  <a:pt x="127" y="128"/>
                  <a:pt x="127" y="127"/>
                </a:cubicBezTo>
                <a:cubicBezTo>
                  <a:pt x="126" y="127"/>
                  <a:pt x="124" y="128"/>
                  <a:pt x="123" y="128"/>
                </a:cubicBezTo>
                <a:cubicBezTo>
                  <a:pt x="122" y="129"/>
                  <a:pt x="120" y="128"/>
                  <a:pt x="119" y="128"/>
                </a:cubicBezTo>
                <a:cubicBezTo>
                  <a:pt x="118" y="128"/>
                  <a:pt x="116" y="128"/>
                  <a:pt x="115" y="127"/>
                </a:cubicBezTo>
                <a:cubicBezTo>
                  <a:pt x="114" y="127"/>
                  <a:pt x="113" y="126"/>
                  <a:pt x="113" y="125"/>
                </a:cubicBezTo>
                <a:cubicBezTo>
                  <a:pt x="112" y="125"/>
                  <a:pt x="112" y="123"/>
                  <a:pt x="112" y="122"/>
                </a:cubicBezTo>
                <a:cubicBezTo>
                  <a:pt x="112" y="120"/>
                  <a:pt x="112" y="118"/>
                  <a:pt x="112" y="116"/>
                </a:cubicBezTo>
                <a:cubicBezTo>
                  <a:pt x="113" y="114"/>
                  <a:pt x="113" y="110"/>
                  <a:pt x="113" y="108"/>
                </a:cubicBezTo>
                <a:cubicBezTo>
                  <a:pt x="113" y="106"/>
                  <a:pt x="113" y="101"/>
                  <a:pt x="112" y="99"/>
                </a:cubicBezTo>
                <a:cubicBezTo>
                  <a:pt x="111" y="98"/>
                  <a:pt x="107" y="95"/>
                  <a:pt x="106" y="94"/>
                </a:cubicBezTo>
                <a:cubicBezTo>
                  <a:pt x="105" y="92"/>
                  <a:pt x="102" y="89"/>
                  <a:pt x="100" y="87"/>
                </a:cubicBezTo>
                <a:cubicBezTo>
                  <a:pt x="99" y="86"/>
                  <a:pt x="96" y="83"/>
                  <a:pt x="95" y="82"/>
                </a:cubicBezTo>
                <a:cubicBezTo>
                  <a:pt x="94" y="81"/>
                  <a:pt x="91" y="79"/>
                  <a:pt x="90" y="78"/>
                </a:cubicBezTo>
                <a:cubicBezTo>
                  <a:pt x="90" y="77"/>
                  <a:pt x="89" y="76"/>
                  <a:pt x="88" y="76"/>
                </a:cubicBezTo>
                <a:cubicBezTo>
                  <a:pt x="87" y="76"/>
                  <a:pt x="86" y="75"/>
                  <a:pt x="84" y="75"/>
                </a:cubicBezTo>
                <a:cubicBezTo>
                  <a:pt x="83" y="75"/>
                  <a:pt x="80" y="75"/>
                  <a:pt x="79" y="74"/>
                </a:cubicBezTo>
                <a:cubicBezTo>
                  <a:pt x="78" y="74"/>
                  <a:pt x="76" y="74"/>
                  <a:pt x="75" y="74"/>
                </a:cubicBezTo>
                <a:cubicBezTo>
                  <a:pt x="74" y="73"/>
                  <a:pt x="71" y="73"/>
                  <a:pt x="70" y="72"/>
                </a:cubicBezTo>
                <a:cubicBezTo>
                  <a:pt x="69" y="71"/>
                  <a:pt x="67" y="69"/>
                  <a:pt x="67" y="69"/>
                </a:cubicBezTo>
                <a:cubicBezTo>
                  <a:pt x="66" y="68"/>
                  <a:pt x="64" y="65"/>
                  <a:pt x="63" y="65"/>
                </a:cubicBezTo>
                <a:cubicBezTo>
                  <a:pt x="62" y="64"/>
                  <a:pt x="59" y="63"/>
                  <a:pt x="58" y="63"/>
                </a:cubicBezTo>
                <a:cubicBezTo>
                  <a:pt x="56" y="62"/>
                  <a:pt x="52" y="60"/>
                  <a:pt x="50" y="59"/>
                </a:cubicBezTo>
                <a:cubicBezTo>
                  <a:pt x="48" y="59"/>
                  <a:pt x="44" y="57"/>
                  <a:pt x="42" y="55"/>
                </a:cubicBezTo>
                <a:cubicBezTo>
                  <a:pt x="40" y="54"/>
                  <a:pt x="37" y="51"/>
                  <a:pt x="35" y="49"/>
                </a:cubicBezTo>
                <a:cubicBezTo>
                  <a:pt x="34" y="48"/>
                  <a:pt x="30" y="46"/>
                  <a:pt x="28" y="45"/>
                </a:cubicBezTo>
                <a:cubicBezTo>
                  <a:pt x="27" y="43"/>
                  <a:pt x="24" y="41"/>
                  <a:pt x="22" y="39"/>
                </a:cubicBezTo>
                <a:cubicBezTo>
                  <a:pt x="21" y="38"/>
                  <a:pt x="19" y="36"/>
                  <a:pt x="18" y="34"/>
                </a:cubicBezTo>
                <a:cubicBezTo>
                  <a:pt x="17" y="33"/>
                  <a:pt x="14" y="32"/>
                  <a:pt x="13" y="30"/>
                </a:cubicBezTo>
                <a:cubicBezTo>
                  <a:pt x="13" y="30"/>
                  <a:pt x="12" y="28"/>
                  <a:pt x="12" y="27"/>
                </a:cubicBezTo>
                <a:cubicBezTo>
                  <a:pt x="12" y="26"/>
                  <a:pt x="15" y="24"/>
                  <a:pt x="14" y="23"/>
                </a:cubicBezTo>
                <a:cubicBezTo>
                  <a:pt x="14" y="22"/>
                  <a:pt x="12" y="22"/>
                  <a:pt x="12" y="21"/>
                </a:cubicBezTo>
                <a:cubicBezTo>
                  <a:pt x="11" y="21"/>
                  <a:pt x="8" y="20"/>
                  <a:pt x="7" y="19"/>
                </a:cubicBezTo>
                <a:cubicBezTo>
                  <a:pt x="6" y="18"/>
                  <a:pt x="4" y="16"/>
                  <a:pt x="3" y="15"/>
                </a:cubicBezTo>
                <a:cubicBezTo>
                  <a:pt x="3" y="15"/>
                  <a:pt x="1" y="13"/>
                  <a:pt x="0" y="13"/>
                </a:cubicBezTo>
                <a:cubicBezTo>
                  <a:pt x="0" y="12"/>
                  <a:pt x="0" y="10"/>
                  <a:pt x="0" y="10"/>
                </a:cubicBezTo>
                <a:cubicBezTo>
                  <a:pt x="1" y="9"/>
                  <a:pt x="1" y="6"/>
                  <a:pt x="1" y="5"/>
                </a:cubicBezTo>
                <a:cubicBezTo>
                  <a:pt x="1" y="4"/>
                  <a:pt x="3" y="2"/>
                  <a:pt x="3" y="2"/>
                </a:cubicBezTo>
                <a:cubicBezTo>
                  <a:pt x="4" y="1"/>
                  <a:pt x="6" y="1"/>
                  <a:pt x="7" y="1"/>
                </a:cubicBezTo>
                <a:cubicBezTo>
                  <a:pt x="9" y="0"/>
                  <a:pt x="13" y="1"/>
                  <a:pt x="14" y="1"/>
                </a:cubicBezTo>
                <a:cubicBezTo>
                  <a:pt x="16" y="2"/>
                  <a:pt x="20" y="3"/>
                  <a:pt x="21" y="4"/>
                </a:cubicBezTo>
                <a:cubicBezTo>
                  <a:pt x="23" y="5"/>
                  <a:pt x="27" y="8"/>
                  <a:pt x="28" y="10"/>
                </a:cubicBezTo>
                <a:cubicBezTo>
                  <a:pt x="29" y="11"/>
                  <a:pt x="29" y="14"/>
                  <a:pt x="30" y="15"/>
                </a:cubicBezTo>
                <a:cubicBezTo>
                  <a:pt x="30" y="16"/>
                  <a:pt x="30" y="18"/>
                  <a:pt x="31" y="19"/>
                </a:cubicBezTo>
                <a:cubicBezTo>
                  <a:pt x="31" y="19"/>
                  <a:pt x="33" y="20"/>
                  <a:pt x="33" y="21"/>
                </a:cubicBezTo>
                <a:cubicBezTo>
                  <a:pt x="34" y="21"/>
                  <a:pt x="36" y="23"/>
                  <a:pt x="37" y="23"/>
                </a:cubicBezTo>
                <a:cubicBezTo>
                  <a:pt x="38" y="24"/>
                  <a:pt x="40" y="26"/>
                  <a:pt x="42" y="26"/>
                </a:cubicBezTo>
                <a:cubicBezTo>
                  <a:pt x="44" y="27"/>
                  <a:pt x="47" y="26"/>
                  <a:pt x="49" y="27"/>
                </a:cubicBezTo>
                <a:cubicBezTo>
                  <a:pt x="51" y="27"/>
                  <a:pt x="52" y="29"/>
                  <a:pt x="53" y="30"/>
                </a:cubicBezTo>
                <a:cubicBezTo>
                  <a:pt x="54" y="31"/>
                  <a:pt x="54" y="33"/>
                  <a:pt x="55" y="34"/>
                </a:cubicBezTo>
                <a:cubicBezTo>
                  <a:pt x="55" y="36"/>
                  <a:pt x="58" y="38"/>
                  <a:pt x="60" y="39"/>
                </a:cubicBezTo>
                <a:cubicBezTo>
                  <a:pt x="61" y="39"/>
                  <a:pt x="64" y="39"/>
                  <a:pt x="66" y="39"/>
                </a:cubicBezTo>
                <a:cubicBezTo>
                  <a:pt x="67" y="40"/>
                  <a:pt x="70" y="41"/>
                  <a:pt x="71" y="43"/>
                </a:cubicBezTo>
                <a:cubicBezTo>
                  <a:pt x="72" y="44"/>
                  <a:pt x="72" y="46"/>
                  <a:pt x="72" y="47"/>
                </a:cubicBezTo>
                <a:cubicBezTo>
                  <a:pt x="73" y="49"/>
                  <a:pt x="75" y="52"/>
                  <a:pt x="77" y="54"/>
                </a:cubicBezTo>
                <a:cubicBezTo>
                  <a:pt x="79" y="54"/>
                  <a:pt x="82" y="55"/>
                  <a:pt x="84" y="55"/>
                </a:cubicBezTo>
                <a:cubicBezTo>
                  <a:pt x="86" y="56"/>
                  <a:pt x="89" y="57"/>
                  <a:pt x="91" y="57"/>
                </a:cubicBezTo>
                <a:cubicBezTo>
                  <a:pt x="93" y="58"/>
                  <a:pt x="97" y="58"/>
                  <a:pt x="98" y="59"/>
                </a:cubicBezTo>
                <a:cubicBezTo>
                  <a:pt x="100" y="60"/>
                  <a:pt x="103" y="62"/>
                  <a:pt x="104" y="63"/>
                </a:cubicBezTo>
                <a:cubicBezTo>
                  <a:pt x="106" y="64"/>
                  <a:pt x="109" y="66"/>
                  <a:pt x="110" y="67"/>
                </a:cubicBezTo>
                <a:cubicBezTo>
                  <a:pt x="112" y="69"/>
                  <a:pt x="116" y="72"/>
                  <a:pt x="118" y="73"/>
                </a:cubicBezTo>
                <a:cubicBezTo>
                  <a:pt x="120" y="74"/>
                  <a:pt x="123" y="77"/>
                  <a:pt x="124" y="78"/>
                </a:cubicBezTo>
                <a:cubicBezTo>
                  <a:pt x="125" y="79"/>
                  <a:pt x="127" y="80"/>
                  <a:pt x="128" y="80"/>
                </a:cubicBezTo>
                <a:cubicBezTo>
                  <a:pt x="130" y="81"/>
                  <a:pt x="132" y="82"/>
                  <a:pt x="134" y="82"/>
                </a:cubicBezTo>
                <a:cubicBezTo>
                  <a:pt x="135" y="83"/>
                  <a:pt x="139" y="83"/>
                  <a:pt x="141" y="84"/>
                </a:cubicBezTo>
                <a:cubicBezTo>
                  <a:pt x="142" y="85"/>
                  <a:pt x="143" y="88"/>
                  <a:pt x="144" y="89"/>
                </a:cubicBezTo>
                <a:cubicBezTo>
                  <a:pt x="145" y="90"/>
                  <a:pt x="147" y="92"/>
                  <a:pt x="148" y="92"/>
                </a:cubicBezTo>
                <a:cubicBezTo>
                  <a:pt x="149" y="93"/>
                  <a:pt x="151" y="94"/>
                  <a:pt x="151" y="94"/>
                </a:cubicBezTo>
                <a:cubicBezTo>
                  <a:pt x="152" y="95"/>
                  <a:pt x="151" y="97"/>
                  <a:pt x="151" y="98"/>
                </a:cubicBezTo>
                <a:cubicBezTo>
                  <a:pt x="151" y="100"/>
                  <a:pt x="151" y="104"/>
                  <a:pt x="150" y="107"/>
                </a:cubicBezTo>
                <a:cubicBezTo>
                  <a:pt x="150" y="108"/>
                  <a:pt x="149" y="112"/>
                  <a:pt x="150" y="114"/>
                </a:cubicBezTo>
                <a:cubicBezTo>
                  <a:pt x="150" y="114"/>
                  <a:pt x="150" y="116"/>
                  <a:pt x="151" y="116"/>
                </a:cubicBezTo>
                <a:cubicBezTo>
                  <a:pt x="152" y="117"/>
                  <a:pt x="154" y="118"/>
                  <a:pt x="155" y="119"/>
                </a:cubicBezTo>
                <a:cubicBezTo>
                  <a:pt x="156" y="119"/>
                  <a:pt x="158" y="121"/>
                  <a:pt x="159" y="121"/>
                </a:cubicBezTo>
                <a:cubicBezTo>
                  <a:pt x="160" y="123"/>
                  <a:pt x="161" y="125"/>
                  <a:pt x="162" y="127"/>
                </a:cubicBezTo>
                <a:cubicBezTo>
                  <a:pt x="163" y="128"/>
                  <a:pt x="165" y="131"/>
                  <a:pt x="167" y="132"/>
                </a:cubicBezTo>
                <a:cubicBezTo>
                  <a:pt x="168" y="133"/>
                  <a:pt x="171" y="134"/>
                  <a:pt x="173" y="135"/>
                </a:cubicBezTo>
                <a:cubicBezTo>
                  <a:pt x="175" y="136"/>
                  <a:pt x="181" y="140"/>
                  <a:pt x="183" y="142"/>
                </a:cubicBezTo>
                <a:cubicBezTo>
                  <a:pt x="185" y="143"/>
                  <a:pt x="189" y="145"/>
                  <a:pt x="190" y="146"/>
                </a:cubicBezTo>
                <a:cubicBezTo>
                  <a:pt x="194" y="148"/>
                  <a:pt x="199" y="153"/>
                  <a:pt x="203" y="156"/>
                </a:cubicBezTo>
                <a:cubicBezTo>
                  <a:pt x="205" y="157"/>
                  <a:pt x="209" y="160"/>
                  <a:pt x="211" y="162"/>
                </a:cubicBezTo>
                <a:cubicBezTo>
                  <a:pt x="213" y="163"/>
                  <a:pt x="218" y="166"/>
                  <a:pt x="222" y="168"/>
                </a:cubicBezTo>
                <a:cubicBezTo>
                  <a:pt x="224" y="169"/>
                  <a:pt x="228" y="170"/>
                  <a:pt x="230" y="171"/>
                </a:cubicBezTo>
                <a:cubicBezTo>
                  <a:pt x="232" y="173"/>
                  <a:pt x="236" y="176"/>
                  <a:pt x="238" y="177"/>
                </a:cubicBezTo>
                <a:cubicBezTo>
                  <a:pt x="240" y="178"/>
                  <a:pt x="243" y="179"/>
                  <a:pt x="245" y="180"/>
                </a:cubicBezTo>
                <a:cubicBezTo>
                  <a:pt x="248" y="180"/>
                  <a:pt x="253" y="179"/>
                  <a:pt x="255" y="179"/>
                </a:cubicBezTo>
                <a:cubicBezTo>
                  <a:pt x="257" y="178"/>
                  <a:pt x="261" y="178"/>
                  <a:pt x="262" y="177"/>
                </a:cubicBezTo>
                <a:cubicBezTo>
                  <a:pt x="265" y="177"/>
                  <a:pt x="270" y="176"/>
                  <a:pt x="272" y="175"/>
                </a:cubicBezTo>
                <a:cubicBezTo>
                  <a:pt x="275" y="174"/>
                  <a:pt x="280" y="173"/>
                  <a:pt x="283" y="172"/>
                </a:cubicBezTo>
                <a:cubicBezTo>
                  <a:pt x="284" y="172"/>
                  <a:pt x="287" y="171"/>
                  <a:pt x="289" y="171"/>
                </a:cubicBezTo>
                <a:cubicBezTo>
                  <a:pt x="291" y="171"/>
                  <a:pt x="296" y="171"/>
                  <a:pt x="298" y="172"/>
                </a:cubicBezTo>
                <a:cubicBezTo>
                  <a:pt x="299" y="173"/>
                  <a:pt x="300" y="175"/>
                  <a:pt x="301" y="176"/>
                </a:cubicBezTo>
                <a:cubicBezTo>
                  <a:pt x="302" y="177"/>
                  <a:pt x="306" y="180"/>
                  <a:pt x="308" y="181"/>
                </a:cubicBezTo>
                <a:cubicBezTo>
                  <a:pt x="309" y="183"/>
                  <a:pt x="312" y="185"/>
                  <a:pt x="314" y="186"/>
                </a:cubicBezTo>
                <a:cubicBezTo>
                  <a:pt x="315" y="187"/>
                  <a:pt x="319" y="187"/>
                  <a:pt x="320" y="188"/>
                </a:cubicBezTo>
                <a:cubicBezTo>
                  <a:pt x="323" y="189"/>
                  <a:pt x="326" y="190"/>
                  <a:pt x="329" y="191"/>
                </a:cubicBezTo>
                <a:cubicBezTo>
                  <a:pt x="332" y="192"/>
                  <a:pt x="336" y="193"/>
                  <a:pt x="339" y="193"/>
                </a:cubicBezTo>
                <a:cubicBezTo>
                  <a:pt x="342" y="194"/>
                  <a:pt x="346" y="193"/>
                  <a:pt x="348" y="193"/>
                </a:cubicBezTo>
                <a:cubicBezTo>
                  <a:pt x="350" y="193"/>
                  <a:pt x="354" y="193"/>
                  <a:pt x="355" y="194"/>
                </a:cubicBezTo>
                <a:cubicBezTo>
                  <a:pt x="357" y="194"/>
                  <a:pt x="361" y="197"/>
                  <a:pt x="363" y="198"/>
                </a:cubicBezTo>
                <a:cubicBezTo>
                  <a:pt x="364" y="199"/>
                  <a:pt x="367" y="201"/>
                  <a:pt x="368" y="202"/>
                </a:cubicBezTo>
                <a:cubicBezTo>
                  <a:pt x="369" y="204"/>
                  <a:pt x="371" y="207"/>
                  <a:pt x="372" y="209"/>
                </a:cubicBezTo>
                <a:cubicBezTo>
                  <a:pt x="374" y="212"/>
                  <a:pt x="376" y="218"/>
                  <a:pt x="378" y="221"/>
                </a:cubicBezTo>
                <a:cubicBezTo>
                  <a:pt x="379" y="223"/>
                  <a:pt x="381" y="225"/>
                  <a:pt x="382" y="227"/>
                </a:cubicBezTo>
                <a:cubicBezTo>
                  <a:pt x="383" y="230"/>
                  <a:pt x="385" y="235"/>
                  <a:pt x="386" y="237"/>
                </a:cubicBezTo>
                <a:cubicBezTo>
                  <a:pt x="386" y="239"/>
                  <a:pt x="386" y="242"/>
                  <a:pt x="387" y="244"/>
                </a:cubicBezTo>
                <a:cubicBezTo>
                  <a:pt x="388" y="246"/>
                  <a:pt x="390" y="249"/>
                  <a:pt x="392" y="251"/>
                </a:cubicBezTo>
                <a:cubicBezTo>
                  <a:pt x="393" y="252"/>
                  <a:pt x="396" y="253"/>
                  <a:pt x="398" y="253"/>
                </a:cubicBezTo>
                <a:cubicBezTo>
                  <a:pt x="400" y="255"/>
                  <a:pt x="403" y="258"/>
                  <a:pt x="405" y="260"/>
                </a:cubicBezTo>
                <a:cubicBezTo>
                  <a:pt x="407" y="261"/>
                  <a:pt x="409" y="263"/>
                  <a:pt x="411" y="263"/>
                </a:cubicBezTo>
                <a:cubicBezTo>
                  <a:pt x="412" y="264"/>
                  <a:pt x="415" y="263"/>
                  <a:pt x="416" y="263"/>
                </a:cubicBezTo>
                <a:cubicBezTo>
                  <a:pt x="418" y="263"/>
                  <a:pt x="421" y="263"/>
                  <a:pt x="422" y="263"/>
                </a:cubicBezTo>
                <a:cubicBezTo>
                  <a:pt x="425" y="262"/>
                  <a:pt x="430" y="260"/>
                  <a:pt x="432" y="260"/>
                </a:cubicBezTo>
                <a:cubicBezTo>
                  <a:pt x="434" y="260"/>
                  <a:pt x="436" y="261"/>
                  <a:pt x="437" y="262"/>
                </a:cubicBezTo>
                <a:cubicBezTo>
                  <a:pt x="439" y="263"/>
                  <a:pt x="442" y="269"/>
                  <a:pt x="443" y="271"/>
                </a:cubicBezTo>
                <a:cubicBezTo>
                  <a:pt x="444" y="273"/>
                  <a:pt x="446" y="277"/>
                  <a:pt x="447" y="278"/>
                </a:cubicBezTo>
                <a:cubicBezTo>
                  <a:pt x="448" y="279"/>
                  <a:pt x="449" y="280"/>
                  <a:pt x="450" y="280"/>
                </a:cubicBezTo>
                <a:cubicBezTo>
                  <a:pt x="451" y="281"/>
                  <a:pt x="454" y="283"/>
                  <a:pt x="456" y="284"/>
                </a:cubicBezTo>
                <a:cubicBezTo>
                  <a:pt x="457" y="284"/>
                  <a:pt x="459" y="284"/>
                  <a:pt x="460" y="284"/>
                </a:cubicBezTo>
                <a:cubicBezTo>
                  <a:pt x="462" y="285"/>
                  <a:pt x="465" y="287"/>
                  <a:pt x="466" y="288"/>
                </a:cubicBezTo>
                <a:cubicBezTo>
                  <a:pt x="468" y="289"/>
                  <a:pt x="470" y="292"/>
                  <a:pt x="471" y="293"/>
                </a:cubicBezTo>
                <a:cubicBezTo>
                  <a:pt x="473" y="294"/>
                  <a:pt x="477" y="296"/>
                  <a:pt x="479" y="297"/>
                </a:cubicBezTo>
                <a:cubicBezTo>
                  <a:pt x="481" y="298"/>
                  <a:pt x="485" y="299"/>
                  <a:pt x="487" y="299"/>
                </a:cubicBezTo>
                <a:cubicBezTo>
                  <a:pt x="489" y="299"/>
                  <a:pt x="492" y="300"/>
                  <a:pt x="494" y="300"/>
                </a:cubicBezTo>
                <a:cubicBezTo>
                  <a:pt x="496" y="301"/>
                  <a:pt x="499" y="302"/>
                  <a:pt x="500" y="303"/>
                </a:cubicBezTo>
                <a:cubicBezTo>
                  <a:pt x="502" y="305"/>
                  <a:pt x="503" y="308"/>
                  <a:pt x="504" y="310"/>
                </a:cubicBezTo>
                <a:cubicBezTo>
                  <a:pt x="505" y="311"/>
                  <a:pt x="508" y="314"/>
                  <a:pt x="510" y="313"/>
                </a:cubicBezTo>
                <a:cubicBezTo>
                  <a:pt x="511" y="313"/>
                  <a:pt x="512" y="310"/>
                  <a:pt x="513" y="309"/>
                </a:cubicBezTo>
                <a:cubicBezTo>
                  <a:pt x="514" y="308"/>
                  <a:pt x="517" y="309"/>
                  <a:pt x="519" y="308"/>
                </a:cubicBezTo>
                <a:cubicBezTo>
                  <a:pt x="521" y="308"/>
                  <a:pt x="524" y="307"/>
                  <a:pt x="526" y="307"/>
                </a:cubicBezTo>
                <a:cubicBezTo>
                  <a:pt x="527" y="308"/>
                  <a:pt x="528" y="309"/>
                  <a:pt x="529" y="309"/>
                </a:cubicBezTo>
                <a:cubicBezTo>
                  <a:pt x="530" y="310"/>
                  <a:pt x="532" y="312"/>
                  <a:pt x="533" y="312"/>
                </a:cubicBezTo>
                <a:cubicBezTo>
                  <a:pt x="534" y="314"/>
                  <a:pt x="536" y="317"/>
                  <a:pt x="536" y="319"/>
                </a:cubicBezTo>
                <a:cubicBezTo>
                  <a:pt x="536" y="321"/>
                  <a:pt x="535" y="323"/>
                  <a:pt x="536" y="325"/>
                </a:cubicBezTo>
                <a:cubicBezTo>
                  <a:pt x="536" y="326"/>
                  <a:pt x="537" y="327"/>
                  <a:pt x="538" y="328"/>
                </a:cubicBezTo>
                <a:cubicBezTo>
                  <a:pt x="539" y="328"/>
                  <a:pt x="541" y="328"/>
                  <a:pt x="542" y="328"/>
                </a:cubicBezTo>
                <a:cubicBezTo>
                  <a:pt x="543" y="329"/>
                  <a:pt x="547" y="329"/>
                  <a:pt x="548" y="330"/>
                </a:cubicBezTo>
                <a:cubicBezTo>
                  <a:pt x="549" y="331"/>
                  <a:pt x="550" y="333"/>
                  <a:pt x="551" y="334"/>
                </a:cubicBezTo>
                <a:cubicBezTo>
                  <a:pt x="552" y="335"/>
                  <a:pt x="552" y="337"/>
                  <a:pt x="553" y="33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48">
            <a:extLst>
              <a:ext uri="{FF2B5EF4-FFF2-40B4-BE49-F238E27FC236}">
                <a16:creationId xmlns:a16="http://schemas.microsoft.com/office/drawing/2014/main" id="{C2CDC54B-467E-4630-975D-01F4CF6FE73B}"/>
              </a:ext>
            </a:extLst>
          </p:cNvPr>
          <p:cNvSpPr>
            <a:spLocks/>
          </p:cNvSpPr>
          <p:nvPr/>
        </p:nvSpPr>
        <p:spPr bwMode="auto">
          <a:xfrm>
            <a:off x="7386503" y="2837113"/>
            <a:ext cx="363991" cy="73935"/>
          </a:xfrm>
          <a:custGeom>
            <a:avLst/>
            <a:gdLst/>
            <a:ahLst/>
            <a:cxnLst>
              <a:cxn ang="0">
                <a:pos x="156" y="17"/>
              </a:cxn>
              <a:cxn ang="0">
                <a:pos x="157" y="21"/>
              </a:cxn>
              <a:cxn ang="0">
                <a:pos x="154" y="23"/>
              </a:cxn>
              <a:cxn ang="0">
                <a:pos x="153" y="26"/>
              </a:cxn>
              <a:cxn ang="0">
                <a:pos x="149" y="27"/>
              </a:cxn>
              <a:cxn ang="0">
                <a:pos x="145" y="28"/>
              </a:cxn>
              <a:cxn ang="0">
                <a:pos x="135" y="28"/>
              </a:cxn>
              <a:cxn ang="0">
                <a:pos x="130" y="29"/>
              </a:cxn>
              <a:cxn ang="0">
                <a:pos x="126" y="27"/>
              </a:cxn>
              <a:cxn ang="0">
                <a:pos x="123" y="27"/>
              </a:cxn>
              <a:cxn ang="0">
                <a:pos x="118" y="29"/>
              </a:cxn>
              <a:cxn ang="0">
                <a:pos x="110" y="28"/>
              </a:cxn>
              <a:cxn ang="0">
                <a:pos x="102" y="29"/>
              </a:cxn>
              <a:cxn ang="0">
                <a:pos x="96" y="30"/>
              </a:cxn>
              <a:cxn ang="0">
                <a:pos x="88" y="30"/>
              </a:cxn>
              <a:cxn ang="0">
                <a:pos x="79" y="29"/>
              </a:cxn>
              <a:cxn ang="0">
                <a:pos x="73" y="30"/>
              </a:cxn>
              <a:cxn ang="0">
                <a:pos x="67" y="29"/>
              </a:cxn>
              <a:cxn ang="0">
                <a:pos x="59" y="26"/>
              </a:cxn>
              <a:cxn ang="0">
                <a:pos x="52" y="24"/>
              </a:cxn>
              <a:cxn ang="0">
                <a:pos x="47" y="23"/>
              </a:cxn>
              <a:cxn ang="0">
                <a:pos x="40" y="22"/>
              </a:cxn>
              <a:cxn ang="0">
                <a:pos x="33" y="20"/>
              </a:cxn>
              <a:cxn ang="0">
                <a:pos x="27" y="18"/>
              </a:cxn>
              <a:cxn ang="0">
                <a:pos x="21" y="17"/>
              </a:cxn>
              <a:cxn ang="0">
                <a:pos x="14" y="16"/>
              </a:cxn>
              <a:cxn ang="0">
                <a:pos x="8" y="14"/>
              </a:cxn>
              <a:cxn ang="0">
                <a:pos x="3" y="12"/>
              </a:cxn>
              <a:cxn ang="0">
                <a:pos x="1" y="10"/>
              </a:cxn>
              <a:cxn ang="0">
                <a:pos x="1" y="8"/>
              </a:cxn>
              <a:cxn ang="0">
                <a:pos x="3" y="5"/>
              </a:cxn>
              <a:cxn ang="0">
                <a:pos x="4" y="4"/>
              </a:cxn>
              <a:cxn ang="0">
                <a:pos x="6" y="2"/>
              </a:cxn>
              <a:cxn ang="0">
                <a:pos x="11" y="0"/>
              </a:cxn>
              <a:cxn ang="0">
                <a:pos x="19" y="1"/>
              </a:cxn>
              <a:cxn ang="0">
                <a:pos x="25" y="2"/>
              </a:cxn>
              <a:cxn ang="0">
                <a:pos x="27" y="2"/>
              </a:cxn>
              <a:cxn ang="0">
                <a:pos x="31" y="4"/>
              </a:cxn>
              <a:cxn ang="0">
                <a:pos x="33" y="5"/>
              </a:cxn>
              <a:cxn ang="0">
                <a:pos x="41" y="5"/>
              </a:cxn>
              <a:cxn ang="0">
                <a:pos x="44" y="4"/>
              </a:cxn>
              <a:cxn ang="0">
                <a:pos x="47" y="6"/>
              </a:cxn>
              <a:cxn ang="0">
                <a:pos x="51" y="7"/>
              </a:cxn>
              <a:cxn ang="0">
                <a:pos x="57" y="5"/>
              </a:cxn>
              <a:cxn ang="0">
                <a:pos x="62" y="4"/>
              </a:cxn>
              <a:cxn ang="0">
                <a:pos x="66" y="7"/>
              </a:cxn>
              <a:cxn ang="0">
                <a:pos x="73" y="7"/>
              </a:cxn>
              <a:cxn ang="0">
                <a:pos x="80" y="10"/>
              </a:cxn>
              <a:cxn ang="0">
                <a:pos x="85" y="12"/>
              </a:cxn>
              <a:cxn ang="0">
                <a:pos x="89" y="13"/>
              </a:cxn>
              <a:cxn ang="0">
                <a:pos x="92" y="13"/>
              </a:cxn>
              <a:cxn ang="0">
                <a:pos x="103" y="12"/>
              </a:cxn>
              <a:cxn ang="0">
                <a:pos x="108" y="10"/>
              </a:cxn>
              <a:cxn ang="0">
                <a:pos x="114" y="10"/>
              </a:cxn>
              <a:cxn ang="0">
                <a:pos x="119" y="11"/>
              </a:cxn>
              <a:cxn ang="0">
                <a:pos x="125" y="13"/>
              </a:cxn>
              <a:cxn ang="0">
                <a:pos x="135" y="12"/>
              </a:cxn>
              <a:cxn ang="0">
                <a:pos x="146" y="12"/>
              </a:cxn>
              <a:cxn ang="0">
                <a:pos x="153" y="14"/>
              </a:cxn>
              <a:cxn ang="0">
                <a:pos x="156" y="17"/>
              </a:cxn>
            </a:cxnLst>
            <a:rect l="0" t="0" r="r" b="b"/>
            <a:pathLst>
              <a:path w="157" h="31">
                <a:moveTo>
                  <a:pt x="156" y="17"/>
                </a:moveTo>
                <a:cubicBezTo>
                  <a:pt x="157" y="18"/>
                  <a:pt x="157" y="20"/>
                  <a:pt x="157" y="21"/>
                </a:cubicBezTo>
                <a:cubicBezTo>
                  <a:pt x="156" y="22"/>
                  <a:pt x="155" y="23"/>
                  <a:pt x="154" y="23"/>
                </a:cubicBezTo>
                <a:cubicBezTo>
                  <a:pt x="154" y="24"/>
                  <a:pt x="153" y="26"/>
                  <a:pt x="153" y="26"/>
                </a:cubicBezTo>
                <a:cubicBezTo>
                  <a:pt x="152" y="27"/>
                  <a:pt x="150" y="27"/>
                  <a:pt x="149" y="27"/>
                </a:cubicBezTo>
                <a:cubicBezTo>
                  <a:pt x="148" y="27"/>
                  <a:pt x="146" y="28"/>
                  <a:pt x="145" y="28"/>
                </a:cubicBezTo>
                <a:cubicBezTo>
                  <a:pt x="142" y="29"/>
                  <a:pt x="137" y="28"/>
                  <a:pt x="135" y="28"/>
                </a:cubicBezTo>
                <a:cubicBezTo>
                  <a:pt x="134" y="28"/>
                  <a:pt x="131" y="29"/>
                  <a:pt x="130" y="29"/>
                </a:cubicBezTo>
                <a:cubicBezTo>
                  <a:pt x="129" y="29"/>
                  <a:pt x="127" y="27"/>
                  <a:pt x="126" y="27"/>
                </a:cubicBezTo>
                <a:cubicBezTo>
                  <a:pt x="125" y="26"/>
                  <a:pt x="124" y="27"/>
                  <a:pt x="123" y="27"/>
                </a:cubicBezTo>
                <a:cubicBezTo>
                  <a:pt x="121" y="27"/>
                  <a:pt x="119" y="29"/>
                  <a:pt x="118" y="29"/>
                </a:cubicBezTo>
                <a:cubicBezTo>
                  <a:pt x="116" y="29"/>
                  <a:pt x="112" y="28"/>
                  <a:pt x="110" y="28"/>
                </a:cubicBezTo>
                <a:cubicBezTo>
                  <a:pt x="108" y="28"/>
                  <a:pt x="104" y="28"/>
                  <a:pt x="102" y="29"/>
                </a:cubicBezTo>
                <a:cubicBezTo>
                  <a:pt x="101" y="29"/>
                  <a:pt x="98" y="30"/>
                  <a:pt x="96" y="30"/>
                </a:cubicBezTo>
                <a:cubicBezTo>
                  <a:pt x="94" y="31"/>
                  <a:pt x="90" y="30"/>
                  <a:pt x="88" y="30"/>
                </a:cubicBezTo>
                <a:cubicBezTo>
                  <a:pt x="86" y="29"/>
                  <a:pt x="82" y="29"/>
                  <a:pt x="79" y="29"/>
                </a:cubicBezTo>
                <a:cubicBezTo>
                  <a:pt x="78" y="29"/>
                  <a:pt x="75" y="30"/>
                  <a:pt x="73" y="30"/>
                </a:cubicBezTo>
                <a:cubicBezTo>
                  <a:pt x="72" y="30"/>
                  <a:pt x="69" y="29"/>
                  <a:pt x="67" y="29"/>
                </a:cubicBezTo>
                <a:cubicBezTo>
                  <a:pt x="64" y="28"/>
                  <a:pt x="61" y="27"/>
                  <a:pt x="59" y="26"/>
                </a:cubicBezTo>
                <a:cubicBezTo>
                  <a:pt x="57" y="25"/>
                  <a:pt x="54" y="24"/>
                  <a:pt x="52" y="24"/>
                </a:cubicBezTo>
                <a:cubicBezTo>
                  <a:pt x="51" y="23"/>
                  <a:pt x="49" y="23"/>
                  <a:pt x="47" y="23"/>
                </a:cubicBezTo>
                <a:cubicBezTo>
                  <a:pt x="45" y="22"/>
                  <a:pt x="42" y="22"/>
                  <a:pt x="40" y="22"/>
                </a:cubicBezTo>
                <a:cubicBezTo>
                  <a:pt x="38" y="21"/>
                  <a:pt x="35" y="20"/>
                  <a:pt x="33" y="20"/>
                </a:cubicBezTo>
                <a:cubicBezTo>
                  <a:pt x="32" y="19"/>
                  <a:pt x="29" y="18"/>
                  <a:pt x="27" y="18"/>
                </a:cubicBezTo>
                <a:cubicBezTo>
                  <a:pt x="26" y="17"/>
                  <a:pt x="23" y="17"/>
                  <a:pt x="21" y="17"/>
                </a:cubicBezTo>
                <a:cubicBezTo>
                  <a:pt x="19" y="17"/>
                  <a:pt x="16" y="17"/>
                  <a:pt x="14" y="16"/>
                </a:cubicBezTo>
                <a:cubicBezTo>
                  <a:pt x="12" y="16"/>
                  <a:pt x="9" y="15"/>
                  <a:pt x="8" y="14"/>
                </a:cubicBezTo>
                <a:cubicBezTo>
                  <a:pt x="7" y="14"/>
                  <a:pt x="4" y="12"/>
                  <a:pt x="3" y="12"/>
                </a:cubicBezTo>
                <a:cubicBezTo>
                  <a:pt x="2" y="11"/>
                  <a:pt x="1" y="11"/>
                  <a:pt x="1" y="10"/>
                </a:cubicBezTo>
                <a:cubicBezTo>
                  <a:pt x="0" y="10"/>
                  <a:pt x="1" y="9"/>
                  <a:pt x="1" y="8"/>
                </a:cubicBezTo>
                <a:cubicBezTo>
                  <a:pt x="1" y="7"/>
                  <a:pt x="2" y="6"/>
                  <a:pt x="3" y="5"/>
                </a:cubicBezTo>
                <a:cubicBezTo>
                  <a:pt x="3" y="5"/>
                  <a:pt x="3" y="4"/>
                  <a:pt x="4" y="4"/>
                </a:cubicBezTo>
                <a:cubicBezTo>
                  <a:pt x="4" y="3"/>
                  <a:pt x="5" y="2"/>
                  <a:pt x="6" y="2"/>
                </a:cubicBezTo>
                <a:cubicBezTo>
                  <a:pt x="7" y="1"/>
                  <a:pt x="10" y="0"/>
                  <a:pt x="11" y="0"/>
                </a:cubicBezTo>
                <a:cubicBezTo>
                  <a:pt x="13" y="0"/>
                  <a:pt x="17" y="0"/>
                  <a:pt x="19" y="1"/>
                </a:cubicBezTo>
                <a:cubicBezTo>
                  <a:pt x="20" y="1"/>
                  <a:pt x="23" y="1"/>
                  <a:pt x="25" y="2"/>
                </a:cubicBezTo>
                <a:cubicBezTo>
                  <a:pt x="25" y="2"/>
                  <a:pt x="26" y="2"/>
                  <a:pt x="27" y="2"/>
                </a:cubicBezTo>
                <a:cubicBezTo>
                  <a:pt x="28" y="3"/>
                  <a:pt x="30" y="4"/>
                  <a:pt x="31" y="4"/>
                </a:cubicBezTo>
                <a:cubicBezTo>
                  <a:pt x="31" y="4"/>
                  <a:pt x="32" y="5"/>
                  <a:pt x="33" y="5"/>
                </a:cubicBezTo>
                <a:cubicBezTo>
                  <a:pt x="35" y="6"/>
                  <a:pt x="39" y="5"/>
                  <a:pt x="41" y="5"/>
                </a:cubicBezTo>
                <a:cubicBezTo>
                  <a:pt x="41" y="5"/>
                  <a:pt x="43" y="4"/>
                  <a:pt x="44" y="4"/>
                </a:cubicBezTo>
                <a:cubicBezTo>
                  <a:pt x="45" y="5"/>
                  <a:pt x="46" y="6"/>
                  <a:pt x="47" y="6"/>
                </a:cubicBezTo>
                <a:cubicBezTo>
                  <a:pt x="48" y="6"/>
                  <a:pt x="50" y="7"/>
                  <a:pt x="51" y="7"/>
                </a:cubicBezTo>
                <a:cubicBezTo>
                  <a:pt x="53" y="6"/>
                  <a:pt x="55" y="5"/>
                  <a:pt x="57" y="5"/>
                </a:cubicBezTo>
                <a:cubicBezTo>
                  <a:pt x="58" y="4"/>
                  <a:pt x="60" y="4"/>
                  <a:pt x="62" y="4"/>
                </a:cubicBezTo>
                <a:cubicBezTo>
                  <a:pt x="63" y="5"/>
                  <a:pt x="65" y="6"/>
                  <a:pt x="66" y="7"/>
                </a:cubicBezTo>
                <a:cubicBezTo>
                  <a:pt x="68" y="7"/>
                  <a:pt x="71" y="6"/>
                  <a:pt x="73" y="7"/>
                </a:cubicBezTo>
                <a:cubicBezTo>
                  <a:pt x="75" y="7"/>
                  <a:pt x="78" y="9"/>
                  <a:pt x="80" y="10"/>
                </a:cubicBezTo>
                <a:cubicBezTo>
                  <a:pt x="81" y="10"/>
                  <a:pt x="83" y="11"/>
                  <a:pt x="85" y="12"/>
                </a:cubicBezTo>
                <a:cubicBezTo>
                  <a:pt x="86" y="12"/>
                  <a:pt x="88" y="13"/>
                  <a:pt x="89" y="13"/>
                </a:cubicBezTo>
                <a:cubicBezTo>
                  <a:pt x="90" y="13"/>
                  <a:pt x="92" y="13"/>
                  <a:pt x="92" y="13"/>
                </a:cubicBezTo>
                <a:cubicBezTo>
                  <a:pt x="95" y="13"/>
                  <a:pt x="100" y="13"/>
                  <a:pt x="103" y="12"/>
                </a:cubicBezTo>
                <a:cubicBezTo>
                  <a:pt x="104" y="12"/>
                  <a:pt x="107" y="10"/>
                  <a:pt x="108" y="10"/>
                </a:cubicBezTo>
                <a:cubicBezTo>
                  <a:pt x="110" y="10"/>
                  <a:pt x="113" y="10"/>
                  <a:pt x="114" y="10"/>
                </a:cubicBezTo>
                <a:cubicBezTo>
                  <a:pt x="115" y="10"/>
                  <a:pt x="118" y="11"/>
                  <a:pt x="119" y="11"/>
                </a:cubicBezTo>
                <a:cubicBezTo>
                  <a:pt x="120" y="11"/>
                  <a:pt x="123" y="13"/>
                  <a:pt x="125" y="13"/>
                </a:cubicBezTo>
                <a:cubicBezTo>
                  <a:pt x="127" y="13"/>
                  <a:pt x="132" y="12"/>
                  <a:pt x="135" y="12"/>
                </a:cubicBezTo>
                <a:cubicBezTo>
                  <a:pt x="138" y="11"/>
                  <a:pt x="143" y="11"/>
                  <a:pt x="146" y="12"/>
                </a:cubicBezTo>
                <a:cubicBezTo>
                  <a:pt x="148" y="12"/>
                  <a:pt x="151" y="13"/>
                  <a:pt x="153" y="14"/>
                </a:cubicBezTo>
                <a:cubicBezTo>
                  <a:pt x="154" y="14"/>
                  <a:pt x="156" y="16"/>
                  <a:pt x="156" y="1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49">
            <a:extLst>
              <a:ext uri="{FF2B5EF4-FFF2-40B4-BE49-F238E27FC236}">
                <a16:creationId xmlns:a16="http://schemas.microsoft.com/office/drawing/2014/main" id="{8B58F001-ECB1-4FAE-A741-B1DF06BD9787}"/>
              </a:ext>
            </a:extLst>
          </p:cNvPr>
          <p:cNvSpPr>
            <a:spLocks/>
          </p:cNvSpPr>
          <p:nvPr/>
        </p:nvSpPr>
        <p:spPr bwMode="auto">
          <a:xfrm>
            <a:off x="7062323" y="1221908"/>
            <a:ext cx="369678" cy="247400"/>
          </a:xfrm>
          <a:custGeom>
            <a:avLst/>
            <a:gdLst/>
            <a:ahLst/>
            <a:cxnLst>
              <a:cxn ang="0">
                <a:pos x="159" y="87"/>
              </a:cxn>
              <a:cxn ang="0">
                <a:pos x="153" y="90"/>
              </a:cxn>
              <a:cxn ang="0">
                <a:pos x="140" y="87"/>
              </a:cxn>
              <a:cxn ang="0">
                <a:pos x="130" y="84"/>
              </a:cxn>
              <a:cxn ang="0">
                <a:pos x="119" y="81"/>
              </a:cxn>
              <a:cxn ang="0">
                <a:pos x="101" y="78"/>
              </a:cxn>
              <a:cxn ang="0">
                <a:pos x="78" y="78"/>
              </a:cxn>
              <a:cxn ang="0">
                <a:pos x="67" y="79"/>
              </a:cxn>
              <a:cxn ang="0">
                <a:pos x="56" y="85"/>
              </a:cxn>
              <a:cxn ang="0">
                <a:pos x="43" y="92"/>
              </a:cxn>
              <a:cxn ang="0">
                <a:pos x="36" y="97"/>
              </a:cxn>
              <a:cxn ang="0">
                <a:pos x="26" y="100"/>
              </a:cxn>
              <a:cxn ang="0">
                <a:pos x="15" y="104"/>
              </a:cxn>
              <a:cxn ang="0">
                <a:pos x="2" y="106"/>
              </a:cxn>
              <a:cxn ang="0">
                <a:pos x="13" y="97"/>
              </a:cxn>
              <a:cxn ang="0">
                <a:pos x="34" y="78"/>
              </a:cxn>
              <a:cxn ang="0">
                <a:pos x="62" y="61"/>
              </a:cxn>
              <a:cxn ang="0">
                <a:pos x="55" y="40"/>
              </a:cxn>
              <a:cxn ang="0">
                <a:pos x="30" y="25"/>
              </a:cxn>
              <a:cxn ang="0">
                <a:pos x="13" y="19"/>
              </a:cxn>
              <a:cxn ang="0">
                <a:pos x="17" y="9"/>
              </a:cxn>
              <a:cxn ang="0">
                <a:pos x="36" y="7"/>
              </a:cxn>
              <a:cxn ang="0">
                <a:pos x="59" y="17"/>
              </a:cxn>
              <a:cxn ang="0">
                <a:pos x="70" y="25"/>
              </a:cxn>
              <a:cxn ang="0">
                <a:pos x="64" y="19"/>
              </a:cxn>
              <a:cxn ang="0">
                <a:pos x="57" y="12"/>
              </a:cxn>
              <a:cxn ang="0">
                <a:pos x="52" y="7"/>
              </a:cxn>
              <a:cxn ang="0">
                <a:pos x="52" y="4"/>
              </a:cxn>
              <a:cxn ang="0">
                <a:pos x="59" y="0"/>
              </a:cxn>
              <a:cxn ang="0">
                <a:pos x="66" y="8"/>
              </a:cxn>
              <a:cxn ang="0">
                <a:pos x="76" y="15"/>
              </a:cxn>
              <a:cxn ang="0">
                <a:pos x="88" y="23"/>
              </a:cxn>
              <a:cxn ang="0">
                <a:pos x="95" y="26"/>
              </a:cxn>
              <a:cxn ang="0">
                <a:pos x="103" y="30"/>
              </a:cxn>
              <a:cxn ang="0">
                <a:pos x="106" y="31"/>
              </a:cxn>
              <a:cxn ang="0">
                <a:pos x="112" y="36"/>
              </a:cxn>
              <a:cxn ang="0">
                <a:pos x="119" y="42"/>
              </a:cxn>
              <a:cxn ang="0">
                <a:pos x="127" y="44"/>
              </a:cxn>
              <a:cxn ang="0">
                <a:pos x="136" y="47"/>
              </a:cxn>
              <a:cxn ang="0">
                <a:pos x="142" y="56"/>
              </a:cxn>
              <a:cxn ang="0">
                <a:pos x="142" y="60"/>
              </a:cxn>
              <a:cxn ang="0">
                <a:pos x="134" y="60"/>
              </a:cxn>
              <a:cxn ang="0">
                <a:pos x="125" y="62"/>
              </a:cxn>
              <a:cxn ang="0">
                <a:pos x="120" y="58"/>
              </a:cxn>
              <a:cxn ang="0">
                <a:pos x="113" y="52"/>
              </a:cxn>
              <a:cxn ang="0">
                <a:pos x="105" y="46"/>
              </a:cxn>
              <a:cxn ang="0">
                <a:pos x="99" y="44"/>
              </a:cxn>
              <a:cxn ang="0">
                <a:pos x="95" y="42"/>
              </a:cxn>
              <a:cxn ang="0">
                <a:pos x="95" y="50"/>
              </a:cxn>
              <a:cxn ang="0">
                <a:pos x="95" y="57"/>
              </a:cxn>
              <a:cxn ang="0">
                <a:pos x="101" y="60"/>
              </a:cxn>
              <a:cxn ang="0">
                <a:pos x="109" y="63"/>
              </a:cxn>
              <a:cxn ang="0">
                <a:pos x="121" y="65"/>
              </a:cxn>
              <a:cxn ang="0">
                <a:pos x="133" y="63"/>
              </a:cxn>
              <a:cxn ang="0">
                <a:pos x="147" y="67"/>
              </a:cxn>
              <a:cxn ang="0">
                <a:pos x="155" y="77"/>
              </a:cxn>
            </a:cxnLst>
            <a:rect l="0" t="0" r="r" b="b"/>
            <a:pathLst>
              <a:path w="159" h="106">
                <a:moveTo>
                  <a:pt x="157" y="82"/>
                </a:moveTo>
                <a:cubicBezTo>
                  <a:pt x="157" y="83"/>
                  <a:pt x="159" y="86"/>
                  <a:pt x="159" y="87"/>
                </a:cubicBezTo>
                <a:cubicBezTo>
                  <a:pt x="159" y="88"/>
                  <a:pt x="158" y="89"/>
                  <a:pt x="157" y="89"/>
                </a:cubicBezTo>
                <a:cubicBezTo>
                  <a:pt x="156" y="89"/>
                  <a:pt x="154" y="90"/>
                  <a:pt x="153" y="90"/>
                </a:cubicBezTo>
                <a:cubicBezTo>
                  <a:pt x="151" y="90"/>
                  <a:pt x="147" y="90"/>
                  <a:pt x="145" y="89"/>
                </a:cubicBezTo>
                <a:cubicBezTo>
                  <a:pt x="144" y="89"/>
                  <a:pt x="141" y="88"/>
                  <a:pt x="140" y="87"/>
                </a:cubicBezTo>
                <a:cubicBezTo>
                  <a:pt x="139" y="87"/>
                  <a:pt x="136" y="86"/>
                  <a:pt x="134" y="85"/>
                </a:cubicBezTo>
                <a:cubicBezTo>
                  <a:pt x="133" y="85"/>
                  <a:pt x="131" y="84"/>
                  <a:pt x="130" y="84"/>
                </a:cubicBezTo>
                <a:cubicBezTo>
                  <a:pt x="129" y="83"/>
                  <a:pt x="126" y="82"/>
                  <a:pt x="125" y="82"/>
                </a:cubicBezTo>
                <a:cubicBezTo>
                  <a:pt x="123" y="82"/>
                  <a:pt x="121" y="82"/>
                  <a:pt x="119" y="81"/>
                </a:cubicBezTo>
                <a:cubicBezTo>
                  <a:pt x="116" y="81"/>
                  <a:pt x="111" y="80"/>
                  <a:pt x="109" y="80"/>
                </a:cubicBezTo>
                <a:cubicBezTo>
                  <a:pt x="107" y="80"/>
                  <a:pt x="103" y="79"/>
                  <a:pt x="101" y="78"/>
                </a:cubicBezTo>
                <a:cubicBezTo>
                  <a:pt x="99" y="78"/>
                  <a:pt x="94" y="78"/>
                  <a:pt x="91" y="78"/>
                </a:cubicBezTo>
                <a:cubicBezTo>
                  <a:pt x="88" y="78"/>
                  <a:pt x="81" y="78"/>
                  <a:pt x="78" y="78"/>
                </a:cubicBezTo>
                <a:cubicBezTo>
                  <a:pt x="76" y="78"/>
                  <a:pt x="72" y="77"/>
                  <a:pt x="70" y="78"/>
                </a:cubicBezTo>
                <a:cubicBezTo>
                  <a:pt x="69" y="78"/>
                  <a:pt x="68" y="79"/>
                  <a:pt x="67" y="79"/>
                </a:cubicBezTo>
                <a:cubicBezTo>
                  <a:pt x="66" y="80"/>
                  <a:pt x="65" y="80"/>
                  <a:pt x="64" y="81"/>
                </a:cubicBezTo>
                <a:cubicBezTo>
                  <a:pt x="62" y="82"/>
                  <a:pt x="58" y="84"/>
                  <a:pt x="56" y="85"/>
                </a:cubicBezTo>
                <a:cubicBezTo>
                  <a:pt x="54" y="86"/>
                  <a:pt x="52" y="88"/>
                  <a:pt x="51" y="88"/>
                </a:cubicBezTo>
                <a:cubicBezTo>
                  <a:pt x="49" y="89"/>
                  <a:pt x="45" y="91"/>
                  <a:pt x="43" y="92"/>
                </a:cubicBezTo>
                <a:cubicBezTo>
                  <a:pt x="41" y="93"/>
                  <a:pt x="39" y="96"/>
                  <a:pt x="38" y="96"/>
                </a:cubicBezTo>
                <a:cubicBezTo>
                  <a:pt x="37" y="97"/>
                  <a:pt x="36" y="97"/>
                  <a:pt x="36" y="97"/>
                </a:cubicBezTo>
                <a:cubicBezTo>
                  <a:pt x="35" y="97"/>
                  <a:pt x="33" y="99"/>
                  <a:pt x="32" y="99"/>
                </a:cubicBezTo>
                <a:cubicBezTo>
                  <a:pt x="30" y="99"/>
                  <a:pt x="27" y="99"/>
                  <a:pt x="26" y="100"/>
                </a:cubicBezTo>
                <a:cubicBezTo>
                  <a:pt x="24" y="100"/>
                  <a:pt x="22" y="100"/>
                  <a:pt x="20" y="101"/>
                </a:cubicBezTo>
                <a:cubicBezTo>
                  <a:pt x="18" y="102"/>
                  <a:pt x="16" y="104"/>
                  <a:pt x="15" y="104"/>
                </a:cubicBezTo>
                <a:cubicBezTo>
                  <a:pt x="13" y="105"/>
                  <a:pt x="9" y="105"/>
                  <a:pt x="7" y="105"/>
                </a:cubicBezTo>
                <a:cubicBezTo>
                  <a:pt x="6" y="105"/>
                  <a:pt x="3" y="106"/>
                  <a:pt x="2" y="106"/>
                </a:cubicBezTo>
                <a:cubicBezTo>
                  <a:pt x="1" y="106"/>
                  <a:pt x="0" y="105"/>
                  <a:pt x="0" y="104"/>
                </a:cubicBezTo>
                <a:cubicBezTo>
                  <a:pt x="0" y="100"/>
                  <a:pt x="10" y="99"/>
                  <a:pt x="13" y="97"/>
                </a:cubicBezTo>
                <a:cubicBezTo>
                  <a:pt x="16" y="95"/>
                  <a:pt x="22" y="88"/>
                  <a:pt x="25" y="86"/>
                </a:cubicBezTo>
                <a:cubicBezTo>
                  <a:pt x="28" y="84"/>
                  <a:pt x="32" y="79"/>
                  <a:pt x="34" y="78"/>
                </a:cubicBezTo>
                <a:cubicBezTo>
                  <a:pt x="37" y="76"/>
                  <a:pt x="45" y="73"/>
                  <a:pt x="48" y="71"/>
                </a:cubicBezTo>
                <a:cubicBezTo>
                  <a:pt x="52" y="69"/>
                  <a:pt x="59" y="64"/>
                  <a:pt x="62" y="61"/>
                </a:cubicBezTo>
                <a:cubicBezTo>
                  <a:pt x="63" y="59"/>
                  <a:pt x="65" y="55"/>
                  <a:pt x="64" y="53"/>
                </a:cubicBezTo>
                <a:cubicBezTo>
                  <a:pt x="64" y="49"/>
                  <a:pt x="58" y="43"/>
                  <a:pt x="55" y="40"/>
                </a:cubicBezTo>
                <a:cubicBezTo>
                  <a:pt x="52" y="37"/>
                  <a:pt x="43" y="34"/>
                  <a:pt x="40" y="32"/>
                </a:cubicBezTo>
                <a:cubicBezTo>
                  <a:pt x="37" y="30"/>
                  <a:pt x="32" y="27"/>
                  <a:pt x="30" y="25"/>
                </a:cubicBezTo>
                <a:cubicBezTo>
                  <a:pt x="27" y="24"/>
                  <a:pt x="22" y="24"/>
                  <a:pt x="20" y="23"/>
                </a:cubicBezTo>
                <a:cubicBezTo>
                  <a:pt x="18" y="22"/>
                  <a:pt x="14" y="21"/>
                  <a:pt x="13" y="19"/>
                </a:cubicBezTo>
                <a:cubicBezTo>
                  <a:pt x="12" y="18"/>
                  <a:pt x="13" y="15"/>
                  <a:pt x="13" y="14"/>
                </a:cubicBezTo>
                <a:cubicBezTo>
                  <a:pt x="13" y="12"/>
                  <a:pt x="16" y="10"/>
                  <a:pt x="17" y="9"/>
                </a:cubicBezTo>
                <a:cubicBezTo>
                  <a:pt x="20" y="7"/>
                  <a:pt x="24" y="6"/>
                  <a:pt x="26" y="6"/>
                </a:cubicBezTo>
                <a:cubicBezTo>
                  <a:pt x="29" y="6"/>
                  <a:pt x="34" y="6"/>
                  <a:pt x="36" y="7"/>
                </a:cubicBezTo>
                <a:cubicBezTo>
                  <a:pt x="39" y="8"/>
                  <a:pt x="44" y="11"/>
                  <a:pt x="47" y="12"/>
                </a:cubicBezTo>
                <a:cubicBezTo>
                  <a:pt x="50" y="14"/>
                  <a:pt x="56" y="16"/>
                  <a:pt x="59" y="17"/>
                </a:cubicBezTo>
                <a:cubicBezTo>
                  <a:pt x="62" y="19"/>
                  <a:pt x="66" y="28"/>
                  <a:pt x="70" y="27"/>
                </a:cubicBezTo>
                <a:cubicBezTo>
                  <a:pt x="70" y="27"/>
                  <a:pt x="70" y="25"/>
                  <a:pt x="70" y="25"/>
                </a:cubicBezTo>
                <a:cubicBezTo>
                  <a:pt x="70" y="24"/>
                  <a:pt x="69" y="23"/>
                  <a:pt x="68" y="22"/>
                </a:cubicBezTo>
                <a:cubicBezTo>
                  <a:pt x="67" y="21"/>
                  <a:pt x="65" y="20"/>
                  <a:pt x="64" y="19"/>
                </a:cubicBezTo>
                <a:cubicBezTo>
                  <a:pt x="63" y="18"/>
                  <a:pt x="61" y="16"/>
                  <a:pt x="60" y="15"/>
                </a:cubicBezTo>
                <a:cubicBezTo>
                  <a:pt x="59" y="14"/>
                  <a:pt x="57" y="12"/>
                  <a:pt x="57" y="12"/>
                </a:cubicBezTo>
                <a:cubicBezTo>
                  <a:pt x="56" y="11"/>
                  <a:pt x="54" y="9"/>
                  <a:pt x="53" y="8"/>
                </a:cubicBezTo>
                <a:cubicBezTo>
                  <a:pt x="53" y="8"/>
                  <a:pt x="53" y="7"/>
                  <a:pt x="52" y="7"/>
                </a:cubicBezTo>
                <a:cubicBezTo>
                  <a:pt x="52" y="7"/>
                  <a:pt x="52" y="6"/>
                  <a:pt x="52" y="5"/>
                </a:cubicBezTo>
                <a:cubicBezTo>
                  <a:pt x="52" y="5"/>
                  <a:pt x="52" y="4"/>
                  <a:pt x="52" y="4"/>
                </a:cubicBezTo>
                <a:cubicBezTo>
                  <a:pt x="52" y="3"/>
                  <a:pt x="53" y="3"/>
                  <a:pt x="53" y="2"/>
                </a:cubicBezTo>
                <a:cubicBezTo>
                  <a:pt x="54" y="2"/>
                  <a:pt x="57" y="0"/>
                  <a:pt x="59" y="0"/>
                </a:cubicBezTo>
                <a:cubicBezTo>
                  <a:pt x="59" y="1"/>
                  <a:pt x="59" y="1"/>
                  <a:pt x="59" y="1"/>
                </a:cubicBezTo>
                <a:cubicBezTo>
                  <a:pt x="60" y="3"/>
                  <a:pt x="64" y="7"/>
                  <a:pt x="66" y="8"/>
                </a:cubicBezTo>
                <a:cubicBezTo>
                  <a:pt x="67" y="9"/>
                  <a:pt x="70" y="11"/>
                  <a:pt x="71" y="11"/>
                </a:cubicBezTo>
                <a:cubicBezTo>
                  <a:pt x="72" y="12"/>
                  <a:pt x="75" y="14"/>
                  <a:pt x="76" y="15"/>
                </a:cubicBezTo>
                <a:cubicBezTo>
                  <a:pt x="78" y="17"/>
                  <a:pt x="82" y="21"/>
                  <a:pt x="84" y="22"/>
                </a:cubicBezTo>
                <a:cubicBezTo>
                  <a:pt x="85" y="22"/>
                  <a:pt x="87" y="23"/>
                  <a:pt x="88" y="23"/>
                </a:cubicBezTo>
                <a:cubicBezTo>
                  <a:pt x="89" y="23"/>
                  <a:pt x="92" y="24"/>
                  <a:pt x="93" y="24"/>
                </a:cubicBezTo>
                <a:cubicBezTo>
                  <a:pt x="94" y="25"/>
                  <a:pt x="95" y="25"/>
                  <a:pt x="95" y="26"/>
                </a:cubicBezTo>
                <a:cubicBezTo>
                  <a:pt x="96" y="26"/>
                  <a:pt x="98" y="28"/>
                  <a:pt x="99" y="28"/>
                </a:cubicBezTo>
                <a:cubicBezTo>
                  <a:pt x="100" y="29"/>
                  <a:pt x="102" y="30"/>
                  <a:pt x="103" y="30"/>
                </a:cubicBezTo>
                <a:cubicBezTo>
                  <a:pt x="103" y="30"/>
                  <a:pt x="103" y="30"/>
                  <a:pt x="104" y="30"/>
                </a:cubicBezTo>
                <a:cubicBezTo>
                  <a:pt x="104" y="31"/>
                  <a:pt x="105" y="31"/>
                  <a:pt x="106" y="31"/>
                </a:cubicBezTo>
                <a:cubicBezTo>
                  <a:pt x="107" y="32"/>
                  <a:pt x="108" y="33"/>
                  <a:pt x="109" y="33"/>
                </a:cubicBezTo>
                <a:cubicBezTo>
                  <a:pt x="109" y="34"/>
                  <a:pt x="111" y="35"/>
                  <a:pt x="112" y="36"/>
                </a:cubicBezTo>
                <a:cubicBezTo>
                  <a:pt x="113" y="37"/>
                  <a:pt x="115" y="39"/>
                  <a:pt x="116" y="39"/>
                </a:cubicBezTo>
                <a:cubicBezTo>
                  <a:pt x="117" y="40"/>
                  <a:pt x="118" y="41"/>
                  <a:pt x="119" y="42"/>
                </a:cubicBezTo>
                <a:cubicBezTo>
                  <a:pt x="119" y="42"/>
                  <a:pt x="120" y="43"/>
                  <a:pt x="121" y="43"/>
                </a:cubicBezTo>
                <a:cubicBezTo>
                  <a:pt x="122" y="43"/>
                  <a:pt x="126" y="44"/>
                  <a:pt x="127" y="44"/>
                </a:cubicBezTo>
                <a:cubicBezTo>
                  <a:pt x="128" y="45"/>
                  <a:pt x="131" y="45"/>
                  <a:pt x="132" y="45"/>
                </a:cubicBezTo>
                <a:cubicBezTo>
                  <a:pt x="133" y="45"/>
                  <a:pt x="135" y="46"/>
                  <a:pt x="136" y="47"/>
                </a:cubicBezTo>
                <a:cubicBezTo>
                  <a:pt x="137" y="48"/>
                  <a:pt x="138" y="50"/>
                  <a:pt x="138" y="51"/>
                </a:cubicBezTo>
                <a:cubicBezTo>
                  <a:pt x="139" y="53"/>
                  <a:pt x="141" y="55"/>
                  <a:pt x="142" y="56"/>
                </a:cubicBezTo>
                <a:cubicBezTo>
                  <a:pt x="142" y="57"/>
                  <a:pt x="143" y="58"/>
                  <a:pt x="142" y="58"/>
                </a:cubicBezTo>
                <a:cubicBezTo>
                  <a:pt x="142" y="59"/>
                  <a:pt x="142" y="60"/>
                  <a:pt x="142" y="60"/>
                </a:cubicBezTo>
                <a:cubicBezTo>
                  <a:pt x="141" y="60"/>
                  <a:pt x="140" y="60"/>
                  <a:pt x="139" y="60"/>
                </a:cubicBezTo>
                <a:cubicBezTo>
                  <a:pt x="138" y="60"/>
                  <a:pt x="135" y="60"/>
                  <a:pt x="134" y="60"/>
                </a:cubicBezTo>
                <a:cubicBezTo>
                  <a:pt x="132" y="60"/>
                  <a:pt x="129" y="60"/>
                  <a:pt x="128" y="60"/>
                </a:cubicBezTo>
                <a:cubicBezTo>
                  <a:pt x="127" y="60"/>
                  <a:pt x="126" y="62"/>
                  <a:pt x="125" y="62"/>
                </a:cubicBezTo>
                <a:cubicBezTo>
                  <a:pt x="124" y="62"/>
                  <a:pt x="122" y="62"/>
                  <a:pt x="121" y="62"/>
                </a:cubicBezTo>
                <a:cubicBezTo>
                  <a:pt x="120" y="61"/>
                  <a:pt x="120" y="59"/>
                  <a:pt x="120" y="58"/>
                </a:cubicBezTo>
                <a:cubicBezTo>
                  <a:pt x="119" y="57"/>
                  <a:pt x="117" y="56"/>
                  <a:pt x="116" y="55"/>
                </a:cubicBezTo>
                <a:cubicBezTo>
                  <a:pt x="115" y="54"/>
                  <a:pt x="114" y="53"/>
                  <a:pt x="113" y="52"/>
                </a:cubicBezTo>
                <a:cubicBezTo>
                  <a:pt x="112" y="51"/>
                  <a:pt x="110" y="49"/>
                  <a:pt x="109" y="49"/>
                </a:cubicBezTo>
                <a:cubicBezTo>
                  <a:pt x="108" y="48"/>
                  <a:pt x="106" y="47"/>
                  <a:pt x="105" y="46"/>
                </a:cubicBezTo>
                <a:cubicBezTo>
                  <a:pt x="104" y="46"/>
                  <a:pt x="102" y="46"/>
                  <a:pt x="101" y="45"/>
                </a:cubicBezTo>
                <a:cubicBezTo>
                  <a:pt x="100" y="45"/>
                  <a:pt x="100" y="44"/>
                  <a:pt x="99" y="44"/>
                </a:cubicBezTo>
                <a:cubicBezTo>
                  <a:pt x="98" y="43"/>
                  <a:pt x="96" y="40"/>
                  <a:pt x="95" y="40"/>
                </a:cubicBezTo>
                <a:cubicBezTo>
                  <a:pt x="95" y="41"/>
                  <a:pt x="95" y="42"/>
                  <a:pt x="95" y="42"/>
                </a:cubicBezTo>
                <a:cubicBezTo>
                  <a:pt x="95" y="43"/>
                  <a:pt x="96" y="45"/>
                  <a:pt x="96" y="45"/>
                </a:cubicBezTo>
                <a:cubicBezTo>
                  <a:pt x="96" y="47"/>
                  <a:pt x="96" y="49"/>
                  <a:pt x="95" y="50"/>
                </a:cubicBezTo>
                <a:cubicBezTo>
                  <a:pt x="95" y="51"/>
                  <a:pt x="95" y="53"/>
                  <a:pt x="95" y="54"/>
                </a:cubicBezTo>
                <a:cubicBezTo>
                  <a:pt x="95" y="55"/>
                  <a:pt x="95" y="56"/>
                  <a:pt x="95" y="57"/>
                </a:cubicBezTo>
                <a:cubicBezTo>
                  <a:pt x="95" y="57"/>
                  <a:pt x="96" y="58"/>
                  <a:pt x="97" y="58"/>
                </a:cubicBezTo>
                <a:cubicBezTo>
                  <a:pt x="98" y="59"/>
                  <a:pt x="100" y="60"/>
                  <a:pt x="101" y="60"/>
                </a:cubicBezTo>
                <a:cubicBezTo>
                  <a:pt x="102" y="60"/>
                  <a:pt x="104" y="61"/>
                  <a:pt x="105" y="62"/>
                </a:cubicBezTo>
                <a:cubicBezTo>
                  <a:pt x="106" y="62"/>
                  <a:pt x="108" y="62"/>
                  <a:pt x="109" y="63"/>
                </a:cubicBezTo>
                <a:cubicBezTo>
                  <a:pt x="111" y="63"/>
                  <a:pt x="114" y="65"/>
                  <a:pt x="115" y="65"/>
                </a:cubicBezTo>
                <a:cubicBezTo>
                  <a:pt x="117" y="66"/>
                  <a:pt x="120" y="66"/>
                  <a:pt x="121" y="65"/>
                </a:cubicBezTo>
                <a:cubicBezTo>
                  <a:pt x="123" y="65"/>
                  <a:pt x="125" y="64"/>
                  <a:pt x="127" y="64"/>
                </a:cubicBezTo>
                <a:cubicBezTo>
                  <a:pt x="128" y="63"/>
                  <a:pt x="131" y="63"/>
                  <a:pt x="133" y="63"/>
                </a:cubicBezTo>
                <a:cubicBezTo>
                  <a:pt x="135" y="63"/>
                  <a:pt x="140" y="62"/>
                  <a:pt x="143" y="63"/>
                </a:cubicBezTo>
                <a:cubicBezTo>
                  <a:pt x="144" y="64"/>
                  <a:pt x="146" y="66"/>
                  <a:pt x="147" y="67"/>
                </a:cubicBezTo>
                <a:cubicBezTo>
                  <a:pt x="147" y="68"/>
                  <a:pt x="148" y="70"/>
                  <a:pt x="149" y="71"/>
                </a:cubicBezTo>
                <a:cubicBezTo>
                  <a:pt x="151" y="72"/>
                  <a:pt x="154" y="74"/>
                  <a:pt x="155" y="77"/>
                </a:cubicBezTo>
                <a:cubicBezTo>
                  <a:pt x="156" y="78"/>
                  <a:pt x="156" y="81"/>
                  <a:pt x="157" y="8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50">
            <a:extLst>
              <a:ext uri="{FF2B5EF4-FFF2-40B4-BE49-F238E27FC236}">
                <a16:creationId xmlns:a16="http://schemas.microsoft.com/office/drawing/2014/main" id="{E2E9EFEF-145C-48E9-BE0C-F9ED794CF949}"/>
              </a:ext>
            </a:extLst>
          </p:cNvPr>
          <p:cNvSpPr>
            <a:spLocks/>
          </p:cNvSpPr>
          <p:nvPr/>
        </p:nvSpPr>
        <p:spPr bwMode="auto">
          <a:xfrm>
            <a:off x="6982700" y="5757566"/>
            <a:ext cx="440771" cy="329866"/>
          </a:xfrm>
          <a:custGeom>
            <a:avLst/>
            <a:gdLst/>
            <a:ahLst/>
            <a:cxnLst>
              <a:cxn ang="0">
                <a:pos x="189" y="8"/>
              </a:cxn>
              <a:cxn ang="0">
                <a:pos x="183" y="15"/>
              </a:cxn>
              <a:cxn ang="0">
                <a:pos x="170" y="26"/>
              </a:cxn>
              <a:cxn ang="0">
                <a:pos x="150" y="27"/>
              </a:cxn>
              <a:cxn ang="0">
                <a:pos x="126" y="28"/>
              </a:cxn>
              <a:cxn ang="0">
                <a:pos x="116" y="36"/>
              </a:cxn>
              <a:cxn ang="0">
                <a:pos x="101" y="44"/>
              </a:cxn>
              <a:cxn ang="0">
                <a:pos x="86" y="50"/>
              </a:cxn>
              <a:cxn ang="0">
                <a:pos x="73" y="60"/>
              </a:cxn>
              <a:cxn ang="0">
                <a:pos x="66" y="74"/>
              </a:cxn>
              <a:cxn ang="0">
                <a:pos x="62" y="87"/>
              </a:cxn>
              <a:cxn ang="0">
                <a:pos x="64" y="104"/>
              </a:cxn>
              <a:cxn ang="0">
                <a:pos x="72" y="117"/>
              </a:cxn>
              <a:cxn ang="0">
                <a:pos x="79" y="127"/>
              </a:cxn>
              <a:cxn ang="0">
                <a:pos x="74" y="140"/>
              </a:cxn>
              <a:cxn ang="0">
                <a:pos x="69" y="138"/>
              </a:cxn>
              <a:cxn ang="0">
                <a:pos x="67" y="123"/>
              </a:cxn>
              <a:cxn ang="0">
                <a:pos x="54" y="110"/>
              </a:cxn>
              <a:cxn ang="0">
                <a:pos x="46" y="113"/>
              </a:cxn>
              <a:cxn ang="0">
                <a:pos x="39" y="121"/>
              </a:cxn>
              <a:cxn ang="0">
                <a:pos x="24" y="137"/>
              </a:cxn>
              <a:cxn ang="0">
                <a:pos x="14" y="140"/>
              </a:cxn>
              <a:cxn ang="0">
                <a:pos x="12" y="130"/>
              </a:cxn>
              <a:cxn ang="0">
                <a:pos x="5" y="121"/>
              </a:cxn>
              <a:cxn ang="0">
                <a:pos x="5" y="105"/>
              </a:cxn>
              <a:cxn ang="0">
                <a:pos x="4" y="86"/>
              </a:cxn>
              <a:cxn ang="0">
                <a:pos x="0" y="78"/>
              </a:cxn>
              <a:cxn ang="0">
                <a:pos x="4" y="68"/>
              </a:cxn>
              <a:cxn ang="0">
                <a:pos x="8" y="59"/>
              </a:cxn>
              <a:cxn ang="0">
                <a:pos x="13" y="45"/>
              </a:cxn>
              <a:cxn ang="0">
                <a:pos x="22" y="46"/>
              </a:cxn>
              <a:cxn ang="0">
                <a:pos x="19" y="55"/>
              </a:cxn>
              <a:cxn ang="0">
                <a:pos x="14" y="66"/>
              </a:cxn>
              <a:cxn ang="0">
                <a:pos x="14" y="81"/>
              </a:cxn>
              <a:cxn ang="0">
                <a:pos x="16" y="91"/>
              </a:cxn>
              <a:cxn ang="0">
                <a:pos x="15" y="105"/>
              </a:cxn>
              <a:cxn ang="0">
                <a:pos x="19" y="116"/>
              </a:cxn>
              <a:cxn ang="0">
                <a:pos x="28" y="121"/>
              </a:cxn>
              <a:cxn ang="0">
                <a:pos x="39" y="111"/>
              </a:cxn>
              <a:cxn ang="0">
                <a:pos x="46" y="96"/>
              </a:cxn>
              <a:cxn ang="0">
                <a:pos x="53" y="79"/>
              </a:cxn>
              <a:cxn ang="0">
                <a:pos x="58" y="64"/>
              </a:cxn>
              <a:cxn ang="0">
                <a:pos x="58" y="50"/>
              </a:cxn>
              <a:cxn ang="0">
                <a:pos x="55" y="41"/>
              </a:cxn>
              <a:cxn ang="0">
                <a:pos x="59" y="35"/>
              </a:cxn>
              <a:cxn ang="0">
                <a:pos x="65" y="36"/>
              </a:cxn>
              <a:cxn ang="0">
                <a:pos x="78" y="38"/>
              </a:cxn>
              <a:cxn ang="0">
                <a:pos x="86" y="37"/>
              </a:cxn>
              <a:cxn ang="0">
                <a:pos x="95" y="33"/>
              </a:cxn>
              <a:cxn ang="0">
                <a:pos x="103" y="26"/>
              </a:cxn>
              <a:cxn ang="0">
                <a:pos x="111" y="22"/>
              </a:cxn>
              <a:cxn ang="0">
                <a:pos x="122" y="16"/>
              </a:cxn>
              <a:cxn ang="0">
                <a:pos x="141" y="16"/>
              </a:cxn>
              <a:cxn ang="0">
                <a:pos x="158" y="14"/>
              </a:cxn>
              <a:cxn ang="0">
                <a:pos x="169" y="9"/>
              </a:cxn>
              <a:cxn ang="0">
                <a:pos x="178" y="3"/>
              </a:cxn>
              <a:cxn ang="0">
                <a:pos x="188" y="3"/>
              </a:cxn>
            </a:cxnLst>
            <a:rect l="0" t="0" r="r" b="b"/>
            <a:pathLst>
              <a:path w="189" h="141">
                <a:moveTo>
                  <a:pt x="188" y="3"/>
                </a:moveTo>
                <a:cubicBezTo>
                  <a:pt x="188" y="4"/>
                  <a:pt x="189" y="6"/>
                  <a:pt x="189" y="8"/>
                </a:cubicBezTo>
                <a:cubicBezTo>
                  <a:pt x="189" y="8"/>
                  <a:pt x="188" y="9"/>
                  <a:pt x="187" y="10"/>
                </a:cubicBezTo>
                <a:cubicBezTo>
                  <a:pt x="186" y="11"/>
                  <a:pt x="184" y="14"/>
                  <a:pt x="183" y="15"/>
                </a:cubicBezTo>
                <a:cubicBezTo>
                  <a:pt x="181" y="17"/>
                  <a:pt x="178" y="19"/>
                  <a:pt x="176" y="21"/>
                </a:cubicBezTo>
                <a:cubicBezTo>
                  <a:pt x="174" y="22"/>
                  <a:pt x="172" y="25"/>
                  <a:pt x="170" y="26"/>
                </a:cubicBezTo>
                <a:cubicBezTo>
                  <a:pt x="167" y="27"/>
                  <a:pt x="161" y="27"/>
                  <a:pt x="158" y="28"/>
                </a:cubicBezTo>
                <a:cubicBezTo>
                  <a:pt x="155" y="28"/>
                  <a:pt x="152" y="27"/>
                  <a:pt x="150" y="27"/>
                </a:cubicBezTo>
                <a:cubicBezTo>
                  <a:pt x="146" y="27"/>
                  <a:pt x="139" y="27"/>
                  <a:pt x="135" y="27"/>
                </a:cubicBezTo>
                <a:cubicBezTo>
                  <a:pt x="133" y="27"/>
                  <a:pt x="128" y="27"/>
                  <a:pt x="126" y="28"/>
                </a:cubicBezTo>
                <a:cubicBezTo>
                  <a:pt x="125" y="28"/>
                  <a:pt x="123" y="30"/>
                  <a:pt x="122" y="31"/>
                </a:cubicBezTo>
                <a:cubicBezTo>
                  <a:pt x="120" y="32"/>
                  <a:pt x="118" y="35"/>
                  <a:pt x="116" y="36"/>
                </a:cubicBezTo>
                <a:cubicBezTo>
                  <a:pt x="115" y="38"/>
                  <a:pt x="112" y="40"/>
                  <a:pt x="110" y="41"/>
                </a:cubicBezTo>
                <a:cubicBezTo>
                  <a:pt x="108" y="42"/>
                  <a:pt x="103" y="43"/>
                  <a:pt x="101" y="44"/>
                </a:cubicBezTo>
                <a:cubicBezTo>
                  <a:pt x="99" y="45"/>
                  <a:pt x="95" y="46"/>
                  <a:pt x="93" y="47"/>
                </a:cubicBezTo>
                <a:cubicBezTo>
                  <a:pt x="91" y="48"/>
                  <a:pt x="88" y="49"/>
                  <a:pt x="86" y="50"/>
                </a:cubicBezTo>
                <a:cubicBezTo>
                  <a:pt x="84" y="51"/>
                  <a:pt x="80" y="53"/>
                  <a:pt x="79" y="55"/>
                </a:cubicBezTo>
                <a:cubicBezTo>
                  <a:pt x="77" y="56"/>
                  <a:pt x="74" y="59"/>
                  <a:pt x="73" y="60"/>
                </a:cubicBezTo>
                <a:cubicBezTo>
                  <a:pt x="72" y="62"/>
                  <a:pt x="70" y="66"/>
                  <a:pt x="69" y="67"/>
                </a:cubicBezTo>
                <a:cubicBezTo>
                  <a:pt x="68" y="69"/>
                  <a:pt x="67" y="72"/>
                  <a:pt x="66" y="74"/>
                </a:cubicBezTo>
                <a:cubicBezTo>
                  <a:pt x="65" y="75"/>
                  <a:pt x="64" y="77"/>
                  <a:pt x="64" y="78"/>
                </a:cubicBezTo>
                <a:cubicBezTo>
                  <a:pt x="63" y="80"/>
                  <a:pt x="63" y="85"/>
                  <a:pt x="62" y="87"/>
                </a:cubicBezTo>
                <a:cubicBezTo>
                  <a:pt x="62" y="90"/>
                  <a:pt x="62" y="95"/>
                  <a:pt x="62" y="97"/>
                </a:cubicBezTo>
                <a:cubicBezTo>
                  <a:pt x="63" y="99"/>
                  <a:pt x="63" y="102"/>
                  <a:pt x="64" y="104"/>
                </a:cubicBezTo>
                <a:cubicBezTo>
                  <a:pt x="64" y="106"/>
                  <a:pt x="66" y="110"/>
                  <a:pt x="67" y="112"/>
                </a:cubicBezTo>
                <a:cubicBezTo>
                  <a:pt x="68" y="113"/>
                  <a:pt x="71" y="115"/>
                  <a:pt x="72" y="117"/>
                </a:cubicBezTo>
                <a:cubicBezTo>
                  <a:pt x="73" y="118"/>
                  <a:pt x="75" y="120"/>
                  <a:pt x="76" y="121"/>
                </a:cubicBezTo>
                <a:cubicBezTo>
                  <a:pt x="77" y="123"/>
                  <a:pt x="78" y="125"/>
                  <a:pt x="79" y="127"/>
                </a:cubicBezTo>
                <a:cubicBezTo>
                  <a:pt x="79" y="129"/>
                  <a:pt x="79" y="132"/>
                  <a:pt x="78" y="134"/>
                </a:cubicBezTo>
                <a:cubicBezTo>
                  <a:pt x="78" y="135"/>
                  <a:pt x="76" y="139"/>
                  <a:pt x="74" y="140"/>
                </a:cubicBezTo>
                <a:cubicBezTo>
                  <a:pt x="74" y="140"/>
                  <a:pt x="72" y="140"/>
                  <a:pt x="72" y="140"/>
                </a:cubicBezTo>
                <a:cubicBezTo>
                  <a:pt x="71" y="140"/>
                  <a:pt x="69" y="139"/>
                  <a:pt x="69" y="138"/>
                </a:cubicBezTo>
                <a:cubicBezTo>
                  <a:pt x="68" y="136"/>
                  <a:pt x="69" y="131"/>
                  <a:pt x="69" y="129"/>
                </a:cubicBezTo>
                <a:cubicBezTo>
                  <a:pt x="68" y="128"/>
                  <a:pt x="68" y="124"/>
                  <a:pt x="67" y="123"/>
                </a:cubicBezTo>
                <a:cubicBezTo>
                  <a:pt x="66" y="121"/>
                  <a:pt x="61" y="117"/>
                  <a:pt x="59" y="115"/>
                </a:cubicBezTo>
                <a:cubicBezTo>
                  <a:pt x="58" y="114"/>
                  <a:pt x="56" y="111"/>
                  <a:pt x="54" y="110"/>
                </a:cubicBezTo>
                <a:cubicBezTo>
                  <a:pt x="53" y="110"/>
                  <a:pt x="52" y="110"/>
                  <a:pt x="51" y="110"/>
                </a:cubicBezTo>
                <a:cubicBezTo>
                  <a:pt x="49" y="111"/>
                  <a:pt x="46" y="112"/>
                  <a:pt x="46" y="113"/>
                </a:cubicBezTo>
                <a:cubicBezTo>
                  <a:pt x="45" y="113"/>
                  <a:pt x="45" y="116"/>
                  <a:pt x="44" y="117"/>
                </a:cubicBezTo>
                <a:cubicBezTo>
                  <a:pt x="43" y="118"/>
                  <a:pt x="40" y="120"/>
                  <a:pt x="39" y="121"/>
                </a:cubicBezTo>
                <a:cubicBezTo>
                  <a:pt x="37" y="124"/>
                  <a:pt x="33" y="128"/>
                  <a:pt x="30" y="130"/>
                </a:cubicBezTo>
                <a:cubicBezTo>
                  <a:pt x="29" y="132"/>
                  <a:pt x="26" y="135"/>
                  <a:pt x="24" y="137"/>
                </a:cubicBezTo>
                <a:cubicBezTo>
                  <a:pt x="23" y="138"/>
                  <a:pt x="20" y="141"/>
                  <a:pt x="18" y="141"/>
                </a:cubicBezTo>
                <a:cubicBezTo>
                  <a:pt x="17" y="141"/>
                  <a:pt x="15" y="141"/>
                  <a:pt x="14" y="140"/>
                </a:cubicBezTo>
                <a:cubicBezTo>
                  <a:pt x="13" y="138"/>
                  <a:pt x="15" y="134"/>
                  <a:pt x="14" y="132"/>
                </a:cubicBezTo>
                <a:cubicBezTo>
                  <a:pt x="14" y="131"/>
                  <a:pt x="13" y="131"/>
                  <a:pt x="12" y="130"/>
                </a:cubicBezTo>
                <a:cubicBezTo>
                  <a:pt x="11" y="130"/>
                  <a:pt x="10" y="129"/>
                  <a:pt x="9" y="128"/>
                </a:cubicBezTo>
                <a:cubicBezTo>
                  <a:pt x="8" y="127"/>
                  <a:pt x="5" y="123"/>
                  <a:pt x="5" y="121"/>
                </a:cubicBezTo>
                <a:cubicBezTo>
                  <a:pt x="5" y="119"/>
                  <a:pt x="6" y="116"/>
                  <a:pt x="6" y="114"/>
                </a:cubicBezTo>
                <a:cubicBezTo>
                  <a:pt x="6" y="111"/>
                  <a:pt x="6" y="107"/>
                  <a:pt x="5" y="105"/>
                </a:cubicBezTo>
                <a:cubicBezTo>
                  <a:pt x="5" y="101"/>
                  <a:pt x="5" y="95"/>
                  <a:pt x="4" y="92"/>
                </a:cubicBezTo>
                <a:cubicBezTo>
                  <a:pt x="4" y="90"/>
                  <a:pt x="5" y="87"/>
                  <a:pt x="4" y="86"/>
                </a:cubicBezTo>
                <a:cubicBezTo>
                  <a:pt x="4" y="85"/>
                  <a:pt x="3" y="83"/>
                  <a:pt x="2" y="82"/>
                </a:cubicBezTo>
                <a:cubicBezTo>
                  <a:pt x="2" y="81"/>
                  <a:pt x="0" y="79"/>
                  <a:pt x="0" y="78"/>
                </a:cubicBezTo>
                <a:cubicBezTo>
                  <a:pt x="0" y="77"/>
                  <a:pt x="1" y="73"/>
                  <a:pt x="1" y="71"/>
                </a:cubicBezTo>
                <a:cubicBezTo>
                  <a:pt x="2" y="70"/>
                  <a:pt x="4" y="69"/>
                  <a:pt x="4" y="68"/>
                </a:cubicBezTo>
                <a:cubicBezTo>
                  <a:pt x="5" y="67"/>
                  <a:pt x="8" y="65"/>
                  <a:pt x="8" y="64"/>
                </a:cubicBezTo>
                <a:cubicBezTo>
                  <a:pt x="8" y="63"/>
                  <a:pt x="8" y="60"/>
                  <a:pt x="8" y="59"/>
                </a:cubicBezTo>
                <a:cubicBezTo>
                  <a:pt x="8" y="56"/>
                  <a:pt x="7" y="51"/>
                  <a:pt x="8" y="49"/>
                </a:cubicBezTo>
                <a:cubicBezTo>
                  <a:pt x="9" y="47"/>
                  <a:pt x="12" y="45"/>
                  <a:pt x="13" y="45"/>
                </a:cubicBezTo>
                <a:cubicBezTo>
                  <a:pt x="14" y="44"/>
                  <a:pt x="17" y="44"/>
                  <a:pt x="18" y="44"/>
                </a:cubicBezTo>
                <a:cubicBezTo>
                  <a:pt x="19" y="44"/>
                  <a:pt x="22" y="45"/>
                  <a:pt x="22" y="46"/>
                </a:cubicBezTo>
                <a:cubicBezTo>
                  <a:pt x="23" y="46"/>
                  <a:pt x="23" y="48"/>
                  <a:pt x="22" y="49"/>
                </a:cubicBezTo>
                <a:cubicBezTo>
                  <a:pt x="22" y="50"/>
                  <a:pt x="20" y="53"/>
                  <a:pt x="19" y="55"/>
                </a:cubicBezTo>
                <a:cubicBezTo>
                  <a:pt x="19" y="56"/>
                  <a:pt x="16" y="59"/>
                  <a:pt x="16" y="60"/>
                </a:cubicBezTo>
                <a:cubicBezTo>
                  <a:pt x="15" y="62"/>
                  <a:pt x="14" y="65"/>
                  <a:pt x="14" y="66"/>
                </a:cubicBezTo>
                <a:cubicBezTo>
                  <a:pt x="14" y="68"/>
                  <a:pt x="13" y="72"/>
                  <a:pt x="13" y="74"/>
                </a:cubicBezTo>
                <a:cubicBezTo>
                  <a:pt x="13" y="76"/>
                  <a:pt x="14" y="79"/>
                  <a:pt x="14" y="81"/>
                </a:cubicBezTo>
                <a:cubicBezTo>
                  <a:pt x="14" y="83"/>
                  <a:pt x="15" y="84"/>
                  <a:pt x="15" y="85"/>
                </a:cubicBezTo>
                <a:cubicBezTo>
                  <a:pt x="15" y="87"/>
                  <a:pt x="16" y="90"/>
                  <a:pt x="16" y="91"/>
                </a:cubicBezTo>
                <a:cubicBezTo>
                  <a:pt x="16" y="93"/>
                  <a:pt x="16" y="97"/>
                  <a:pt x="16" y="99"/>
                </a:cubicBezTo>
                <a:cubicBezTo>
                  <a:pt x="16" y="100"/>
                  <a:pt x="15" y="103"/>
                  <a:pt x="15" y="105"/>
                </a:cubicBezTo>
                <a:cubicBezTo>
                  <a:pt x="15" y="106"/>
                  <a:pt x="16" y="109"/>
                  <a:pt x="16" y="111"/>
                </a:cubicBezTo>
                <a:cubicBezTo>
                  <a:pt x="17" y="112"/>
                  <a:pt x="19" y="114"/>
                  <a:pt x="19" y="116"/>
                </a:cubicBezTo>
                <a:cubicBezTo>
                  <a:pt x="20" y="117"/>
                  <a:pt x="22" y="120"/>
                  <a:pt x="24" y="121"/>
                </a:cubicBezTo>
                <a:cubicBezTo>
                  <a:pt x="25" y="122"/>
                  <a:pt x="27" y="121"/>
                  <a:pt x="28" y="121"/>
                </a:cubicBezTo>
                <a:cubicBezTo>
                  <a:pt x="30" y="120"/>
                  <a:pt x="32" y="117"/>
                  <a:pt x="34" y="115"/>
                </a:cubicBezTo>
                <a:cubicBezTo>
                  <a:pt x="35" y="114"/>
                  <a:pt x="38" y="112"/>
                  <a:pt x="39" y="111"/>
                </a:cubicBezTo>
                <a:cubicBezTo>
                  <a:pt x="40" y="110"/>
                  <a:pt x="41" y="106"/>
                  <a:pt x="42" y="104"/>
                </a:cubicBezTo>
                <a:cubicBezTo>
                  <a:pt x="43" y="102"/>
                  <a:pt x="45" y="98"/>
                  <a:pt x="46" y="96"/>
                </a:cubicBezTo>
                <a:cubicBezTo>
                  <a:pt x="47" y="94"/>
                  <a:pt x="50" y="91"/>
                  <a:pt x="51" y="88"/>
                </a:cubicBezTo>
                <a:cubicBezTo>
                  <a:pt x="52" y="85"/>
                  <a:pt x="52" y="81"/>
                  <a:pt x="53" y="79"/>
                </a:cubicBezTo>
                <a:cubicBezTo>
                  <a:pt x="53" y="77"/>
                  <a:pt x="55" y="73"/>
                  <a:pt x="56" y="71"/>
                </a:cubicBezTo>
                <a:cubicBezTo>
                  <a:pt x="57" y="70"/>
                  <a:pt x="58" y="66"/>
                  <a:pt x="58" y="64"/>
                </a:cubicBezTo>
                <a:cubicBezTo>
                  <a:pt x="59" y="62"/>
                  <a:pt x="60" y="59"/>
                  <a:pt x="60" y="57"/>
                </a:cubicBezTo>
                <a:cubicBezTo>
                  <a:pt x="60" y="55"/>
                  <a:pt x="59" y="52"/>
                  <a:pt x="58" y="50"/>
                </a:cubicBezTo>
                <a:cubicBezTo>
                  <a:pt x="58" y="48"/>
                  <a:pt x="56" y="46"/>
                  <a:pt x="56" y="44"/>
                </a:cubicBezTo>
                <a:cubicBezTo>
                  <a:pt x="56" y="44"/>
                  <a:pt x="55" y="42"/>
                  <a:pt x="55" y="41"/>
                </a:cubicBezTo>
                <a:cubicBezTo>
                  <a:pt x="55" y="40"/>
                  <a:pt x="56" y="37"/>
                  <a:pt x="57" y="36"/>
                </a:cubicBezTo>
                <a:cubicBezTo>
                  <a:pt x="57" y="35"/>
                  <a:pt x="59" y="35"/>
                  <a:pt x="59" y="35"/>
                </a:cubicBezTo>
                <a:cubicBezTo>
                  <a:pt x="60" y="35"/>
                  <a:pt x="61" y="36"/>
                  <a:pt x="61" y="36"/>
                </a:cubicBezTo>
                <a:cubicBezTo>
                  <a:pt x="62" y="36"/>
                  <a:pt x="64" y="36"/>
                  <a:pt x="65" y="36"/>
                </a:cubicBezTo>
                <a:cubicBezTo>
                  <a:pt x="67" y="36"/>
                  <a:pt x="69" y="37"/>
                  <a:pt x="70" y="38"/>
                </a:cubicBezTo>
                <a:cubicBezTo>
                  <a:pt x="72" y="38"/>
                  <a:pt x="76" y="38"/>
                  <a:pt x="78" y="38"/>
                </a:cubicBezTo>
                <a:cubicBezTo>
                  <a:pt x="79" y="38"/>
                  <a:pt x="80" y="37"/>
                  <a:pt x="82" y="37"/>
                </a:cubicBezTo>
                <a:cubicBezTo>
                  <a:pt x="83" y="37"/>
                  <a:pt x="85" y="37"/>
                  <a:pt x="86" y="37"/>
                </a:cubicBezTo>
                <a:cubicBezTo>
                  <a:pt x="87" y="36"/>
                  <a:pt x="90" y="35"/>
                  <a:pt x="91" y="34"/>
                </a:cubicBezTo>
                <a:cubicBezTo>
                  <a:pt x="92" y="34"/>
                  <a:pt x="94" y="33"/>
                  <a:pt x="95" y="33"/>
                </a:cubicBezTo>
                <a:cubicBezTo>
                  <a:pt x="96" y="32"/>
                  <a:pt x="98" y="30"/>
                  <a:pt x="99" y="30"/>
                </a:cubicBezTo>
                <a:cubicBezTo>
                  <a:pt x="100" y="29"/>
                  <a:pt x="102" y="27"/>
                  <a:pt x="103" y="26"/>
                </a:cubicBezTo>
                <a:cubicBezTo>
                  <a:pt x="105" y="25"/>
                  <a:pt x="107" y="24"/>
                  <a:pt x="109" y="23"/>
                </a:cubicBezTo>
                <a:cubicBezTo>
                  <a:pt x="109" y="23"/>
                  <a:pt x="110" y="22"/>
                  <a:pt x="111" y="22"/>
                </a:cubicBezTo>
                <a:cubicBezTo>
                  <a:pt x="112" y="21"/>
                  <a:pt x="115" y="20"/>
                  <a:pt x="117" y="19"/>
                </a:cubicBezTo>
                <a:cubicBezTo>
                  <a:pt x="118" y="18"/>
                  <a:pt x="121" y="16"/>
                  <a:pt x="122" y="16"/>
                </a:cubicBezTo>
                <a:cubicBezTo>
                  <a:pt x="124" y="15"/>
                  <a:pt x="129" y="15"/>
                  <a:pt x="132" y="14"/>
                </a:cubicBezTo>
                <a:cubicBezTo>
                  <a:pt x="135" y="14"/>
                  <a:pt x="139" y="16"/>
                  <a:pt x="141" y="16"/>
                </a:cubicBezTo>
                <a:cubicBezTo>
                  <a:pt x="144" y="16"/>
                  <a:pt x="148" y="15"/>
                  <a:pt x="150" y="15"/>
                </a:cubicBezTo>
                <a:cubicBezTo>
                  <a:pt x="152" y="15"/>
                  <a:pt x="156" y="14"/>
                  <a:pt x="158" y="14"/>
                </a:cubicBezTo>
                <a:cubicBezTo>
                  <a:pt x="159" y="13"/>
                  <a:pt x="162" y="13"/>
                  <a:pt x="164" y="12"/>
                </a:cubicBezTo>
                <a:cubicBezTo>
                  <a:pt x="165" y="12"/>
                  <a:pt x="168" y="10"/>
                  <a:pt x="169" y="9"/>
                </a:cubicBezTo>
                <a:cubicBezTo>
                  <a:pt x="171" y="8"/>
                  <a:pt x="174" y="7"/>
                  <a:pt x="175" y="6"/>
                </a:cubicBezTo>
                <a:cubicBezTo>
                  <a:pt x="176" y="5"/>
                  <a:pt x="177" y="4"/>
                  <a:pt x="178" y="3"/>
                </a:cubicBezTo>
                <a:cubicBezTo>
                  <a:pt x="179" y="2"/>
                  <a:pt x="181" y="0"/>
                  <a:pt x="183" y="1"/>
                </a:cubicBezTo>
                <a:cubicBezTo>
                  <a:pt x="185" y="1"/>
                  <a:pt x="187" y="2"/>
                  <a:pt x="188" y="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51">
            <a:extLst>
              <a:ext uri="{FF2B5EF4-FFF2-40B4-BE49-F238E27FC236}">
                <a16:creationId xmlns:a16="http://schemas.microsoft.com/office/drawing/2014/main" id="{8D7957AF-8398-41FF-BE84-8CD07A200AC3}"/>
              </a:ext>
            </a:extLst>
          </p:cNvPr>
          <p:cNvSpPr>
            <a:spLocks/>
          </p:cNvSpPr>
          <p:nvPr/>
        </p:nvSpPr>
        <p:spPr bwMode="auto">
          <a:xfrm>
            <a:off x="6357092" y="2234255"/>
            <a:ext cx="739356" cy="460675"/>
          </a:xfrm>
          <a:custGeom>
            <a:avLst/>
            <a:gdLst/>
            <a:ahLst/>
            <a:cxnLst>
              <a:cxn ang="0">
                <a:pos x="317" y="166"/>
              </a:cxn>
              <a:cxn ang="0">
                <a:pos x="305" y="177"/>
              </a:cxn>
              <a:cxn ang="0">
                <a:pos x="285" y="184"/>
              </a:cxn>
              <a:cxn ang="0">
                <a:pos x="269" y="183"/>
              </a:cxn>
              <a:cxn ang="0">
                <a:pos x="253" y="185"/>
              </a:cxn>
              <a:cxn ang="0">
                <a:pos x="247" y="193"/>
              </a:cxn>
              <a:cxn ang="0">
                <a:pos x="234" y="195"/>
              </a:cxn>
              <a:cxn ang="0">
                <a:pos x="216" y="190"/>
              </a:cxn>
              <a:cxn ang="0">
                <a:pos x="201" y="181"/>
              </a:cxn>
              <a:cxn ang="0">
                <a:pos x="187" y="181"/>
              </a:cxn>
              <a:cxn ang="0">
                <a:pos x="175" y="181"/>
              </a:cxn>
              <a:cxn ang="0">
                <a:pos x="159" y="178"/>
              </a:cxn>
              <a:cxn ang="0">
                <a:pos x="151" y="186"/>
              </a:cxn>
              <a:cxn ang="0">
                <a:pos x="140" y="181"/>
              </a:cxn>
              <a:cxn ang="0">
                <a:pos x="126" y="165"/>
              </a:cxn>
              <a:cxn ang="0">
                <a:pos x="109" y="153"/>
              </a:cxn>
              <a:cxn ang="0">
                <a:pos x="101" y="141"/>
              </a:cxn>
              <a:cxn ang="0">
                <a:pos x="89" y="128"/>
              </a:cxn>
              <a:cxn ang="0">
                <a:pos x="70" y="127"/>
              </a:cxn>
              <a:cxn ang="0">
                <a:pos x="56" y="120"/>
              </a:cxn>
              <a:cxn ang="0">
                <a:pos x="45" y="111"/>
              </a:cxn>
              <a:cxn ang="0">
                <a:pos x="38" y="96"/>
              </a:cxn>
              <a:cxn ang="0">
                <a:pos x="29" y="77"/>
              </a:cxn>
              <a:cxn ang="0">
                <a:pos x="19" y="60"/>
              </a:cxn>
              <a:cxn ang="0">
                <a:pos x="13" y="43"/>
              </a:cxn>
              <a:cxn ang="0">
                <a:pos x="8" y="30"/>
              </a:cxn>
              <a:cxn ang="0">
                <a:pos x="2" y="19"/>
              </a:cxn>
              <a:cxn ang="0">
                <a:pos x="1" y="10"/>
              </a:cxn>
              <a:cxn ang="0">
                <a:pos x="7" y="0"/>
              </a:cxn>
              <a:cxn ang="0">
                <a:pos x="20" y="15"/>
              </a:cxn>
              <a:cxn ang="0">
                <a:pos x="28" y="34"/>
              </a:cxn>
              <a:cxn ang="0">
                <a:pos x="31" y="46"/>
              </a:cxn>
              <a:cxn ang="0">
                <a:pos x="38" y="61"/>
              </a:cxn>
              <a:cxn ang="0">
                <a:pos x="44" y="76"/>
              </a:cxn>
              <a:cxn ang="0">
                <a:pos x="59" y="91"/>
              </a:cxn>
              <a:cxn ang="0">
                <a:pos x="76" y="106"/>
              </a:cxn>
              <a:cxn ang="0">
                <a:pos x="97" y="114"/>
              </a:cxn>
              <a:cxn ang="0">
                <a:pos x="109" y="118"/>
              </a:cxn>
              <a:cxn ang="0">
                <a:pos x="124" y="131"/>
              </a:cxn>
              <a:cxn ang="0">
                <a:pos x="136" y="141"/>
              </a:cxn>
              <a:cxn ang="0">
                <a:pos x="148" y="146"/>
              </a:cxn>
              <a:cxn ang="0">
                <a:pos x="161" y="151"/>
              </a:cxn>
              <a:cxn ang="0">
                <a:pos x="182" y="153"/>
              </a:cxn>
              <a:cxn ang="0">
                <a:pos x="194" y="150"/>
              </a:cxn>
              <a:cxn ang="0">
                <a:pos x="203" y="144"/>
              </a:cxn>
              <a:cxn ang="0">
                <a:pos x="211" y="144"/>
              </a:cxn>
              <a:cxn ang="0">
                <a:pos x="220" y="154"/>
              </a:cxn>
              <a:cxn ang="0">
                <a:pos x="227" y="166"/>
              </a:cxn>
              <a:cxn ang="0">
                <a:pos x="243" y="171"/>
              </a:cxn>
              <a:cxn ang="0">
                <a:pos x="253" y="167"/>
              </a:cxn>
              <a:cxn ang="0">
                <a:pos x="263" y="170"/>
              </a:cxn>
              <a:cxn ang="0">
                <a:pos x="275" y="169"/>
              </a:cxn>
              <a:cxn ang="0">
                <a:pos x="288" y="167"/>
              </a:cxn>
              <a:cxn ang="0">
                <a:pos x="301" y="162"/>
              </a:cxn>
              <a:cxn ang="0">
                <a:pos x="310" y="158"/>
              </a:cxn>
              <a:cxn ang="0">
                <a:pos x="318" y="163"/>
              </a:cxn>
            </a:cxnLst>
            <a:rect l="0" t="0" r="r" b="b"/>
            <a:pathLst>
              <a:path w="318" h="197">
                <a:moveTo>
                  <a:pt x="318" y="163"/>
                </a:moveTo>
                <a:cubicBezTo>
                  <a:pt x="318" y="164"/>
                  <a:pt x="318" y="166"/>
                  <a:pt x="317" y="166"/>
                </a:cubicBezTo>
                <a:cubicBezTo>
                  <a:pt x="317" y="168"/>
                  <a:pt x="314" y="170"/>
                  <a:pt x="312" y="171"/>
                </a:cubicBezTo>
                <a:cubicBezTo>
                  <a:pt x="311" y="173"/>
                  <a:pt x="308" y="176"/>
                  <a:pt x="305" y="177"/>
                </a:cubicBezTo>
                <a:cubicBezTo>
                  <a:pt x="303" y="179"/>
                  <a:pt x="299" y="181"/>
                  <a:pt x="297" y="182"/>
                </a:cubicBezTo>
                <a:cubicBezTo>
                  <a:pt x="294" y="183"/>
                  <a:pt x="288" y="184"/>
                  <a:pt x="285" y="184"/>
                </a:cubicBezTo>
                <a:cubicBezTo>
                  <a:pt x="284" y="184"/>
                  <a:pt x="281" y="183"/>
                  <a:pt x="279" y="183"/>
                </a:cubicBezTo>
                <a:cubicBezTo>
                  <a:pt x="277" y="183"/>
                  <a:pt x="271" y="183"/>
                  <a:pt x="269" y="183"/>
                </a:cubicBezTo>
                <a:cubicBezTo>
                  <a:pt x="266" y="183"/>
                  <a:pt x="261" y="184"/>
                  <a:pt x="258" y="184"/>
                </a:cubicBezTo>
                <a:cubicBezTo>
                  <a:pt x="257" y="184"/>
                  <a:pt x="254" y="184"/>
                  <a:pt x="253" y="185"/>
                </a:cubicBezTo>
                <a:cubicBezTo>
                  <a:pt x="252" y="186"/>
                  <a:pt x="250" y="188"/>
                  <a:pt x="250" y="189"/>
                </a:cubicBezTo>
                <a:cubicBezTo>
                  <a:pt x="249" y="190"/>
                  <a:pt x="248" y="192"/>
                  <a:pt x="247" y="193"/>
                </a:cubicBezTo>
                <a:cubicBezTo>
                  <a:pt x="246" y="194"/>
                  <a:pt x="245" y="196"/>
                  <a:pt x="244" y="196"/>
                </a:cubicBezTo>
                <a:cubicBezTo>
                  <a:pt x="242" y="197"/>
                  <a:pt x="237" y="196"/>
                  <a:pt x="234" y="195"/>
                </a:cubicBezTo>
                <a:cubicBezTo>
                  <a:pt x="231" y="195"/>
                  <a:pt x="227" y="194"/>
                  <a:pt x="224" y="193"/>
                </a:cubicBezTo>
                <a:cubicBezTo>
                  <a:pt x="221" y="192"/>
                  <a:pt x="217" y="191"/>
                  <a:pt x="216" y="190"/>
                </a:cubicBezTo>
                <a:cubicBezTo>
                  <a:pt x="214" y="190"/>
                  <a:pt x="211" y="188"/>
                  <a:pt x="209" y="187"/>
                </a:cubicBezTo>
                <a:cubicBezTo>
                  <a:pt x="207" y="185"/>
                  <a:pt x="203" y="182"/>
                  <a:pt x="201" y="181"/>
                </a:cubicBezTo>
                <a:cubicBezTo>
                  <a:pt x="199" y="180"/>
                  <a:pt x="196" y="180"/>
                  <a:pt x="193" y="180"/>
                </a:cubicBezTo>
                <a:cubicBezTo>
                  <a:pt x="191" y="180"/>
                  <a:pt x="188" y="180"/>
                  <a:pt x="187" y="181"/>
                </a:cubicBezTo>
                <a:cubicBezTo>
                  <a:pt x="186" y="181"/>
                  <a:pt x="184" y="181"/>
                  <a:pt x="183" y="181"/>
                </a:cubicBezTo>
                <a:cubicBezTo>
                  <a:pt x="181" y="182"/>
                  <a:pt x="177" y="181"/>
                  <a:pt x="175" y="181"/>
                </a:cubicBezTo>
                <a:cubicBezTo>
                  <a:pt x="172" y="181"/>
                  <a:pt x="165" y="181"/>
                  <a:pt x="162" y="180"/>
                </a:cubicBezTo>
                <a:cubicBezTo>
                  <a:pt x="161" y="179"/>
                  <a:pt x="160" y="178"/>
                  <a:pt x="159" y="178"/>
                </a:cubicBezTo>
                <a:cubicBezTo>
                  <a:pt x="158" y="178"/>
                  <a:pt x="156" y="180"/>
                  <a:pt x="155" y="181"/>
                </a:cubicBezTo>
                <a:cubicBezTo>
                  <a:pt x="154" y="182"/>
                  <a:pt x="152" y="185"/>
                  <a:pt x="151" y="186"/>
                </a:cubicBezTo>
                <a:cubicBezTo>
                  <a:pt x="150" y="186"/>
                  <a:pt x="148" y="185"/>
                  <a:pt x="147" y="185"/>
                </a:cubicBezTo>
                <a:cubicBezTo>
                  <a:pt x="145" y="184"/>
                  <a:pt x="142" y="182"/>
                  <a:pt x="140" y="181"/>
                </a:cubicBezTo>
                <a:cubicBezTo>
                  <a:pt x="139" y="179"/>
                  <a:pt x="137" y="176"/>
                  <a:pt x="135" y="174"/>
                </a:cubicBezTo>
                <a:cubicBezTo>
                  <a:pt x="133" y="172"/>
                  <a:pt x="128" y="167"/>
                  <a:pt x="126" y="165"/>
                </a:cubicBezTo>
                <a:cubicBezTo>
                  <a:pt x="124" y="163"/>
                  <a:pt x="121" y="160"/>
                  <a:pt x="120" y="159"/>
                </a:cubicBezTo>
                <a:cubicBezTo>
                  <a:pt x="117" y="157"/>
                  <a:pt x="112" y="155"/>
                  <a:pt x="109" y="153"/>
                </a:cubicBezTo>
                <a:cubicBezTo>
                  <a:pt x="108" y="152"/>
                  <a:pt x="105" y="149"/>
                  <a:pt x="104" y="147"/>
                </a:cubicBezTo>
                <a:cubicBezTo>
                  <a:pt x="103" y="146"/>
                  <a:pt x="102" y="142"/>
                  <a:pt x="101" y="141"/>
                </a:cubicBezTo>
                <a:cubicBezTo>
                  <a:pt x="100" y="139"/>
                  <a:pt x="97" y="136"/>
                  <a:pt x="96" y="134"/>
                </a:cubicBezTo>
                <a:cubicBezTo>
                  <a:pt x="94" y="133"/>
                  <a:pt x="91" y="129"/>
                  <a:pt x="89" y="128"/>
                </a:cubicBezTo>
                <a:cubicBezTo>
                  <a:pt x="87" y="127"/>
                  <a:pt x="83" y="127"/>
                  <a:pt x="80" y="127"/>
                </a:cubicBezTo>
                <a:cubicBezTo>
                  <a:pt x="78" y="126"/>
                  <a:pt x="73" y="127"/>
                  <a:pt x="70" y="127"/>
                </a:cubicBezTo>
                <a:cubicBezTo>
                  <a:pt x="69" y="127"/>
                  <a:pt x="65" y="126"/>
                  <a:pt x="64" y="125"/>
                </a:cubicBezTo>
                <a:cubicBezTo>
                  <a:pt x="62" y="124"/>
                  <a:pt x="58" y="122"/>
                  <a:pt x="56" y="120"/>
                </a:cubicBezTo>
                <a:cubicBezTo>
                  <a:pt x="55" y="119"/>
                  <a:pt x="52" y="118"/>
                  <a:pt x="50" y="117"/>
                </a:cubicBezTo>
                <a:cubicBezTo>
                  <a:pt x="49" y="116"/>
                  <a:pt x="46" y="112"/>
                  <a:pt x="45" y="111"/>
                </a:cubicBezTo>
                <a:cubicBezTo>
                  <a:pt x="43" y="109"/>
                  <a:pt x="39" y="106"/>
                  <a:pt x="38" y="104"/>
                </a:cubicBezTo>
                <a:cubicBezTo>
                  <a:pt x="37" y="102"/>
                  <a:pt x="39" y="98"/>
                  <a:pt x="38" y="96"/>
                </a:cubicBezTo>
                <a:cubicBezTo>
                  <a:pt x="38" y="93"/>
                  <a:pt x="36" y="89"/>
                  <a:pt x="35" y="87"/>
                </a:cubicBezTo>
                <a:cubicBezTo>
                  <a:pt x="33" y="84"/>
                  <a:pt x="31" y="80"/>
                  <a:pt x="29" y="77"/>
                </a:cubicBezTo>
                <a:cubicBezTo>
                  <a:pt x="28" y="75"/>
                  <a:pt x="25" y="71"/>
                  <a:pt x="24" y="69"/>
                </a:cubicBezTo>
                <a:cubicBezTo>
                  <a:pt x="22" y="66"/>
                  <a:pt x="20" y="62"/>
                  <a:pt x="19" y="60"/>
                </a:cubicBezTo>
                <a:cubicBezTo>
                  <a:pt x="18" y="58"/>
                  <a:pt x="17" y="53"/>
                  <a:pt x="17" y="51"/>
                </a:cubicBezTo>
                <a:cubicBezTo>
                  <a:pt x="16" y="49"/>
                  <a:pt x="14" y="45"/>
                  <a:pt x="13" y="43"/>
                </a:cubicBezTo>
                <a:cubicBezTo>
                  <a:pt x="12" y="40"/>
                  <a:pt x="12" y="36"/>
                  <a:pt x="11" y="34"/>
                </a:cubicBezTo>
                <a:cubicBezTo>
                  <a:pt x="11" y="33"/>
                  <a:pt x="9" y="31"/>
                  <a:pt x="8" y="30"/>
                </a:cubicBezTo>
                <a:cubicBezTo>
                  <a:pt x="7" y="29"/>
                  <a:pt x="5" y="26"/>
                  <a:pt x="5" y="25"/>
                </a:cubicBezTo>
                <a:cubicBezTo>
                  <a:pt x="4" y="23"/>
                  <a:pt x="3" y="20"/>
                  <a:pt x="2" y="19"/>
                </a:cubicBezTo>
                <a:cubicBezTo>
                  <a:pt x="2" y="18"/>
                  <a:pt x="0" y="16"/>
                  <a:pt x="0" y="15"/>
                </a:cubicBezTo>
                <a:cubicBezTo>
                  <a:pt x="0" y="14"/>
                  <a:pt x="1" y="11"/>
                  <a:pt x="1" y="10"/>
                </a:cubicBezTo>
                <a:cubicBezTo>
                  <a:pt x="2" y="8"/>
                  <a:pt x="4" y="5"/>
                  <a:pt x="5" y="3"/>
                </a:cubicBezTo>
                <a:cubicBezTo>
                  <a:pt x="5" y="2"/>
                  <a:pt x="6" y="0"/>
                  <a:pt x="7" y="0"/>
                </a:cubicBezTo>
                <a:cubicBezTo>
                  <a:pt x="9" y="0"/>
                  <a:pt x="11" y="5"/>
                  <a:pt x="13" y="7"/>
                </a:cubicBezTo>
                <a:cubicBezTo>
                  <a:pt x="14" y="9"/>
                  <a:pt x="19" y="12"/>
                  <a:pt x="20" y="15"/>
                </a:cubicBezTo>
                <a:cubicBezTo>
                  <a:pt x="22" y="17"/>
                  <a:pt x="23" y="22"/>
                  <a:pt x="24" y="25"/>
                </a:cubicBezTo>
                <a:cubicBezTo>
                  <a:pt x="25" y="27"/>
                  <a:pt x="27" y="31"/>
                  <a:pt x="28" y="34"/>
                </a:cubicBezTo>
                <a:cubicBezTo>
                  <a:pt x="28" y="36"/>
                  <a:pt x="28" y="39"/>
                  <a:pt x="28" y="41"/>
                </a:cubicBezTo>
                <a:cubicBezTo>
                  <a:pt x="29" y="43"/>
                  <a:pt x="30" y="45"/>
                  <a:pt x="31" y="46"/>
                </a:cubicBezTo>
                <a:cubicBezTo>
                  <a:pt x="32" y="48"/>
                  <a:pt x="34" y="52"/>
                  <a:pt x="35" y="54"/>
                </a:cubicBezTo>
                <a:cubicBezTo>
                  <a:pt x="35" y="55"/>
                  <a:pt x="37" y="59"/>
                  <a:pt x="38" y="61"/>
                </a:cubicBezTo>
                <a:cubicBezTo>
                  <a:pt x="39" y="63"/>
                  <a:pt x="41" y="66"/>
                  <a:pt x="42" y="68"/>
                </a:cubicBezTo>
                <a:cubicBezTo>
                  <a:pt x="42" y="70"/>
                  <a:pt x="43" y="74"/>
                  <a:pt x="44" y="76"/>
                </a:cubicBezTo>
                <a:cubicBezTo>
                  <a:pt x="46" y="78"/>
                  <a:pt x="49" y="82"/>
                  <a:pt x="50" y="83"/>
                </a:cubicBezTo>
                <a:cubicBezTo>
                  <a:pt x="52" y="85"/>
                  <a:pt x="57" y="89"/>
                  <a:pt x="59" y="91"/>
                </a:cubicBezTo>
                <a:cubicBezTo>
                  <a:pt x="61" y="93"/>
                  <a:pt x="65" y="96"/>
                  <a:pt x="67" y="98"/>
                </a:cubicBezTo>
                <a:cubicBezTo>
                  <a:pt x="70" y="100"/>
                  <a:pt x="73" y="105"/>
                  <a:pt x="76" y="106"/>
                </a:cubicBezTo>
                <a:cubicBezTo>
                  <a:pt x="78" y="108"/>
                  <a:pt x="84" y="110"/>
                  <a:pt x="86" y="111"/>
                </a:cubicBezTo>
                <a:cubicBezTo>
                  <a:pt x="89" y="112"/>
                  <a:pt x="94" y="113"/>
                  <a:pt x="97" y="114"/>
                </a:cubicBezTo>
                <a:cubicBezTo>
                  <a:pt x="98" y="114"/>
                  <a:pt x="101" y="115"/>
                  <a:pt x="103" y="116"/>
                </a:cubicBezTo>
                <a:cubicBezTo>
                  <a:pt x="105" y="116"/>
                  <a:pt x="108" y="117"/>
                  <a:pt x="109" y="118"/>
                </a:cubicBezTo>
                <a:cubicBezTo>
                  <a:pt x="111" y="119"/>
                  <a:pt x="114" y="122"/>
                  <a:pt x="116" y="123"/>
                </a:cubicBezTo>
                <a:cubicBezTo>
                  <a:pt x="118" y="125"/>
                  <a:pt x="122" y="129"/>
                  <a:pt x="124" y="131"/>
                </a:cubicBezTo>
                <a:cubicBezTo>
                  <a:pt x="125" y="132"/>
                  <a:pt x="128" y="134"/>
                  <a:pt x="130" y="135"/>
                </a:cubicBezTo>
                <a:cubicBezTo>
                  <a:pt x="131" y="137"/>
                  <a:pt x="135" y="140"/>
                  <a:pt x="136" y="141"/>
                </a:cubicBezTo>
                <a:cubicBezTo>
                  <a:pt x="138" y="142"/>
                  <a:pt x="141" y="143"/>
                  <a:pt x="143" y="144"/>
                </a:cubicBezTo>
                <a:cubicBezTo>
                  <a:pt x="144" y="145"/>
                  <a:pt x="147" y="146"/>
                  <a:pt x="148" y="146"/>
                </a:cubicBezTo>
                <a:cubicBezTo>
                  <a:pt x="150" y="147"/>
                  <a:pt x="154" y="149"/>
                  <a:pt x="156" y="150"/>
                </a:cubicBezTo>
                <a:cubicBezTo>
                  <a:pt x="157" y="150"/>
                  <a:pt x="159" y="151"/>
                  <a:pt x="161" y="151"/>
                </a:cubicBezTo>
                <a:cubicBezTo>
                  <a:pt x="163" y="151"/>
                  <a:pt x="169" y="152"/>
                  <a:pt x="172" y="153"/>
                </a:cubicBezTo>
                <a:cubicBezTo>
                  <a:pt x="174" y="153"/>
                  <a:pt x="179" y="153"/>
                  <a:pt x="182" y="153"/>
                </a:cubicBezTo>
                <a:cubicBezTo>
                  <a:pt x="184" y="153"/>
                  <a:pt x="188" y="153"/>
                  <a:pt x="190" y="152"/>
                </a:cubicBezTo>
                <a:cubicBezTo>
                  <a:pt x="191" y="152"/>
                  <a:pt x="193" y="150"/>
                  <a:pt x="194" y="150"/>
                </a:cubicBezTo>
                <a:cubicBezTo>
                  <a:pt x="195" y="149"/>
                  <a:pt x="198" y="149"/>
                  <a:pt x="199" y="148"/>
                </a:cubicBezTo>
                <a:cubicBezTo>
                  <a:pt x="200" y="147"/>
                  <a:pt x="201" y="145"/>
                  <a:pt x="203" y="144"/>
                </a:cubicBezTo>
                <a:cubicBezTo>
                  <a:pt x="204" y="144"/>
                  <a:pt x="206" y="144"/>
                  <a:pt x="207" y="144"/>
                </a:cubicBezTo>
                <a:cubicBezTo>
                  <a:pt x="208" y="144"/>
                  <a:pt x="210" y="144"/>
                  <a:pt x="211" y="144"/>
                </a:cubicBezTo>
                <a:cubicBezTo>
                  <a:pt x="213" y="145"/>
                  <a:pt x="216" y="145"/>
                  <a:pt x="217" y="146"/>
                </a:cubicBezTo>
                <a:cubicBezTo>
                  <a:pt x="218" y="148"/>
                  <a:pt x="219" y="152"/>
                  <a:pt x="220" y="154"/>
                </a:cubicBezTo>
                <a:cubicBezTo>
                  <a:pt x="221" y="156"/>
                  <a:pt x="222" y="160"/>
                  <a:pt x="223" y="162"/>
                </a:cubicBezTo>
                <a:cubicBezTo>
                  <a:pt x="224" y="163"/>
                  <a:pt x="226" y="165"/>
                  <a:pt x="227" y="166"/>
                </a:cubicBezTo>
                <a:cubicBezTo>
                  <a:pt x="229" y="167"/>
                  <a:pt x="232" y="169"/>
                  <a:pt x="233" y="169"/>
                </a:cubicBezTo>
                <a:cubicBezTo>
                  <a:pt x="235" y="170"/>
                  <a:pt x="240" y="171"/>
                  <a:pt x="243" y="171"/>
                </a:cubicBezTo>
                <a:cubicBezTo>
                  <a:pt x="244" y="171"/>
                  <a:pt x="248" y="171"/>
                  <a:pt x="250" y="170"/>
                </a:cubicBezTo>
                <a:cubicBezTo>
                  <a:pt x="251" y="170"/>
                  <a:pt x="252" y="168"/>
                  <a:pt x="253" y="167"/>
                </a:cubicBezTo>
                <a:cubicBezTo>
                  <a:pt x="254" y="167"/>
                  <a:pt x="257" y="168"/>
                  <a:pt x="258" y="168"/>
                </a:cubicBezTo>
                <a:cubicBezTo>
                  <a:pt x="260" y="168"/>
                  <a:pt x="262" y="170"/>
                  <a:pt x="263" y="170"/>
                </a:cubicBezTo>
                <a:cubicBezTo>
                  <a:pt x="265" y="170"/>
                  <a:pt x="268" y="172"/>
                  <a:pt x="270" y="172"/>
                </a:cubicBezTo>
                <a:cubicBezTo>
                  <a:pt x="271" y="172"/>
                  <a:pt x="274" y="170"/>
                  <a:pt x="275" y="169"/>
                </a:cubicBezTo>
                <a:cubicBezTo>
                  <a:pt x="277" y="169"/>
                  <a:pt x="279" y="169"/>
                  <a:pt x="281" y="169"/>
                </a:cubicBezTo>
                <a:cubicBezTo>
                  <a:pt x="283" y="168"/>
                  <a:pt x="286" y="167"/>
                  <a:pt x="288" y="167"/>
                </a:cubicBezTo>
                <a:cubicBezTo>
                  <a:pt x="289" y="166"/>
                  <a:pt x="293" y="165"/>
                  <a:pt x="295" y="165"/>
                </a:cubicBezTo>
                <a:cubicBezTo>
                  <a:pt x="296" y="164"/>
                  <a:pt x="300" y="163"/>
                  <a:pt x="301" y="162"/>
                </a:cubicBezTo>
                <a:cubicBezTo>
                  <a:pt x="303" y="161"/>
                  <a:pt x="305" y="161"/>
                  <a:pt x="306" y="160"/>
                </a:cubicBezTo>
                <a:cubicBezTo>
                  <a:pt x="307" y="160"/>
                  <a:pt x="309" y="158"/>
                  <a:pt x="310" y="158"/>
                </a:cubicBezTo>
                <a:cubicBezTo>
                  <a:pt x="312" y="158"/>
                  <a:pt x="315" y="160"/>
                  <a:pt x="316" y="161"/>
                </a:cubicBezTo>
                <a:cubicBezTo>
                  <a:pt x="317" y="161"/>
                  <a:pt x="318" y="162"/>
                  <a:pt x="318" y="16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52">
            <a:extLst>
              <a:ext uri="{FF2B5EF4-FFF2-40B4-BE49-F238E27FC236}">
                <a16:creationId xmlns:a16="http://schemas.microsoft.com/office/drawing/2014/main" id="{A2C20A67-AAD1-4216-AFD9-972CFFC1A611}"/>
              </a:ext>
            </a:extLst>
          </p:cNvPr>
          <p:cNvSpPr>
            <a:spLocks/>
          </p:cNvSpPr>
          <p:nvPr/>
        </p:nvSpPr>
        <p:spPr bwMode="auto">
          <a:xfrm>
            <a:off x="6638615" y="5382201"/>
            <a:ext cx="301430" cy="267305"/>
          </a:xfrm>
          <a:custGeom>
            <a:avLst/>
            <a:gdLst/>
            <a:ahLst/>
            <a:cxnLst>
              <a:cxn ang="0">
                <a:pos x="129" y="29"/>
              </a:cxn>
              <a:cxn ang="0">
                <a:pos x="128" y="32"/>
              </a:cxn>
              <a:cxn ang="0">
                <a:pos x="125" y="33"/>
              </a:cxn>
              <a:cxn ang="0">
                <a:pos x="120" y="36"/>
              </a:cxn>
              <a:cxn ang="0">
                <a:pos x="116" y="36"/>
              </a:cxn>
              <a:cxn ang="0">
                <a:pos x="110" y="37"/>
              </a:cxn>
              <a:cxn ang="0">
                <a:pos x="103" y="39"/>
              </a:cxn>
              <a:cxn ang="0">
                <a:pos x="92" y="42"/>
              </a:cxn>
              <a:cxn ang="0">
                <a:pos x="81" y="47"/>
              </a:cxn>
              <a:cxn ang="0">
                <a:pos x="76" y="54"/>
              </a:cxn>
              <a:cxn ang="0">
                <a:pos x="67" y="61"/>
              </a:cxn>
              <a:cxn ang="0">
                <a:pos x="59" y="67"/>
              </a:cxn>
              <a:cxn ang="0">
                <a:pos x="50" y="75"/>
              </a:cxn>
              <a:cxn ang="0">
                <a:pos x="48" y="78"/>
              </a:cxn>
              <a:cxn ang="0">
                <a:pos x="43" y="79"/>
              </a:cxn>
              <a:cxn ang="0">
                <a:pos x="40" y="81"/>
              </a:cxn>
              <a:cxn ang="0">
                <a:pos x="35" y="84"/>
              </a:cxn>
              <a:cxn ang="0">
                <a:pos x="29" y="91"/>
              </a:cxn>
              <a:cxn ang="0">
                <a:pos x="24" y="99"/>
              </a:cxn>
              <a:cxn ang="0">
                <a:pos x="20" y="108"/>
              </a:cxn>
              <a:cxn ang="0">
                <a:pos x="19" y="113"/>
              </a:cxn>
              <a:cxn ang="0">
                <a:pos x="1" y="113"/>
              </a:cxn>
              <a:cxn ang="0">
                <a:pos x="1" y="111"/>
              </a:cxn>
              <a:cxn ang="0">
                <a:pos x="0" y="106"/>
              </a:cxn>
              <a:cxn ang="0">
                <a:pos x="2" y="99"/>
              </a:cxn>
              <a:cxn ang="0">
                <a:pos x="5" y="88"/>
              </a:cxn>
              <a:cxn ang="0">
                <a:pos x="6" y="81"/>
              </a:cxn>
              <a:cxn ang="0">
                <a:pos x="13" y="70"/>
              </a:cxn>
              <a:cxn ang="0">
                <a:pos x="18" y="60"/>
              </a:cxn>
              <a:cxn ang="0">
                <a:pos x="22" y="51"/>
              </a:cxn>
              <a:cxn ang="0">
                <a:pos x="25" y="46"/>
              </a:cxn>
              <a:cxn ang="0">
                <a:pos x="31" y="40"/>
              </a:cxn>
              <a:cxn ang="0">
                <a:pos x="38" y="35"/>
              </a:cxn>
              <a:cxn ang="0">
                <a:pos x="42" y="31"/>
              </a:cxn>
              <a:cxn ang="0">
                <a:pos x="48" y="29"/>
              </a:cxn>
              <a:cxn ang="0">
                <a:pos x="55" y="28"/>
              </a:cxn>
              <a:cxn ang="0">
                <a:pos x="60" y="29"/>
              </a:cxn>
              <a:cxn ang="0">
                <a:pos x="65" y="32"/>
              </a:cxn>
              <a:cxn ang="0">
                <a:pos x="70" y="34"/>
              </a:cxn>
              <a:cxn ang="0">
                <a:pos x="76" y="34"/>
              </a:cxn>
              <a:cxn ang="0">
                <a:pos x="79" y="31"/>
              </a:cxn>
              <a:cxn ang="0">
                <a:pos x="85" y="25"/>
              </a:cxn>
              <a:cxn ang="0">
                <a:pos x="89" y="20"/>
              </a:cxn>
              <a:cxn ang="0">
                <a:pos x="90" y="13"/>
              </a:cxn>
              <a:cxn ang="0">
                <a:pos x="92" y="8"/>
              </a:cxn>
              <a:cxn ang="0">
                <a:pos x="96" y="5"/>
              </a:cxn>
              <a:cxn ang="0">
                <a:pos x="100" y="3"/>
              </a:cxn>
              <a:cxn ang="0">
                <a:pos x="108" y="0"/>
              </a:cxn>
              <a:cxn ang="0">
                <a:pos x="113" y="2"/>
              </a:cxn>
              <a:cxn ang="0">
                <a:pos x="119" y="7"/>
              </a:cxn>
              <a:cxn ang="0">
                <a:pos x="122" y="12"/>
              </a:cxn>
              <a:cxn ang="0">
                <a:pos x="125" y="17"/>
              </a:cxn>
              <a:cxn ang="0">
                <a:pos x="126" y="21"/>
              </a:cxn>
              <a:cxn ang="0">
                <a:pos x="126" y="24"/>
              </a:cxn>
              <a:cxn ang="0">
                <a:pos x="128" y="26"/>
              </a:cxn>
              <a:cxn ang="0">
                <a:pos x="129" y="29"/>
              </a:cxn>
            </a:cxnLst>
            <a:rect l="0" t="0" r="r" b="b"/>
            <a:pathLst>
              <a:path w="129" h="115">
                <a:moveTo>
                  <a:pt x="129" y="29"/>
                </a:moveTo>
                <a:cubicBezTo>
                  <a:pt x="129" y="30"/>
                  <a:pt x="129" y="31"/>
                  <a:pt x="128" y="32"/>
                </a:cubicBezTo>
                <a:cubicBezTo>
                  <a:pt x="128" y="32"/>
                  <a:pt x="126" y="33"/>
                  <a:pt x="125" y="33"/>
                </a:cubicBezTo>
                <a:cubicBezTo>
                  <a:pt x="124" y="34"/>
                  <a:pt x="122" y="35"/>
                  <a:pt x="120" y="36"/>
                </a:cubicBezTo>
                <a:cubicBezTo>
                  <a:pt x="119" y="36"/>
                  <a:pt x="117" y="36"/>
                  <a:pt x="116" y="36"/>
                </a:cubicBezTo>
                <a:cubicBezTo>
                  <a:pt x="114" y="36"/>
                  <a:pt x="112" y="37"/>
                  <a:pt x="110" y="37"/>
                </a:cubicBezTo>
                <a:cubicBezTo>
                  <a:pt x="109" y="38"/>
                  <a:pt x="105" y="39"/>
                  <a:pt x="103" y="39"/>
                </a:cubicBezTo>
                <a:cubicBezTo>
                  <a:pt x="100" y="40"/>
                  <a:pt x="95" y="41"/>
                  <a:pt x="92" y="42"/>
                </a:cubicBezTo>
                <a:cubicBezTo>
                  <a:pt x="89" y="43"/>
                  <a:pt x="84" y="46"/>
                  <a:pt x="81" y="47"/>
                </a:cubicBezTo>
                <a:cubicBezTo>
                  <a:pt x="80" y="49"/>
                  <a:pt x="78" y="53"/>
                  <a:pt x="76" y="54"/>
                </a:cubicBezTo>
                <a:cubicBezTo>
                  <a:pt x="74" y="56"/>
                  <a:pt x="70" y="59"/>
                  <a:pt x="67" y="61"/>
                </a:cubicBezTo>
                <a:cubicBezTo>
                  <a:pt x="65" y="63"/>
                  <a:pt x="61" y="65"/>
                  <a:pt x="59" y="67"/>
                </a:cubicBezTo>
                <a:cubicBezTo>
                  <a:pt x="57" y="69"/>
                  <a:pt x="52" y="72"/>
                  <a:pt x="50" y="75"/>
                </a:cubicBezTo>
                <a:cubicBezTo>
                  <a:pt x="49" y="76"/>
                  <a:pt x="49" y="78"/>
                  <a:pt x="48" y="78"/>
                </a:cubicBezTo>
                <a:cubicBezTo>
                  <a:pt x="47" y="79"/>
                  <a:pt x="44" y="79"/>
                  <a:pt x="43" y="79"/>
                </a:cubicBezTo>
                <a:cubicBezTo>
                  <a:pt x="42" y="79"/>
                  <a:pt x="41" y="80"/>
                  <a:pt x="40" y="81"/>
                </a:cubicBezTo>
                <a:cubicBezTo>
                  <a:pt x="39" y="81"/>
                  <a:pt x="36" y="83"/>
                  <a:pt x="35" y="84"/>
                </a:cubicBezTo>
                <a:cubicBezTo>
                  <a:pt x="33" y="86"/>
                  <a:pt x="30" y="89"/>
                  <a:pt x="29" y="91"/>
                </a:cubicBezTo>
                <a:cubicBezTo>
                  <a:pt x="28" y="93"/>
                  <a:pt x="25" y="97"/>
                  <a:pt x="24" y="99"/>
                </a:cubicBezTo>
                <a:cubicBezTo>
                  <a:pt x="23" y="101"/>
                  <a:pt x="21" y="105"/>
                  <a:pt x="20" y="108"/>
                </a:cubicBezTo>
                <a:cubicBezTo>
                  <a:pt x="20" y="109"/>
                  <a:pt x="20" y="112"/>
                  <a:pt x="19" y="113"/>
                </a:cubicBezTo>
                <a:cubicBezTo>
                  <a:pt x="16" y="115"/>
                  <a:pt x="5" y="115"/>
                  <a:pt x="1" y="113"/>
                </a:cubicBezTo>
                <a:cubicBezTo>
                  <a:pt x="1" y="112"/>
                  <a:pt x="1" y="112"/>
                  <a:pt x="1" y="111"/>
                </a:cubicBezTo>
                <a:cubicBezTo>
                  <a:pt x="1" y="110"/>
                  <a:pt x="0" y="107"/>
                  <a:pt x="0" y="106"/>
                </a:cubicBezTo>
                <a:cubicBezTo>
                  <a:pt x="0" y="104"/>
                  <a:pt x="2" y="101"/>
                  <a:pt x="2" y="99"/>
                </a:cubicBezTo>
                <a:cubicBezTo>
                  <a:pt x="3" y="97"/>
                  <a:pt x="4" y="91"/>
                  <a:pt x="5" y="88"/>
                </a:cubicBezTo>
                <a:cubicBezTo>
                  <a:pt x="5" y="87"/>
                  <a:pt x="5" y="83"/>
                  <a:pt x="6" y="81"/>
                </a:cubicBezTo>
                <a:cubicBezTo>
                  <a:pt x="7" y="78"/>
                  <a:pt x="12" y="73"/>
                  <a:pt x="13" y="70"/>
                </a:cubicBezTo>
                <a:cubicBezTo>
                  <a:pt x="14" y="68"/>
                  <a:pt x="16" y="63"/>
                  <a:pt x="18" y="60"/>
                </a:cubicBezTo>
                <a:cubicBezTo>
                  <a:pt x="19" y="58"/>
                  <a:pt x="20" y="53"/>
                  <a:pt x="22" y="51"/>
                </a:cubicBezTo>
                <a:cubicBezTo>
                  <a:pt x="22" y="50"/>
                  <a:pt x="24" y="47"/>
                  <a:pt x="25" y="46"/>
                </a:cubicBezTo>
                <a:cubicBezTo>
                  <a:pt x="26" y="44"/>
                  <a:pt x="29" y="42"/>
                  <a:pt x="31" y="40"/>
                </a:cubicBezTo>
                <a:cubicBezTo>
                  <a:pt x="33" y="38"/>
                  <a:pt x="36" y="36"/>
                  <a:pt x="38" y="35"/>
                </a:cubicBezTo>
                <a:cubicBezTo>
                  <a:pt x="39" y="34"/>
                  <a:pt x="41" y="32"/>
                  <a:pt x="42" y="31"/>
                </a:cubicBezTo>
                <a:cubicBezTo>
                  <a:pt x="44" y="31"/>
                  <a:pt x="47" y="29"/>
                  <a:pt x="48" y="29"/>
                </a:cubicBezTo>
                <a:cubicBezTo>
                  <a:pt x="50" y="28"/>
                  <a:pt x="53" y="28"/>
                  <a:pt x="55" y="28"/>
                </a:cubicBezTo>
                <a:cubicBezTo>
                  <a:pt x="56" y="28"/>
                  <a:pt x="59" y="29"/>
                  <a:pt x="60" y="29"/>
                </a:cubicBezTo>
                <a:cubicBezTo>
                  <a:pt x="61" y="30"/>
                  <a:pt x="63" y="31"/>
                  <a:pt x="65" y="32"/>
                </a:cubicBezTo>
                <a:cubicBezTo>
                  <a:pt x="66" y="33"/>
                  <a:pt x="69" y="34"/>
                  <a:pt x="70" y="34"/>
                </a:cubicBezTo>
                <a:cubicBezTo>
                  <a:pt x="71" y="35"/>
                  <a:pt x="74" y="35"/>
                  <a:pt x="76" y="34"/>
                </a:cubicBezTo>
                <a:cubicBezTo>
                  <a:pt x="77" y="34"/>
                  <a:pt x="78" y="32"/>
                  <a:pt x="79" y="31"/>
                </a:cubicBezTo>
                <a:cubicBezTo>
                  <a:pt x="80" y="29"/>
                  <a:pt x="83" y="26"/>
                  <a:pt x="85" y="25"/>
                </a:cubicBezTo>
                <a:cubicBezTo>
                  <a:pt x="86" y="24"/>
                  <a:pt x="88" y="21"/>
                  <a:pt x="89" y="20"/>
                </a:cubicBezTo>
                <a:cubicBezTo>
                  <a:pt x="89" y="18"/>
                  <a:pt x="89" y="15"/>
                  <a:pt x="90" y="13"/>
                </a:cubicBezTo>
                <a:cubicBezTo>
                  <a:pt x="90" y="12"/>
                  <a:pt x="91" y="9"/>
                  <a:pt x="92" y="8"/>
                </a:cubicBezTo>
                <a:cubicBezTo>
                  <a:pt x="93" y="7"/>
                  <a:pt x="95" y="6"/>
                  <a:pt x="96" y="5"/>
                </a:cubicBezTo>
                <a:cubicBezTo>
                  <a:pt x="97" y="4"/>
                  <a:pt x="99" y="4"/>
                  <a:pt x="100" y="3"/>
                </a:cubicBezTo>
                <a:cubicBezTo>
                  <a:pt x="102" y="3"/>
                  <a:pt x="106" y="1"/>
                  <a:pt x="108" y="0"/>
                </a:cubicBezTo>
                <a:cubicBezTo>
                  <a:pt x="109" y="0"/>
                  <a:pt x="112" y="1"/>
                  <a:pt x="113" y="2"/>
                </a:cubicBezTo>
                <a:cubicBezTo>
                  <a:pt x="115" y="3"/>
                  <a:pt x="117" y="6"/>
                  <a:pt x="119" y="7"/>
                </a:cubicBezTo>
                <a:cubicBezTo>
                  <a:pt x="120" y="9"/>
                  <a:pt x="121" y="10"/>
                  <a:pt x="122" y="12"/>
                </a:cubicBezTo>
                <a:cubicBezTo>
                  <a:pt x="123" y="13"/>
                  <a:pt x="124" y="15"/>
                  <a:pt x="125" y="17"/>
                </a:cubicBezTo>
                <a:cubicBezTo>
                  <a:pt x="125" y="18"/>
                  <a:pt x="126" y="20"/>
                  <a:pt x="126" y="21"/>
                </a:cubicBezTo>
                <a:cubicBezTo>
                  <a:pt x="126" y="22"/>
                  <a:pt x="126" y="23"/>
                  <a:pt x="126" y="24"/>
                </a:cubicBezTo>
                <a:cubicBezTo>
                  <a:pt x="127" y="25"/>
                  <a:pt x="128" y="26"/>
                  <a:pt x="128" y="26"/>
                </a:cubicBezTo>
                <a:cubicBezTo>
                  <a:pt x="128" y="27"/>
                  <a:pt x="129" y="28"/>
                  <a:pt x="129" y="2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53">
            <a:extLst>
              <a:ext uri="{FF2B5EF4-FFF2-40B4-BE49-F238E27FC236}">
                <a16:creationId xmlns:a16="http://schemas.microsoft.com/office/drawing/2014/main" id="{FC2CA76A-D009-4DC0-96E7-3FB238F8CFDA}"/>
              </a:ext>
            </a:extLst>
          </p:cNvPr>
          <p:cNvSpPr>
            <a:spLocks/>
          </p:cNvSpPr>
          <p:nvPr/>
        </p:nvSpPr>
        <p:spPr bwMode="auto">
          <a:xfrm>
            <a:off x="6769424" y="2797302"/>
            <a:ext cx="105217" cy="193370"/>
          </a:xfrm>
          <a:custGeom>
            <a:avLst/>
            <a:gdLst/>
            <a:ahLst/>
            <a:cxnLst>
              <a:cxn ang="0">
                <a:pos x="44" y="72"/>
              </a:cxn>
              <a:cxn ang="0">
                <a:pos x="46" y="78"/>
              </a:cxn>
              <a:cxn ang="0">
                <a:pos x="44" y="81"/>
              </a:cxn>
              <a:cxn ang="0">
                <a:pos x="38" y="82"/>
              </a:cxn>
              <a:cxn ang="0">
                <a:pos x="34" y="76"/>
              </a:cxn>
              <a:cxn ang="0">
                <a:pos x="30" y="72"/>
              </a:cxn>
              <a:cxn ang="0">
                <a:pos x="25" y="65"/>
              </a:cxn>
              <a:cxn ang="0">
                <a:pos x="20" y="59"/>
              </a:cxn>
              <a:cxn ang="0">
                <a:pos x="16" y="54"/>
              </a:cxn>
              <a:cxn ang="0">
                <a:pos x="13" y="46"/>
              </a:cxn>
              <a:cxn ang="0">
                <a:pos x="10" y="36"/>
              </a:cxn>
              <a:cxn ang="0">
                <a:pos x="5" y="27"/>
              </a:cxn>
              <a:cxn ang="0">
                <a:pos x="1" y="20"/>
              </a:cxn>
              <a:cxn ang="0">
                <a:pos x="0" y="13"/>
              </a:cxn>
              <a:cxn ang="0">
                <a:pos x="1" y="8"/>
              </a:cxn>
              <a:cxn ang="0">
                <a:pos x="6" y="5"/>
              </a:cxn>
              <a:cxn ang="0">
                <a:pos x="9" y="3"/>
              </a:cxn>
              <a:cxn ang="0">
                <a:pos x="12" y="1"/>
              </a:cxn>
              <a:cxn ang="0">
                <a:pos x="19" y="1"/>
              </a:cxn>
              <a:cxn ang="0">
                <a:pos x="22" y="3"/>
              </a:cxn>
              <a:cxn ang="0">
                <a:pos x="24" y="6"/>
              </a:cxn>
              <a:cxn ang="0">
                <a:pos x="25" y="12"/>
              </a:cxn>
              <a:cxn ang="0">
                <a:pos x="25" y="22"/>
              </a:cxn>
              <a:cxn ang="0">
                <a:pos x="26" y="33"/>
              </a:cxn>
              <a:cxn ang="0">
                <a:pos x="27" y="42"/>
              </a:cxn>
              <a:cxn ang="0">
                <a:pos x="29" y="52"/>
              </a:cxn>
              <a:cxn ang="0">
                <a:pos x="30" y="58"/>
              </a:cxn>
              <a:cxn ang="0">
                <a:pos x="34" y="61"/>
              </a:cxn>
              <a:cxn ang="0">
                <a:pos x="37" y="64"/>
              </a:cxn>
              <a:cxn ang="0">
                <a:pos x="43" y="67"/>
              </a:cxn>
              <a:cxn ang="0">
                <a:pos x="44" y="72"/>
              </a:cxn>
            </a:cxnLst>
            <a:rect l="0" t="0" r="r" b="b"/>
            <a:pathLst>
              <a:path w="46" h="83">
                <a:moveTo>
                  <a:pt x="44" y="72"/>
                </a:moveTo>
                <a:cubicBezTo>
                  <a:pt x="45" y="73"/>
                  <a:pt x="46" y="76"/>
                  <a:pt x="46" y="78"/>
                </a:cubicBezTo>
                <a:cubicBezTo>
                  <a:pt x="46" y="79"/>
                  <a:pt x="45" y="81"/>
                  <a:pt x="44" y="81"/>
                </a:cubicBezTo>
                <a:cubicBezTo>
                  <a:pt x="43" y="82"/>
                  <a:pt x="40" y="83"/>
                  <a:pt x="38" y="82"/>
                </a:cubicBezTo>
                <a:cubicBezTo>
                  <a:pt x="36" y="81"/>
                  <a:pt x="35" y="78"/>
                  <a:pt x="34" y="76"/>
                </a:cubicBezTo>
                <a:cubicBezTo>
                  <a:pt x="33" y="75"/>
                  <a:pt x="31" y="73"/>
                  <a:pt x="30" y="72"/>
                </a:cubicBezTo>
                <a:cubicBezTo>
                  <a:pt x="29" y="70"/>
                  <a:pt x="26" y="67"/>
                  <a:pt x="25" y="65"/>
                </a:cubicBezTo>
                <a:cubicBezTo>
                  <a:pt x="23" y="64"/>
                  <a:pt x="21" y="61"/>
                  <a:pt x="20" y="59"/>
                </a:cubicBezTo>
                <a:cubicBezTo>
                  <a:pt x="19" y="58"/>
                  <a:pt x="17" y="55"/>
                  <a:pt x="16" y="54"/>
                </a:cubicBezTo>
                <a:cubicBezTo>
                  <a:pt x="15" y="52"/>
                  <a:pt x="14" y="48"/>
                  <a:pt x="13" y="46"/>
                </a:cubicBezTo>
                <a:cubicBezTo>
                  <a:pt x="12" y="44"/>
                  <a:pt x="11" y="38"/>
                  <a:pt x="10" y="36"/>
                </a:cubicBezTo>
                <a:cubicBezTo>
                  <a:pt x="9" y="33"/>
                  <a:pt x="7" y="29"/>
                  <a:pt x="5" y="27"/>
                </a:cubicBezTo>
                <a:cubicBezTo>
                  <a:pt x="4" y="25"/>
                  <a:pt x="2" y="22"/>
                  <a:pt x="1" y="20"/>
                </a:cubicBezTo>
                <a:cubicBezTo>
                  <a:pt x="1" y="18"/>
                  <a:pt x="0" y="15"/>
                  <a:pt x="0" y="13"/>
                </a:cubicBezTo>
                <a:cubicBezTo>
                  <a:pt x="0" y="12"/>
                  <a:pt x="0" y="9"/>
                  <a:pt x="1" y="8"/>
                </a:cubicBezTo>
                <a:cubicBezTo>
                  <a:pt x="2" y="7"/>
                  <a:pt x="5" y="5"/>
                  <a:pt x="6" y="5"/>
                </a:cubicBezTo>
                <a:cubicBezTo>
                  <a:pt x="7" y="4"/>
                  <a:pt x="8" y="3"/>
                  <a:pt x="9" y="3"/>
                </a:cubicBezTo>
                <a:cubicBezTo>
                  <a:pt x="10" y="2"/>
                  <a:pt x="11" y="1"/>
                  <a:pt x="12" y="1"/>
                </a:cubicBezTo>
                <a:cubicBezTo>
                  <a:pt x="14" y="0"/>
                  <a:pt x="17" y="0"/>
                  <a:pt x="19" y="1"/>
                </a:cubicBezTo>
                <a:cubicBezTo>
                  <a:pt x="20" y="1"/>
                  <a:pt x="21" y="3"/>
                  <a:pt x="22" y="3"/>
                </a:cubicBezTo>
                <a:cubicBezTo>
                  <a:pt x="23" y="4"/>
                  <a:pt x="24" y="5"/>
                  <a:pt x="24" y="6"/>
                </a:cubicBezTo>
                <a:cubicBezTo>
                  <a:pt x="25" y="7"/>
                  <a:pt x="25" y="10"/>
                  <a:pt x="25" y="12"/>
                </a:cubicBezTo>
                <a:cubicBezTo>
                  <a:pt x="25" y="14"/>
                  <a:pt x="25" y="20"/>
                  <a:pt x="25" y="22"/>
                </a:cubicBezTo>
                <a:cubicBezTo>
                  <a:pt x="25" y="25"/>
                  <a:pt x="25" y="31"/>
                  <a:pt x="26" y="33"/>
                </a:cubicBezTo>
                <a:cubicBezTo>
                  <a:pt x="26" y="35"/>
                  <a:pt x="26" y="40"/>
                  <a:pt x="27" y="42"/>
                </a:cubicBezTo>
                <a:cubicBezTo>
                  <a:pt x="27" y="45"/>
                  <a:pt x="28" y="50"/>
                  <a:pt x="29" y="52"/>
                </a:cubicBezTo>
                <a:cubicBezTo>
                  <a:pt x="29" y="53"/>
                  <a:pt x="30" y="56"/>
                  <a:pt x="30" y="58"/>
                </a:cubicBezTo>
                <a:cubicBezTo>
                  <a:pt x="31" y="59"/>
                  <a:pt x="33" y="60"/>
                  <a:pt x="34" y="61"/>
                </a:cubicBezTo>
                <a:cubicBezTo>
                  <a:pt x="35" y="62"/>
                  <a:pt x="36" y="64"/>
                  <a:pt x="37" y="64"/>
                </a:cubicBezTo>
                <a:cubicBezTo>
                  <a:pt x="38" y="65"/>
                  <a:pt x="42" y="66"/>
                  <a:pt x="43" y="67"/>
                </a:cubicBezTo>
                <a:cubicBezTo>
                  <a:pt x="43" y="68"/>
                  <a:pt x="44" y="71"/>
                  <a:pt x="44" y="7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54">
            <a:extLst>
              <a:ext uri="{FF2B5EF4-FFF2-40B4-BE49-F238E27FC236}">
                <a16:creationId xmlns:a16="http://schemas.microsoft.com/office/drawing/2014/main" id="{675B8218-F0F1-4531-9492-2E4ABBEA4BA0}"/>
              </a:ext>
            </a:extLst>
          </p:cNvPr>
          <p:cNvSpPr>
            <a:spLocks/>
          </p:cNvSpPr>
          <p:nvPr/>
        </p:nvSpPr>
        <p:spPr bwMode="auto">
          <a:xfrm>
            <a:off x="6459464" y="2839958"/>
            <a:ext cx="102372" cy="90998"/>
          </a:xfrm>
          <a:custGeom>
            <a:avLst/>
            <a:gdLst/>
            <a:ahLst/>
            <a:cxnLst>
              <a:cxn ang="0">
                <a:pos x="44" y="27"/>
              </a:cxn>
              <a:cxn ang="0">
                <a:pos x="43" y="29"/>
              </a:cxn>
              <a:cxn ang="0">
                <a:pos x="39" y="36"/>
              </a:cxn>
              <a:cxn ang="0">
                <a:pos x="32" y="38"/>
              </a:cxn>
              <a:cxn ang="0">
                <a:pos x="28" y="38"/>
              </a:cxn>
              <a:cxn ang="0">
                <a:pos x="28" y="33"/>
              </a:cxn>
              <a:cxn ang="0">
                <a:pos x="23" y="26"/>
              </a:cxn>
              <a:cxn ang="0">
                <a:pos x="17" y="24"/>
              </a:cxn>
              <a:cxn ang="0">
                <a:pos x="13" y="21"/>
              </a:cxn>
              <a:cxn ang="0">
                <a:pos x="8" y="20"/>
              </a:cxn>
              <a:cxn ang="0">
                <a:pos x="1" y="13"/>
              </a:cxn>
              <a:cxn ang="0">
                <a:pos x="0" y="6"/>
              </a:cxn>
              <a:cxn ang="0">
                <a:pos x="4" y="2"/>
              </a:cxn>
              <a:cxn ang="0">
                <a:pos x="11" y="1"/>
              </a:cxn>
              <a:cxn ang="0">
                <a:pos x="15" y="3"/>
              </a:cxn>
              <a:cxn ang="0">
                <a:pos x="20" y="6"/>
              </a:cxn>
              <a:cxn ang="0">
                <a:pos x="29" y="9"/>
              </a:cxn>
              <a:cxn ang="0">
                <a:pos x="34" y="12"/>
              </a:cxn>
              <a:cxn ang="0">
                <a:pos x="39" y="19"/>
              </a:cxn>
              <a:cxn ang="0">
                <a:pos x="40" y="22"/>
              </a:cxn>
              <a:cxn ang="0">
                <a:pos x="44" y="27"/>
              </a:cxn>
            </a:cxnLst>
            <a:rect l="0" t="0" r="r" b="b"/>
            <a:pathLst>
              <a:path w="44" h="39">
                <a:moveTo>
                  <a:pt x="44" y="27"/>
                </a:moveTo>
                <a:cubicBezTo>
                  <a:pt x="44" y="28"/>
                  <a:pt x="43" y="29"/>
                  <a:pt x="43" y="29"/>
                </a:cubicBezTo>
                <a:cubicBezTo>
                  <a:pt x="42" y="31"/>
                  <a:pt x="41" y="35"/>
                  <a:pt x="39" y="36"/>
                </a:cubicBezTo>
                <a:cubicBezTo>
                  <a:pt x="38" y="37"/>
                  <a:pt x="34" y="38"/>
                  <a:pt x="32" y="38"/>
                </a:cubicBezTo>
                <a:cubicBezTo>
                  <a:pt x="31" y="38"/>
                  <a:pt x="29" y="39"/>
                  <a:pt x="28" y="38"/>
                </a:cubicBezTo>
                <a:cubicBezTo>
                  <a:pt x="27" y="37"/>
                  <a:pt x="28" y="34"/>
                  <a:pt x="28" y="33"/>
                </a:cubicBezTo>
                <a:cubicBezTo>
                  <a:pt x="27" y="31"/>
                  <a:pt x="25" y="27"/>
                  <a:pt x="23" y="26"/>
                </a:cubicBezTo>
                <a:cubicBezTo>
                  <a:pt x="22" y="25"/>
                  <a:pt x="19" y="25"/>
                  <a:pt x="17" y="24"/>
                </a:cubicBezTo>
                <a:cubicBezTo>
                  <a:pt x="16" y="23"/>
                  <a:pt x="14" y="21"/>
                  <a:pt x="13" y="21"/>
                </a:cubicBezTo>
                <a:cubicBezTo>
                  <a:pt x="12" y="20"/>
                  <a:pt x="9" y="20"/>
                  <a:pt x="8" y="20"/>
                </a:cubicBezTo>
                <a:cubicBezTo>
                  <a:pt x="6" y="19"/>
                  <a:pt x="2" y="15"/>
                  <a:pt x="1" y="13"/>
                </a:cubicBezTo>
                <a:cubicBezTo>
                  <a:pt x="0" y="11"/>
                  <a:pt x="0" y="8"/>
                  <a:pt x="0" y="6"/>
                </a:cubicBezTo>
                <a:cubicBezTo>
                  <a:pt x="1" y="5"/>
                  <a:pt x="3" y="3"/>
                  <a:pt x="4" y="2"/>
                </a:cubicBezTo>
                <a:cubicBezTo>
                  <a:pt x="6" y="2"/>
                  <a:pt x="9" y="0"/>
                  <a:pt x="11" y="1"/>
                </a:cubicBezTo>
                <a:cubicBezTo>
                  <a:pt x="12" y="1"/>
                  <a:pt x="14" y="2"/>
                  <a:pt x="15" y="3"/>
                </a:cubicBezTo>
                <a:cubicBezTo>
                  <a:pt x="16" y="4"/>
                  <a:pt x="18" y="6"/>
                  <a:pt x="20" y="6"/>
                </a:cubicBezTo>
                <a:cubicBezTo>
                  <a:pt x="22" y="7"/>
                  <a:pt x="26" y="8"/>
                  <a:pt x="29" y="9"/>
                </a:cubicBezTo>
                <a:cubicBezTo>
                  <a:pt x="30" y="9"/>
                  <a:pt x="32" y="11"/>
                  <a:pt x="34" y="12"/>
                </a:cubicBezTo>
                <a:cubicBezTo>
                  <a:pt x="35" y="14"/>
                  <a:pt x="37" y="17"/>
                  <a:pt x="39" y="19"/>
                </a:cubicBezTo>
                <a:cubicBezTo>
                  <a:pt x="39" y="20"/>
                  <a:pt x="40" y="22"/>
                  <a:pt x="40" y="22"/>
                </a:cubicBezTo>
                <a:cubicBezTo>
                  <a:pt x="41" y="24"/>
                  <a:pt x="44" y="25"/>
                  <a:pt x="44" y="2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2" name="Freeform 55">
            <a:extLst>
              <a:ext uri="{FF2B5EF4-FFF2-40B4-BE49-F238E27FC236}">
                <a16:creationId xmlns:a16="http://schemas.microsoft.com/office/drawing/2014/main" id="{FD6E39D4-CE9D-47E6-93DD-31F36420798A}"/>
              </a:ext>
            </a:extLst>
          </p:cNvPr>
          <p:cNvSpPr>
            <a:spLocks/>
          </p:cNvSpPr>
          <p:nvPr/>
        </p:nvSpPr>
        <p:spPr bwMode="auto">
          <a:xfrm>
            <a:off x="5896416" y="3002046"/>
            <a:ext cx="614234" cy="503331"/>
          </a:xfrm>
          <a:custGeom>
            <a:avLst/>
            <a:gdLst/>
            <a:ahLst/>
            <a:cxnLst>
              <a:cxn ang="0">
                <a:pos x="255" y="207"/>
              </a:cxn>
              <a:cxn ang="0">
                <a:pos x="244" y="211"/>
              </a:cxn>
              <a:cxn ang="0">
                <a:pos x="241" y="182"/>
              </a:cxn>
              <a:cxn ang="0">
                <a:pos x="234" y="162"/>
              </a:cxn>
              <a:cxn ang="0">
                <a:pos x="241" y="135"/>
              </a:cxn>
              <a:cxn ang="0">
                <a:pos x="236" y="104"/>
              </a:cxn>
              <a:cxn ang="0">
                <a:pos x="212" y="116"/>
              </a:cxn>
              <a:cxn ang="0">
                <a:pos x="182" y="127"/>
              </a:cxn>
              <a:cxn ang="0">
                <a:pos x="160" y="130"/>
              </a:cxn>
              <a:cxn ang="0">
                <a:pos x="127" y="120"/>
              </a:cxn>
              <a:cxn ang="0">
                <a:pos x="107" y="111"/>
              </a:cxn>
              <a:cxn ang="0">
                <a:pos x="120" y="98"/>
              </a:cxn>
              <a:cxn ang="0">
                <a:pos x="138" y="90"/>
              </a:cxn>
              <a:cxn ang="0">
                <a:pos x="103" y="91"/>
              </a:cxn>
              <a:cxn ang="0">
                <a:pos x="69" y="89"/>
              </a:cxn>
              <a:cxn ang="0">
                <a:pos x="51" y="111"/>
              </a:cxn>
              <a:cxn ang="0">
                <a:pos x="32" y="134"/>
              </a:cxn>
              <a:cxn ang="0">
                <a:pos x="11" y="141"/>
              </a:cxn>
              <a:cxn ang="0">
                <a:pos x="5" y="135"/>
              </a:cxn>
              <a:cxn ang="0">
                <a:pos x="18" y="125"/>
              </a:cxn>
              <a:cxn ang="0">
                <a:pos x="37" y="115"/>
              </a:cxn>
              <a:cxn ang="0">
                <a:pos x="25" y="109"/>
              </a:cxn>
              <a:cxn ang="0">
                <a:pos x="25" y="89"/>
              </a:cxn>
              <a:cxn ang="0">
                <a:pos x="32" y="79"/>
              </a:cxn>
              <a:cxn ang="0">
                <a:pos x="45" y="84"/>
              </a:cxn>
              <a:cxn ang="0">
                <a:pos x="44" y="62"/>
              </a:cxn>
              <a:cxn ang="0">
                <a:pos x="43" y="49"/>
              </a:cxn>
              <a:cxn ang="0">
                <a:pos x="28" y="31"/>
              </a:cxn>
              <a:cxn ang="0">
                <a:pos x="42" y="29"/>
              </a:cxn>
              <a:cxn ang="0">
                <a:pos x="58" y="49"/>
              </a:cxn>
              <a:cxn ang="0">
                <a:pos x="82" y="34"/>
              </a:cxn>
              <a:cxn ang="0">
                <a:pos x="104" y="14"/>
              </a:cxn>
              <a:cxn ang="0">
                <a:pos x="114" y="3"/>
              </a:cxn>
              <a:cxn ang="0">
                <a:pos x="117" y="13"/>
              </a:cxn>
              <a:cxn ang="0">
                <a:pos x="102" y="44"/>
              </a:cxn>
              <a:cxn ang="0">
                <a:pos x="91" y="56"/>
              </a:cxn>
              <a:cxn ang="0">
                <a:pos x="109" y="58"/>
              </a:cxn>
              <a:cxn ang="0">
                <a:pos x="128" y="56"/>
              </a:cxn>
              <a:cxn ang="0">
                <a:pos x="146" y="69"/>
              </a:cxn>
              <a:cxn ang="0">
                <a:pos x="152" y="87"/>
              </a:cxn>
              <a:cxn ang="0">
                <a:pos x="159" y="98"/>
              </a:cxn>
              <a:cxn ang="0">
                <a:pos x="185" y="100"/>
              </a:cxn>
              <a:cxn ang="0">
                <a:pos x="214" y="97"/>
              </a:cxn>
              <a:cxn ang="0">
                <a:pos x="235" y="89"/>
              </a:cxn>
              <a:cxn ang="0">
                <a:pos x="249" y="101"/>
              </a:cxn>
              <a:cxn ang="0">
                <a:pos x="254" y="130"/>
              </a:cxn>
              <a:cxn ang="0">
                <a:pos x="256" y="159"/>
              </a:cxn>
              <a:cxn ang="0">
                <a:pos x="258" y="180"/>
              </a:cxn>
            </a:cxnLst>
            <a:rect l="0" t="0" r="r" b="b"/>
            <a:pathLst>
              <a:path w="264" h="216">
                <a:moveTo>
                  <a:pt x="263" y="195"/>
                </a:moveTo>
                <a:cubicBezTo>
                  <a:pt x="263" y="197"/>
                  <a:pt x="264" y="201"/>
                  <a:pt x="264" y="203"/>
                </a:cubicBezTo>
                <a:cubicBezTo>
                  <a:pt x="263" y="204"/>
                  <a:pt x="262" y="205"/>
                  <a:pt x="261" y="206"/>
                </a:cubicBezTo>
                <a:cubicBezTo>
                  <a:pt x="260" y="207"/>
                  <a:pt x="257" y="206"/>
                  <a:pt x="255" y="207"/>
                </a:cubicBezTo>
                <a:cubicBezTo>
                  <a:pt x="255" y="208"/>
                  <a:pt x="254" y="210"/>
                  <a:pt x="253" y="211"/>
                </a:cubicBezTo>
                <a:cubicBezTo>
                  <a:pt x="252" y="213"/>
                  <a:pt x="251" y="216"/>
                  <a:pt x="250" y="216"/>
                </a:cubicBezTo>
                <a:cubicBezTo>
                  <a:pt x="249" y="216"/>
                  <a:pt x="247" y="216"/>
                  <a:pt x="246" y="215"/>
                </a:cubicBezTo>
                <a:cubicBezTo>
                  <a:pt x="245" y="214"/>
                  <a:pt x="244" y="212"/>
                  <a:pt x="244" y="211"/>
                </a:cubicBezTo>
                <a:cubicBezTo>
                  <a:pt x="243" y="210"/>
                  <a:pt x="242" y="207"/>
                  <a:pt x="242" y="206"/>
                </a:cubicBezTo>
                <a:cubicBezTo>
                  <a:pt x="241" y="204"/>
                  <a:pt x="241" y="199"/>
                  <a:pt x="240" y="197"/>
                </a:cubicBezTo>
                <a:cubicBezTo>
                  <a:pt x="240" y="195"/>
                  <a:pt x="241" y="190"/>
                  <a:pt x="241" y="187"/>
                </a:cubicBezTo>
                <a:cubicBezTo>
                  <a:pt x="241" y="186"/>
                  <a:pt x="241" y="184"/>
                  <a:pt x="241" y="182"/>
                </a:cubicBezTo>
                <a:cubicBezTo>
                  <a:pt x="241" y="181"/>
                  <a:pt x="239" y="179"/>
                  <a:pt x="239" y="178"/>
                </a:cubicBezTo>
                <a:cubicBezTo>
                  <a:pt x="238" y="176"/>
                  <a:pt x="237" y="173"/>
                  <a:pt x="237" y="172"/>
                </a:cubicBezTo>
                <a:cubicBezTo>
                  <a:pt x="236" y="171"/>
                  <a:pt x="235" y="169"/>
                  <a:pt x="234" y="168"/>
                </a:cubicBezTo>
                <a:cubicBezTo>
                  <a:pt x="234" y="166"/>
                  <a:pt x="233" y="163"/>
                  <a:pt x="234" y="162"/>
                </a:cubicBezTo>
                <a:cubicBezTo>
                  <a:pt x="234" y="160"/>
                  <a:pt x="235" y="157"/>
                  <a:pt x="235" y="156"/>
                </a:cubicBezTo>
                <a:cubicBezTo>
                  <a:pt x="236" y="154"/>
                  <a:pt x="237" y="151"/>
                  <a:pt x="237" y="149"/>
                </a:cubicBezTo>
                <a:cubicBezTo>
                  <a:pt x="238" y="146"/>
                  <a:pt x="239" y="142"/>
                  <a:pt x="239" y="140"/>
                </a:cubicBezTo>
                <a:cubicBezTo>
                  <a:pt x="240" y="139"/>
                  <a:pt x="241" y="136"/>
                  <a:pt x="241" y="135"/>
                </a:cubicBezTo>
                <a:cubicBezTo>
                  <a:pt x="241" y="133"/>
                  <a:pt x="242" y="129"/>
                  <a:pt x="242" y="126"/>
                </a:cubicBezTo>
                <a:cubicBezTo>
                  <a:pt x="242" y="124"/>
                  <a:pt x="241" y="119"/>
                  <a:pt x="241" y="117"/>
                </a:cubicBezTo>
                <a:cubicBezTo>
                  <a:pt x="240" y="114"/>
                  <a:pt x="240" y="109"/>
                  <a:pt x="239" y="107"/>
                </a:cubicBezTo>
                <a:cubicBezTo>
                  <a:pt x="239" y="106"/>
                  <a:pt x="237" y="104"/>
                  <a:pt x="236" y="104"/>
                </a:cubicBezTo>
                <a:cubicBezTo>
                  <a:pt x="235" y="104"/>
                  <a:pt x="233" y="104"/>
                  <a:pt x="232" y="105"/>
                </a:cubicBezTo>
                <a:cubicBezTo>
                  <a:pt x="230" y="105"/>
                  <a:pt x="228" y="108"/>
                  <a:pt x="227" y="109"/>
                </a:cubicBezTo>
                <a:cubicBezTo>
                  <a:pt x="224" y="110"/>
                  <a:pt x="219" y="110"/>
                  <a:pt x="217" y="112"/>
                </a:cubicBezTo>
                <a:cubicBezTo>
                  <a:pt x="215" y="113"/>
                  <a:pt x="213" y="115"/>
                  <a:pt x="212" y="116"/>
                </a:cubicBezTo>
                <a:cubicBezTo>
                  <a:pt x="211" y="117"/>
                  <a:pt x="209" y="118"/>
                  <a:pt x="208" y="119"/>
                </a:cubicBezTo>
                <a:cubicBezTo>
                  <a:pt x="206" y="119"/>
                  <a:pt x="202" y="121"/>
                  <a:pt x="200" y="122"/>
                </a:cubicBezTo>
                <a:cubicBezTo>
                  <a:pt x="198" y="122"/>
                  <a:pt x="194" y="124"/>
                  <a:pt x="191" y="125"/>
                </a:cubicBezTo>
                <a:cubicBezTo>
                  <a:pt x="189" y="125"/>
                  <a:pt x="184" y="127"/>
                  <a:pt x="182" y="127"/>
                </a:cubicBezTo>
                <a:cubicBezTo>
                  <a:pt x="181" y="128"/>
                  <a:pt x="178" y="129"/>
                  <a:pt x="177" y="129"/>
                </a:cubicBezTo>
                <a:cubicBezTo>
                  <a:pt x="175" y="129"/>
                  <a:pt x="172" y="131"/>
                  <a:pt x="170" y="131"/>
                </a:cubicBezTo>
                <a:cubicBezTo>
                  <a:pt x="168" y="131"/>
                  <a:pt x="165" y="132"/>
                  <a:pt x="163" y="131"/>
                </a:cubicBezTo>
                <a:cubicBezTo>
                  <a:pt x="162" y="131"/>
                  <a:pt x="161" y="130"/>
                  <a:pt x="160" y="130"/>
                </a:cubicBezTo>
                <a:cubicBezTo>
                  <a:pt x="158" y="129"/>
                  <a:pt x="152" y="129"/>
                  <a:pt x="150" y="128"/>
                </a:cubicBezTo>
                <a:cubicBezTo>
                  <a:pt x="149" y="127"/>
                  <a:pt x="146" y="125"/>
                  <a:pt x="145" y="125"/>
                </a:cubicBezTo>
                <a:cubicBezTo>
                  <a:pt x="143" y="124"/>
                  <a:pt x="139" y="122"/>
                  <a:pt x="137" y="122"/>
                </a:cubicBezTo>
                <a:cubicBezTo>
                  <a:pt x="135" y="121"/>
                  <a:pt x="130" y="121"/>
                  <a:pt x="127" y="120"/>
                </a:cubicBezTo>
                <a:cubicBezTo>
                  <a:pt x="124" y="120"/>
                  <a:pt x="121" y="120"/>
                  <a:pt x="119" y="120"/>
                </a:cubicBezTo>
                <a:cubicBezTo>
                  <a:pt x="117" y="119"/>
                  <a:pt x="115" y="118"/>
                  <a:pt x="113" y="117"/>
                </a:cubicBezTo>
                <a:cubicBezTo>
                  <a:pt x="112" y="117"/>
                  <a:pt x="110" y="115"/>
                  <a:pt x="109" y="114"/>
                </a:cubicBezTo>
                <a:cubicBezTo>
                  <a:pt x="109" y="113"/>
                  <a:pt x="107" y="112"/>
                  <a:pt x="107" y="111"/>
                </a:cubicBezTo>
                <a:cubicBezTo>
                  <a:pt x="106" y="110"/>
                  <a:pt x="107" y="107"/>
                  <a:pt x="107" y="106"/>
                </a:cubicBezTo>
                <a:cubicBezTo>
                  <a:pt x="108" y="105"/>
                  <a:pt x="109" y="103"/>
                  <a:pt x="110" y="102"/>
                </a:cubicBezTo>
                <a:cubicBezTo>
                  <a:pt x="111" y="101"/>
                  <a:pt x="113" y="100"/>
                  <a:pt x="114" y="100"/>
                </a:cubicBezTo>
                <a:cubicBezTo>
                  <a:pt x="115" y="99"/>
                  <a:pt x="119" y="98"/>
                  <a:pt x="120" y="98"/>
                </a:cubicBezTo>
                <a:cubicBezTo>
                  <a:pt x="122" y="97"/>
                  <a:pt x="125" y="97"/>
                  <a:pt x="127" y="97"/>
                </a:cubicBezTo>
                <a:cubicBezTo>
                  <a:pt x="128" y="97"/>
                  <a:pt x="132" y="96"/>
                  <a:pt x="133" y="95"/>
                </a:cubicBezTo>
                <a:cubicBezTo>
                  <a:pt x="134" y="95"/>
                  <a:pt x="137" y="94"/>
                  <a:pt x="138" y="93"/>
                </a:cubicBezTo>
                <a:cubicBezTo>
                  <a:pt x="138" y="92"/>
                  <a:pt x="138" y="90"/>
                  <a:pt x="138" y="90"/>
                </a:cubicBezTo>
                <a:cubicBezTo>
                  <a:pt x="136" y="88"/>
                  <a:pt x="131" y="90"/>
                  <a:pt x="129" y="90"/>
                </a:cubicBezTo>
                <a:cubicBezTo>
                  <a:pt x="126" y="90"/>
                  <a:pt x="121" y="90"/>
                  <a:pt x="118" y="90"/>
                </a:cubicBezTo>
                <a:cubicBezTo>
                  <a:pt x="116" y="90"/>
                  <a:pt x="113" y="91"/>
                  <a:pt x="111" y="91"/>
                </a:cubicBezTo>
                <a:cubicBezTo>
                  <a:pt x="109" y="91"/>
                  <a:pt x="105" y="91"/>
                  <a:pt x="103" y="91"/>
                </a:cubicBezTo>
                <a:cubicBezTo>
                  <a:pt x="101" y="91"/>
                  <a:pt x="97" y="95"/>
                  <a:pt x="95" y="94"/>
                </a:cubicBezTo>
                <a:cubicBezTo>
                  <a:pt x="92" y="94"/>
                  <a:pt x="84" y="95"/>
                  <a:pt x="81" y="95"/>
                </a:cubicBezTo>
                <a:cubicBezTo>
                  <a:pt x="80" y="95"/>
                  <a:pt x="78" y="89"/>
                  <a:pt x="77" y="89"/>
                </a:cubicBezTo>
                <a:cubicBezTo>
                  <a:pt x="75" y="89"/>
                  <a:pt x="71" y="88"/>
                  <a:pt x="69" y="89"/>
                </a:cubicBezTo>
                <a:cubicBezTo>
                  <a:pt x="67" y="90"/>
                  <a:pt x="65" y="92"/>
                  <a:pt x="64" y="94"/>
                </a:cubicBezTo>
                <a:cubicBezTo>
                  <a:pt x="63" y="95"/>
                  <a:pt x="61" y="97"/>
                  <a:pt x="60" y="98"/>
                </a:cubicBezTo>
                <a:cubicBezTo>
                  <a:pt x="58" y="100"/>
                  <a:pt x="56" y="105"/>
                  <a:pt x="54" y="107"/>
                </a:cubicBezTo>
                <a:cubicBezTo>
                  <a:pt x="53" y="108"/>
                  <a:pt x="52" y="110"/>
                  <a:pt x="51" y="111"/>
                </a:cubicBezTo>
                <a:cubicBezTo>
                  <a:pt x="50" y="113"/>
                  <a:pt x="48" y="117"/>
                  <a:pt x="47" y="119"/>
                </a:cubicBezTo>
                <a:cubicBezTo>
                  <a:pt x="46" y="120"/>
                  <a:pt x="43" y="123"/>
                  <a:pt x="42" y="124"/>
                </a:cubicBezTo>
                <a:cubicBezTo>
                  <a:pt x="41" y="126"/>
                  <a:pt x="39" y="130"/>
                  <a:pt x="37" y="131"/>
                </a:cubicBezTo>
                <a:cubicBezTo>
                  <a:pt x="36" y="132"/>
                  <a:pt x="33" y="133"/>
                  <a:pt x="32" y="134"/>
                </a:cubicBezTo>
                <a:cubicBezTo>
                  <a:pt x="30" y="134"/>
                  <a:pt x="27" y="136"/>
                  <a:pt x="25" y="136"/>
                </a:cubicBezTo>
                <a:cubicBezTo>
                  <a:pt x="24" y="137"/>
                  <a:pt x="22" y="139"/>
                  <a:pt x="20" y="140"/>
                </a:cubicBezTo>
                <a:cubicBezTo>
                  <a:pt x="19" y="140"/>
                  <a:pt x="17" y="140"/>
                  <a:pt x="16" y="140"/>
                </a:cubicBezTo>
                <a:cubicBezTo>
                  <a:pt x="15" y="141"/>
                  <a:pt x="12" y="141"/>
                  <a:pt x="11" y="141"/>
                </a:cubicBezTo>
                <a:cubicBezTo>
                  <a:pt x="10" y="141"/>
                  <a:pt x="7" y="141"/>
                  <a:pt x="5" y="141"/>
                </a:cubicBezTo>
                <a:cubicBezTo>
                  <a:pt x="4" y="141"/>
                  <a:pt x="1" y="141"/>
                  <a:pt x="1" y="140"/>
                </a:cubicBezTo>
                <a:cubicBezTo>
                  <a:pt x="0" y="139"/>
                  <a:pt x="2" y="137"/>
                  <a:pt x="2" y="137"/>
                </a:cubicBezTo>
                <a:cubicBezTo>
                  <a:pt x="3" y="136"/>
                  <a:pt x="5" y="135"/>
                  <a:pt x="5" y="135"/>
                </a:cubicBezTo>
                <a:cubicBezTo>
                  <a:pt x="6" y="134"/>
                  <a:pt x="8" y="133"/>
                  <a:pt x="9" y="132"/>
                </a:cubicBezTo>
                <a:cubicBezTo>
                  <a:pt x="10" y="131"/>
                  <a:pt x="11" y="129"/>
                  <a:pt x="12" y="129"/>
                </a:cubicBezTo>
                <a:cubicBezTo>
                  <a:pt x="13" y="128"/>
                  <a:pt x="14" y="126"/>
                  <a:pt x="14" y="126"/>
                </a:cubicBezTo>
                <a:cubicBezTo>
                  <a:pt x="15" y="126"/>
                  <a:pt x="17" y="126"/>
                  <a:pt x="18" y="125"/>
                </a:cubicBezTo>
                <a:cubicBezTo>
                  <a:pt x="20" y="125"/>
                  <a:pt x="23" y="125"/>
                  <a:pt x="24" y="124"/>
                </a:cubicBezTo>
                <a:cubicBezTo>
                  <a:pt x="26" y="124"/>
                  <a:pt x="28" y="122"/>
                  <a:pt x="30" y="121"/>
                </a:cubicBezTo>
                <a:cubicBezTo>
                  <a:pt x="31" y="120"/>
                  <a:pt x="34" y="119"/>
                  <a:pt x="35" y="118"/>
                </a:cubicBezTo>
                <a:cubicBezTo>
                  <a:pt x="36" y="118"/>
                  <a:pt x="37" y="116"/>
                  <a:pt x="37" y="115"/>
                </a:cubicBezTo>
                <a:cubicBezTo>
                  <a:pt x="37" y="114"/>
                  <a:pt x="37" y="113"/>
                  <a:pt x="37" y="112"/>
                </a:cubicBezTo>
                <a:cubicBezTo>
                  <a:pt x="36" y="112"/>
                  <a:pt x="33" y="112"/>
                  <a:pt x="32" y="112"/>
                </a:cubicBezTo>
                <a:cubicBezTo>
                  <a:pt x="31" y="112"/>
                  <a:pt x="28" y="112"/>
                  <a:pt x="27" y="111"/>
                </a:cubicBezTo>
                <a:cubicBezTo>
                  <a:pt x="27" y="111"/>
                  <a:pt x="26" y="109"/>
                  <a:pt x="25" y="109"/>
                </a:cubicBezTo>
                <a:cubicBezTo>
                  <a:pt x="25" y="107"/>
                  <a:pt x="25" y="104"/>
                  <a:pt x="25" y="102"/>
                </a:cubicBezTo>
                <a:cubicBezTo>
                  <a:pt x="25" y="101"/>
                  <a:pt x="26" y="97"/>
                  <a:pt x="26" y="95"/>
                </a:cubicBezTo>
                <a:cubicBezTo>
                  <a:pt x="26" y="94"/>
                  <a:pt x="26" y="92"/>
                  <a:pt x="26" y="91"/>
                </a:cubicBezTo>
                <a:cubicBezTo>
                  <a:pt x="26" y="91"/>
                  <a:pt x="25" y="89"/>
                  <a:pt x="25" y="89"/>
                </a:cubicBezTo>
                <a:cubicBezTo>
                  <a:pt x="24" y="87"/>
                  <a:pt x="24" y="85"/>
                  <a:pt x="24" y="84"/>
                </a:cubicBezTo>
                <a:cubicBezTo>
                  <a:pt x="24" y="83"/>
                  <a:pt x="25" y="81"/>
                  <a:pt x="26" y="80"/>
                </a:cubicBezTo>
                <a:cubicBezTo>
                  <a:pt x="26" y="80"/>
                  <a:pt x="28" y="79"/>
                  <a:pt x="29" y="79"/>
                </a:cubicBezTo>
                <a:cubicBezTo>
                  <a:pt x="30" y="78"/>
                  <a:pt x="31" y="79"/>
                  <a:pt x="32" y="79"/>
                </a:cubicBezTo>
                <a:cubicBezTo>
                  <a:pt x="33" y="80"/>
                  <a:pt x="34" y="81"/>
                  <a:pt x="35" y="82"/>
                </a:cubicBezTo>
                <a:cubicBezTo>
                  <a:pt x="35" y="83"/>
                  <a:pt x="36" y="84"/>
                  <a:pt x="36" y="85"/>
                </a:cubicBezTo>
                <a:cubicBezTo>
                  <a:pt x="37" y="85"/>
                  <a:pt x="39" y="85"/>
                  <a:pt x="40" y="85"/>
                </a:cubicBezTo>
                <a:cubicBezTo>
                  <a:pt x="41" y="86"/>
                  <a:pt x="44" y="85"/>
                  <a:pt x="45" y="84"/>
                </a:cubicBezTo>
                <a:cubicBezTo>
                  <a:pt x="46" y="84"/>
                  <a:pt x="48" y="83"/>
                  <a:pt x="48" y="82"/>
                </a:cubicBezTo>
                <a:cubicBezTo>
                  <a:pt x="48" y="80"/>
                  <a:pt x="47" y="76"/>
                  <a:pt x="47" y="74"/>
                </a:cubicBezTo>
                <a:cubicBezTo>
                  <a:pt x="46" y="72"/>
                  <a:pt x="47" y="67"/>
                  <a:pt x="46" y="65"/>
                </a:cubicBezTo>
                <a:cubicBezTo>
                  <a:pt x="46" y="64"/>
                  <a:pt x="44" y="63"/>
                  <a:pt x="44" y="62"/>
                </a:cubicBezTo>
                <a:cubicBezTo>
                  <a:pt x="43" y="62"/>
                  <a:pt x="43" y="61"/>
                  <a:pt x="43" y="60"/>
                </a:cubicBezTo>
                <a:cubicBezTo>
                  <a:pt x="43" y="59"/>
                  <a:pt x="45" y="59"/>
                  <a:pt x="46" y="58"/>
                </a:cubicBezTo>
                <a:cubicBezTo>
                  <a:pt x="47" y="57"/>
                  <a:pt x="46" y="54"/>
                  <a:pt x="46" y="53"/>
                </a:cubicBezTo>
                <a:cubicBezTo>
                  <a:pt x="46" y="52"/>
                  <a:pt x="44" y="50"/>
                  <a:pt x="43" y="49"/>
                </a:cubicBezTo>
                <a:cubicBezTo>
                  <a:pt x="43" y="47"/>
                  <a:pt x="41" y="45"/>
                  <a:pt x="40" y="44"/>
                </a:cubicBezTo>
                <a:cubicBezTo>
                  <a:pt x="39" y="42"/>
                  <a:pt x="38" y="40"/>
                  <a:pt x="37" y="39"/>
                </a:cubicBezTo>
                <a:cubicBezTo>
                  <a:pt x="36" y="38"/>
                  <a:pt x="33" y="37"/>
                  <a:pt x="32" y="36"/>
                </a:cubicBezTo>
                <a:cubicBezTo>
                  <a:pt x="31" y="35"/>
                  <a:pt x="29" y="32"/>
                  <a:pt x="28" y="31"/>
                </a:cubicBezTo>
                <a:cubicBezTo>
                  <a:pt x="28" y="30"/>
                  <a:pt x="29" y="29"/>
                  <a:pt x="29" y="29"/>
                </a:cubicBezTo>
                <a:cubicBezTo>
                  <a:pt x="29" y="28"/>
                  <a:pt x="30" y="27"/>
                  <a:pt x="31" y="26"/>
                </a:cubicBezTo>
                <a:cubicBezTo>
                  <a:pt x="32" y="26"/>
                  <a:pt x="34" y="26"/>
                  <a:pt x="36" y="27"/>
                </a:cubicBezTo>
                <a:cubicBezTo>
                  <a:pt x="37" y="27"/>
                  <a:pt x="40" y="28"/>
                  <a:pt x="42" y="29"/>
                </a:cubicBezTo>
                <a:cubicBezTo>
                  <a:pt x="44" y="30"/>
                  <a:pt x="46" y="33"/>
                  <a:pt x="48" y="34"/>
                </a:cubicBezTo>
                <a:cubicBezTo>
                  <a:pt x="49" y="36"/>
                  <a:pt x="52" y="39"/>
                  <a:pt x="53" y="41"/>
                </a:cubicBezTo>
                <a:cubicBezTo>
                  <a:pt x="53" y="41"/>
                  <a:pt x="54" y="43"/>
                  <a:pt x="54" y="44"/>
                </a:cubicBezTo>
                <a:cubicBezTo>
                  <a:pt x="55" y="45"/>
                  <a:pt x="57" y="48"/>
                  <a:pt x="58" y="49"/>
                </a:cubicBezTo>
                <a:cubicBezTo>
                  <a:pt x="59" y="50"/>
                  <a:pt x="62" y="50"/>
                  <a:pt x="64" y="50"/>
                </a:cubicBezTo>
                <a:cubicBezTo>
                  <a:pt x="65" y="50"/>
                  <a:pt x="67" y="48"/>
                  <a:pt x="68" y="47"/>
                </a:cubicBezTo>
                <a:cubicBezTo>
                  <a:pt x="70" y="46"/>
                  <a:pt x="73" y="43"/>
                  <a:pt x="74" y="42"/>
                </a:cubicBezTo>
                <a:cubicBezTo>
                  <a:pt x="76" y="40"/>
                  <a:pt x="80" y="36"/>
                  <a:pt x="82" y="34"/>
                </a:cubicBezTo>
                <a:cubicBezTo>
                  <a:pt x="83" y="32"/>
                  <a:pt x="86" y="29"/>
                  <a:pt x="87" y="28"/>
                </a:cubicBezTo>
                <a:cubicBezTo>
                  <a:pt x="88" y="27"/>
                  <a:pt x="91" y="25"/>
                  <a:pt x="93" y="24"/>
                </a:cubicBezTo>
                <a:cubicBezTo>
                  <a:pt x="94" y="23"/>
                  <a:pt x="96" y="20"/>
                  <a:pt x="97" y="19"/>
                </a:cubicBezTo>
                <a:cubicBezTo>
                  <a:pt x="99" y="18"/>
                  <a:pt x="102" y="15"/>
                  <a:pt x="104" y="14"/>
                </a:cubicBezTo>
                <a:cubicBezTo>
                  <a:pt x="105" y="13"/>
                  <a:pt x="107" y="12"/>
                  <a:pt x="108" y="11"/>
                </a:cubicBezTo>
                <a:cubicBezTo>
                  <a:pt x="108" y="10"/>
                  <a:pt x="108" y="8"/>
                  <a:pt x="109" y="8"/>
                </a:cubicBezTo>
                <a:cubicBezTo>
                  <a:pt x="109" y="7"/>
                  <a:pt x="111" y="6"/>
                  <a:pt x="112" y="5"/>
                </a:cubicBezTo>
                <a:cubicBezTo>
                  <a:pt x="113" y="4"/>
                  <a:pt x="114" y="3"/>
                  <a:pt x="114" y="3"/>
                </a:cubicBezTo>
                <a:cubicBezTo>
                  <a:pt x="115" y="2"/>
                  <a:pt x="116" y="0"/>
                  <a:pt x="117" y="1"/>
                </a:cubicBezTo>
                <a:cubicBezTo>
                  <a:pt x="118" y="1"/>
                  <a:pt x="118" y="2"/>
                  <a:pt x="118" y="3"/>
                </a:cubicBezTo>
                <a:cubicBezTo>
                  <a:pt x="119" y="4"/>
                  <a:pt x="119" y="7"/>
                  <a:pt x="119" y="8"/>
                </a:cubicBezTo>
                <a:cubicBezTo>
                  <a:pt x="119" y="9"/>
                  <a:pt x="117" y="12"/>
                  <a:pt x="117" y="13"/>
                </a:cubicBezTo>
                <a:cubicBezTo>
                  <a:pt x="116" y="16"/>
                  <a:pt x="114" y="21"/>
                  <a:pt x="113" y="24"/>
                </a:cubicBezTo>
                <a:cubicBezTo>
                  <a:pt x="112" y="27"/>
                  <a:pt x="110" y="32"/>
                  <a:pt x="108" y="35"/>
                </a:cubicBezTo>
                <a:cubicBezTo>
                  <a:pt x="107" y="36"/>
                  <a:pt x="106" y="38"/>
                  <a:pt x="105" y="39"/>
                </a:cubicBezTo>
                <a:cubicBezTo>
                  <a:pt x="104" y="40"/>
                  <a:pt x="103" y="43"/>
                  <a:pt x="102" y="44"/>
                </a:cubicBezTo>
                <a:cubicBezTo>
                  <a:pt x="101" y="44"/>
                  <a:pt x="99" y="45"/>
                  <a:pt x="98" y="46"/>
                </a:cubicBezTo>
                <a:cubicBezTo>
                  <a:pt x="97" y="47"/>
                  <a:pt x="95" y="49"/>
                  <a:pt x="94" y="49"/>
                </a:cubicBezTo>
                <a:cubicBezTo>
                  <a:pt x="93" y="50"/>
                  <a:pt x="92" y="51"/>
                  <a:pt x="92" y="52"/>
                </a:cubicBezTo>
                <a:cubicBezTo>
                  <a:pt x="91" y="53"/>
                  <a:pt x="91" y="55"/>
                  <a:pt x="91" y="56"/>
                </a:cubicBezTo>
                <a:cubicBezTo>
                  <a:pt x="92" y="57"/>
                  <a:pt x="94" y="59"/>
                  <a:pt x="95" y="59"/>
                </a:cubicBezTo>
                <a:cubicBezTo>
                  <a:pt x="95" y="60"/>
                  <a:pt x="97" y="60"/>
                  <a:pt x="98" y="60"/>
                </a:cubicBezTo>
                <a:cubicBezTo>
                  <a:pt x="100" y="61"/>
                  <a:pt x="103" y="61"/>
                  <a:pt x="105" y="60"/>
                </a:cubicBezTo>
                <a:cubicBezTo>
                  <a:pt x="106" y="60"/>
                  <a:pt x="108" y="59"/>
                  <a:pt x="109" y="58"/>
                </a:cubicBezTo>
                <a:cubicBezTo>
                  <a:pt x="110" y="57"/>
                  <a:pt x="112" y="56"/>
                  <a:pt x="113" y="55"/>
                </a:cubicBezTo>
                <a:cubicBezTo>
                  <a:pt x="114" y="55"/>
                  <a:pt x="115" y="54"/>
                  <a:pt x="116" y="54"/>
                </a:cubicBezTo>
                <a:cubicBezTo>
                  <a:pt x="118" y="54"/>
                  <a:pt x="121" y="53"/>
                  <a:pt x="123" y="53"/>
                </a:cubicBezTo>
                <a:cubicBezTo>
                  <a:pt x="124" y="53"/>
                  <a:pt x="127" y="55"/>
                  <a:pt x="128" y="56"/>
                </a:cubicBezTo>
                <a:cubicBezTo>
                  <a:pt x="129" y="57"/>
                  <a:pt x="130" y="59"/>
                  <a:pt x="131" y="60"/>
                </a:cubicBezTo>
                <a:cubicBezTo>
                  <a:pt x="132" y="61"/>
                  <a:pt x="134" y="62"/>
                  <a:pt x="135" y="63"/>
                </a:cubicBezTo>
                <a:cubicBezTo>
                  <a:pt x="136" y="63"/>
                  <a:pt x="138" y="64"/>
                  <a:pt x="139" y="64"/>
                </a:cubicBezTo>
                <a:cubicBezTo>
                  <a:pt x="141" y="65"/>
                  <a:pt x="144" y="67"/>
                  <a:pt x="146" y="69"/>
                </a:cubicBezTo>
                <a:cubicBezTo>
                  <a:pt x="147" y="69"/>
                  <a:pt x="148" y="72"/>
                  <a:pt x="149" y="73"/>
                </a:cubicBezTo>
                <a:cubicBezTo>
                  <a:pt x="150" y="74"/>
                  <a:pt x="151" y="77"/>
                  <a:pt x="152" y="78"/>
                </a:cubicBezTo>
                <a:cubicBezTo>
                  <a:pt x="152" y="79"/>
                  <a:pt x="153" y="82"/>
                  <a:pt x="153" y="83"/>
                </a:cubicBezTo>
                <a:cubicBezTo>
                  <a:pt x="153" y="84"/>
                  <a:pt x="152" y="86"/>
                  <a:pt x="152" y="87"/>
                </a:cubicBezTo>
                <a:cubicBezTo>
                  <a:pt x="151" y="88"/>
                  <a:pt x="149" y="90"/>
                  <a:pt x="149" y="92"/>
                </a:cubicBezTo>
                <a:cubicBezTo>
                  <a:pt x="149" y="92"/>
                  <a:pt x="151" y="93"/>
                  <a:pt x="151" y="94"/>
                </a:cubicBezTo>
                <a:cubicBezTo>
                  <a:pt x="152" y="95"/>
                  <a:pt x="154" y="96"/>
                  <a:pt x="154" y="96"/>
                </a:cubicBezTo>
                <a:cubicBezTo>
                  <a:pt x="156" y="97"/>
                  <a:pt x="158" y="98"/>
                  <a:pt x="159" y="98"/>
                </a:cubicBezTo>
                <a:cubicBezTo>
                  <a:pt x="161" y="98"/>
                  <a:pt x="163" y="100"/>
                  <a:pt x="164" y="100"/>
                </a:cubicBezTo>
                <a:cubicBezTo>
                  <a:pt x="167" y="101"/>
                  <a:pt x="173" y="100"/>
                  <a:pt x="176" y="100"/>
                </a:cubicBezTo>
                <a:cubicBezTo>
                  <a:pt x="177" y="100"/>
                  <a:pt x="179" y="98"/>
                  <a:pt x="180" y="98"/>
                </a:cubicBezTo>
                <a:cubicBezTo>
                  <a:pt x="181" y="98"/>
                  <a:pt x="183" y="100"/>
                  <a:pt x="185" y="100"/>
                </a:cubicBezTo>
                <a:cubicBezTo>
                  <a:pt x="186" y="100"/>
                  <a:pt x="190" y="100"/>
                  <a:pt x="192" y="100"/>
                </a:cubicBezTo>
                <a:cubicBezTo>
                  <a:pt x="194" y="100"/>
                  <a:pt x="199" y="102"/>
                  <a:pt x="201" y="102"/>
                </a:cubicBezTo>
                <a:cubicBezTo>
                  <a:pt x="203" y="102"/>
                  <a:pt x="207" y="101"/>
                  <a:pt x="209" y="100"/>
                </a:cubicBezTo>
                <a:cubicBezTo>
                  <a:pt x="210" y="99"/>
                  <a:pt x="212" y="98"/>
                  <a:pt x="214" y="97"/>
                </a:cubicBezTo>
                <a:cubicBezTo>
                  <a:pt x="214" y="96"/>
                  <a:pt x="216" y="95"/>
                  <a:pt x="217" y="94"/>
                </a:cubicBezTo>
                <a:cubicBezTo>
                  <a:pt x="218" y="93"/>
                  <a:pt x="220" y="92"/>
                  <a:pt x="221" y="91"/>
                </a:cubicBezTo>
                <a:cubicBezTo>
                  <a:pt x="222" y="91"/>
                  <a:pt x="224" y="91"/>
                  <a:pt x="225" y="90"/>
                </a:cubicBezTo>
                <a:cubicBezTo>
                  <a:pt x="228" y="90"/>
                  <a:pt x="233" y="89"/>
                  <a:pt x="235" y="89"/>
                </a:cubicBezTo>
                <a:cubicBezTo>
                  <a:pt x="237" y="89"/>
                  <a:pt x="240" y="89"/>
                  <a:pt x="241" y="89"/>
                </a:cubicBezTo>
                <a:cubicBezTo>
                  <a:pt x="243" y="90"/>
                  <a:pt x="244" y="94"/>
                  <a:pt x="245" y="95"/>
                </a:cubicBezTo>
                <a:cubicBezTo>
                  <a:pt x="245" y="96"/>
                  <a:pt x="247" y="97"/>
                  <a:pt x="247" y="98"/>
                </a:cubicBezTo>
                <a:cubicBezTo>
                  <a:pt x="248" y="99"/>
                  <a:pt x="249" y="101"/>
                  <a:pt x="249" y="101"/>
                </a:cubicBezTo>
                <a:cubicBezTo>
                  <a:pt x="250" y="102"/>
                  <a:pt x="252" y="104"/>
                  <a:pt x="253" y="105"/>
                </a:cubicBezTo>
                <a:cubicBezTo>
                  <a:pt x="253" y="107"/>
                  <a:pt x="253" y="111"/>
                  <a:pt x="253" y="113"/>
                </a:cubicBezTo>
                <a:cubicBezTo>
                  <a:pt x="253" y="115"/>
                  <a:pt x="253" y="120"/>
                  <a:pt x="253" y="123"/>
                </a:cubicBezTo>
                <a:cubicBezTo>
                  <a:pt x="253" y="125"/>
                  <a:pt x="254" y="128"/>
                  <a:pt x="254" y="130"/>
                </a:cubicBezTo>
                <a:cubicBezTo>
                  <a:pt x="254" y="132"/>
                  <a:pt x="255" y="137"/>
                  <a:pt x="256" y="139"/>
                </a:cubicBezTo>
                <a:cubicBezTo>
                  <a:pt x="256" y="141"/>
                  <a:pt x="257" y="144"/>
                  <a:pt x="257" y="146"/>
                </a:cubicBezTo>
                <a:cubicBezTo>
                  <a:pt x="258" y="148"/>
                  <a:pt x="258" y="152"/>
                  <a:pt x="257" y="154"/>
                </a:cubicBezTo>
                <a:cubicBezTo>
                  <a:pt x="257" y="155"/>
                  <a:pt x="256" y="158"/>
                  <a:pt x="256" y="159"/>
                </a:cubicBezTo>
                <a:cubicBezTo>
                  <a:pt x="255" y="161"/>
                  <a:pt x="254" y="165"/>
                  <a:pt x="254" y="166"/>
                </a:cubicBezTo>
                <a:cubicBezTo>
                  <a:pt x="253" y="168"/>
                  <a:pt x="252" y="172"/>
                  <a:pt x="253" y="174"/>
                </a:cubicBezTo>
                <a:cubicBezTo>
                  <a:pt x="253" y="174"/>
                  <a:pt x="254" y="176"/>
                  <a:pt x="255" y="176"/>
                </a:cubicBezTo>
                <a:cubicBezTo>
                  <a:pt x="256" y="177"/>
                  <a:pt x="257" y="179"/>
                  <a:pt x="258" y="180"/>
                </a:cubicBezTo>
                <a:cubicBezTo>
                  <a:pt x="259" y="181"/>
                  <a:pt x="260" y="182"/>
                  <a:pt x="261" y="183"/>
                </a:cubicBezTo>
                <a:cubicBezTo>
                  <a:pt x="261" y="184"/>
                  <a:pt x="262" y="186"/>
                  <a:pt x="262" y="187"/>
                </a:cubicBezTo>
                <a:cubicBezTo>
                  <a:pt x="263" y="189"/>
                  <a:pt x="263" y="193"/>
                  <a:pt x="263" y="19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3" name="Freeform 56">
            <a:extLst>
              <a:ext uri="{FF2B5EF4-FFF2-40B4-BE49-F238E27FC236}">
                <a16:creationId xmlns:a16="http://schemas.microsoft.com/office/drawing/2014/main" id="{75381B80-51FE-4446-A883-883C83E2DD54}"/>
              </a:ext>
            </a:extLst>
          </p:cNvPr>
          <p:cNvSpPr>
            <a:spLocks/>
          </p:cNvSpPr>
          <p:nvPr/>
        </p:nvSpPr>
        <p:spPr bwMode="auto">
          <a:xfrm>
            <a:off x="6214908" y="2723367"/>
            <a:ext cx="125122" cy="307117"/>
          </a:xfrm>
          <a:custGeom>
            <a:avLst/>
            <a:gdLst/>
            <a:ahLst/>
            <a:cxnLst>
              <a:cxn ang="0">
                <a:pos x="54" y="121"/>
              </a:cxn>
              <a:cxn ang="0">
                <a:pos x="53" y="128"/>
              </a:cxn>
              <a:cxn ang="0">
                <a:pos x="49" y="132"/>
              </a:cxn>
              <a:cxn ang="0">
                <a:pos x="46" y="129"/>
              </a:cxn>
              <a:cxn ang="0">
                <a:pos x="41" y="128"/>
              </a:cxn>
              <a:cxn ang="0">
                <a:pos x="37" y="126"/>
              </a:cxn>
              <a:cxn ang="0">
                <a:pos x="32" y="124"/>
              </a:cxn>
              <a:cxn ang="0">
                <a:pos x="31" y="123"/>
              </a:cxn>
              <a:cxn ang="0">
                <a:pos x="28" y="117"/>
              </a:cxn>
              <a:cxn ang="0">
                <a:pos x="23" y="112"/>
              </a:cxn>
              <a:cxn ang="0">
                <a:pos x="20" y="108"/>
              </a:cxn>
              <a:cxn ang="0">
                <a:pos x="15" y="105"/>
              </a:cxn>
              <a:cxn ang="0">
                <a:pos x="10" y="101"/>
              </a:cxn>
              <a:cxn ang="0">
                <a:pos x="8" y="97"/>
              </a:cxn>
              <a:cxn ang="0">
                <a:pos x="8" y="94"/>
              </a:cxn>
              <a:cxn ang="0">
                <a:pos x="11" y="90"/>
              </a:cxn>
              <a:cxn ang="0">
                <a:pos x="14" y="87"/>
              </a:cxn>
              <a:cxn ang="0">
                <a:pos x="19" y="83"/>
              </a:cxn>
              <a:cxn ang="0">
                <a:pos x="23" y="80"/>
              </a:cxn>
              <a:cxn ang="0">
                <a:pos x="23" y="77"/>
              </a:cxn>
              <a:cxn ang="0">
                <a:pos x="21" y="76"/>
              </a:cxn>
              <a:cxn ang="0">
                <a:pos x="16" y="75"/>
              </a:cxn>
              <a:cxn ang="0">
                <a:pos x="10" y="74"/>
              </a:cxn>
              <a:cxn ang="0">
                <a:pos x="7" y="71"/>
              </a:cxn>
              <a:cxn ang="0">
                <a:pos x="5" y="67"/>
              </a:cxn>
              <a:cxn ang="0">
                <a:pos x="3" y="59"/>
              </a:cxn>
              <a:cxn ang="0">
                <a:pos x="5" y="55"/>
              </a:cxn>
              <a:cxn ang="0">
                <a:pos x="6" y="51"/>
              </a:cxn>
              <a:cxn ang="0">
                <a:pos x="5" y="48"/>
              </a:cxn>
              <a:cxn ang="0">
                <a:pos x="2" y="46"/>
              </a:cxn>
              <a:cxn ang="0">
                <a:pos x="1" y="40"/>
              </a:cxn>
              <a:cxn ang="0">
                <a:pos x="2" y="32"/>
              </a:cxn>
              <a:cxn ang="0">
                <a:pos x="2" y="26"/>
              </a:cxn>
              <a:cxn ang="0">
                <a:pos x="0" y="17"/>
              </a:cxn>
              <a:cxn ang="0">
                <a:pos x="0" y="12"/>
              </a:cxn>
              <a:cxn ang="0">
                <a:pos x="2" y="9"/>
              </a:cxn>
              <a:cxn ang="0">
                <a:pos x="6" y="6"/>
              </a:cxn>
              <a:cxn ang="0">
                <a:pos x="10" y="3"/>
              </a:cxn>
              <a:cxn ang="0">
                <a:pos x="15" y="1"/>
              </a:cxn>
              <a:cxn ang="0">
                <a:pos x="19" y="4"/>
              </a:cxn>
              <a:cxn ang="0">
                <a:pos x="24" y="6"/>
              </a:cxn>
              <a:cxn ang="0">
                <a:pos x="30" y="9"/>
              </a:cxn>
              <a:cxn ang="0">
                <a:pos x="39" y="11"/>
              </a:cxn>
              <a:cxn ang="0">
                <a:pos x="43" y="13"/>
              </a:cxn>
              <a:cxn ang="0">
                <a:pos x="47" y="15"/>
              </a:cxn>
              <a:cxn ang="0">
                <a:pos x="47" y="18"/>
              </a:cxn>
              <a:cxn ang="0">
                <a:pos x="47" y="21"/>
              </a:cxn>
              <a:cxn ang="0">
                <a:pos x="44" y="26"/>
              </a:cxn>
              <a:cxn ang="0">
                <a:pos x="43" y="30"/>
              </a:cxn>
              <a:cxn ang="0">
                <a:pos x="41" y="36"/>
              </a:cxn>
              <a:cxn ang="0">
                <a:pos x="40" y="44"/>
              </a:cxn>
              <a:cxn ang="0">
                <a:pos x="38" y="50"/>
              </a:cxn>
              <a:cxn ang="0">
                <a:pos x="36" y="56"/>
              </a:cxn>
              <a:cxn ang="0">
                <a:pos x="34" y="60"/>
              </a:cxn>
              <a:cxn ang="0">
                <a:pos x="32" y="66"/>
              </a:cxn>
              <a:cxn ang="0">
                <a:pos x="31" y="71"/>
              </a:cxn>
              <a:cxn ang="0">
                <a:pos x="32" y="78"/>
              </a:cxn>
              <a:cxn ang="0">
                <a:pos x="35" y="82"/>
              </a:cxn>
              <a:cxn ang="0">
                <a:pos x="43" y="91"/>
              </a:cxn>
              <a:cxn ang="0">
                <a:pos x="50" y="97"/>
              </a:cxn>
              <a:cxn ang="0">
                <a:pos x="52" y="107"/>
              </a:cxn>
              <a:cxn ang="0">
                <a:pos x="54" y="121"/>
              </a:cxn>
            </a:cxnLst>
            <a:rect l="0" t="0" r="r" b="b"/>
            <a:pathLst>
              <a:path w="54" h="132">
                <a:moveTo>
                  <a:pt x="54" y="121"/>
                </a:moveTo>
                <a:cubicBezTo>
                  <a:pt x="54" y="123"/>
                  <a:pt x="54" y="126"/>
                  <a:pt x="53" y="128"/>
                </a:cubicBezTo>
                <a:cubicBezTo>
                  <a:pt x="53" y="129"/>
                  <a:pt x="50" y="132"/>
                  <a:pt x="49" y="132"/>
                </a:cubicBezTo>
                <a:cubicBezTo>
                  <a:pt x="48" y="132"/>
                  <a:pt x="46" y="130"/>
                  <a:pt x="46" y="129"/>
                </a:cubicBezTo>
                <a:cubicBezTo>
                  <a:pt x="45" y="129"/>
                  <a:pt x="42" y="128"/>
                  <a:pt x="41" y="128"/>
                </a:cubicBezTo>
                <a:cubicBezTo>
                  <a:pt x="40" y="127"/>
                  <a:pt x="38" y="127"/>
                  <a:pt x="37" y="126"/>
                </a:cubicBezTo>
                <a:cubicBezTo>
                  <a:pt x="36" y="126"/>
                  <a:pt x="33" y="125"/>
                  <a:pt x="32" y="124"/>
                </a:cubicBezTo>
                <a:cubicBezTo>
                  <a:pt x="32" y="124"/>
                  <a:pt x="31" y="123"/>
                  <a:pt x="31" y="123"/>
                </a:cubicBezTo>
                <a:cubicBezTo>
                  <a:pt x="30" y="121"/>
                  <a:pt x="29" y="118"/>
                  <a:pt x="28" y="117"/>
                </a:cubicBezTo>
                <a:cubicBezTo>
                  <a:pt x="27" y="115"/>
                  <a:pt x="24" y="113"/>
                  <a:pt x="23" y="112"/>
                </a:cubicBezTo>
                <a:cubicBezTo>
                  <a:pt x="22" y="111"/>
                  <a:pt x="21" y="109"/>
                  <a:pt x="20" y="108"/>
                </a:cubicBezTo>
                <a:cubicBezTo>
                  <a:pt x="19" y="107"/>
                  <a:pt x="16" y="106"/>
                  <a:pt x="15" y="105"/>
                </a:cubicBezTo>
                <a:cubicBezTo>
                  <a:pt x="14" y="105"/>
                  <a:pt x="11" y="103"/>
                  <a:pt x="10" y="101"/>
                </a:cubicBezTo>
                <a:cubicBezTo>
                  <a:pt x="9" y="100"/>
                  <a:pt x="8" y="98"/>
                  <a:pt x="8" y="97"/>
                </a:cubicBezTo>
                <a:cubicBezTo>
                  <a:pt x="8" y="96"/>
                  <a:pt x="8" y="94"/>
                  <a:pt x="8" y="94"/>
                </a:cubicBezTo>
                <a:cubicBezTo>
                  <a:pt x="8" y="93"/>
                  <a:pt x="10" y="91"/>
                  <a:pt x="11" y="90"/>
                </a:cubicBezTo>
                <a:cubicBezTo>
                  <a:pt x="11" y="90"/>
                  <a:pt x="13" y="88"/>
                  <a:pt x="14" y="87"/>
                </a:cubicBezTo>
                <a:cubicBezTo>
                  <a:pt x="15" y="86"/>
                  <a:pt x="17" y="84"/>
                  <a:pt x="19" y="83"/>
                </a:cubicBezTo>
                <a:cubicBezTo>
                  <a:pt x="20" y="82"/>
                  <a:pt x="22" y="81"/>
                  <a:pt x="23" y="80"/>
                </a:cubicBezTo>
                <a:cubicBezTo>
                  <a:pt x="23" y="79"/>
                  <a:pt x="23" y="78"/>
                  <a:pt x="23" y="77"/>
                </a:cubicBezTo>
                <a:cubicBezTo>
                  <a:pt x="23" y="77"/>
                  <a:pt x="22" y="76"/>
                  <a:pt x="21" y="76"/>
                </a:cubicBezTo>
                <a:cubicBezTo>
                  <a:pt x="20" y="76"/>
                  <a:pt x="17" y="76"/>
                  <a:pt x="16" y="75"/>
                </a:cubicBezTo>
                <a:cubicBezTo>
                  <a:pt x="15" y="75"/>
                  <a:pt x="12" y="75"/>
                  <a:pt x="10" y="74"/>
                </a:cubicBezTo>
                <a:cubicBezTo>
                  <a:pt x="9" y="74"/>
                  <a:pt x="8" y="72"/>
                  <a:pt x="7" y="71"/>
                </a:cubicBezTo>
                <a:cubicBezTo>
                  <a:pt x="6" y="70"/>
                  <a:pt x="5" y="68"/>
                  <a:pt x="5" y="67"/>
                </a:cubicBezTo>
                <a:cubicBezTo>
                  <a:pt x="4" y="65"/>
                  <a:pt x="3" y="61"/>
                  <a:pt x="3" y="59"/>
                </a:cubicBezTo>
                <a:cubicBezTo>
                  <a:pt x="3" y="58"/>
                  <a:pt x="4" y="56"/>
                  <a:pt x="5" y="55"/>
                </a:cubicBezTo>
                <a:cubicBezTo>
                  <a:pt x="5" y="54"/>
                  <a:pt x="6" y="52"/>
                  <a:pt x="6" y="51"/>
                </a:cubicBezTo>
                <a:cubicBezTo>
                  <a:pt x="6" y="50"/>
                  <a:pt x="6" y="49"/>
                  <a:pt x="5" y="48"/>
                </a:cubicBezTo>
                <a:cubicBezTo>
                  <a:pt x="5" y="47"/>
                  <a:pt x="2" y="47"/>
                  <a:pt x="2" y="46"/>
                </a:cubicBezTo>
                <a:cubicBezTo>
                  <a:pt x="1" y="45"/>
                  <a:pt x="1" y="41"/>
                  <a:pt x="1" y="40"/>
                </a:cubicBezTo>
                <a:cubicBezTo>
                  <a:pt x="1" y="38"/>
                  <a:pt x="2" y="34"/>
                  <a:pt x="2" y="32"/>
                </a:cubicBezTo>
                <a:cubicBezTo>
                  <a:pt x="2" y="30"/>
                  <a:pt x="2" y="27"/>
                  <a:pt x="2" y="26"/>
                </a:cubicBezTo>
                <a:cubicBezTo>
                  <a:pt x="2" y="24"/>
                  <a:pt x="0" y="20"/>
                  <a:pt x="0" y="17"/>
                </a:cubicBezTo>
                <a:cubicBezTo>
                  <a:pt x="0" y="16"/>
                  <a:pt x="0" y="13"/>
                  <a:pt x="0" y="12"/>
                </a:cubicBezTo>
                <a:cubicBezTo>
                  <a:pt x="0" y="11"/>
                  <a:pt x="2" y="10"/>
                  <a:pt x="2" y="9"/>
                </a:cubicBezTo>
                <a:cubicBezTo>
                  <a:pt x="3" y="8"/>
                  <a:pt x="5" y="7"/>
                  <a:pt x="6" y="6"/>
                </a:cubicBezTo>
                <a:cubicBezTo>
                  <a:pt x="7" y="5"/>
                  <a:pt x="9" y="4"/>
                  <a:pt x="10" y="3"/>
                </a:cubicBezTo>
                <a:cubicBezTo>
                  <a:pt x="11" y="2"/>
                  <a:pt x="13" y="0"/>
                  <a:pt x="15" y="1"/>
                </a:cubicBezTo>
                <a:cubicBezTo>
                  <a:pt x="16" y="1"/>
                  <a:pt x="18" y="3"/>
                  <a:pt x="19" y="4"/>
                </a:cubicBezTo>
                <a:cubicBezTo>
                  <a:pt x="20" y="5"/>
                  <a:pt x="22" y="6"/>
                  <a:pt x="24" y="6"/>
                </a:cubicBezTo>
                <a:cubicBezTo>
                  <a:pt x="25" y="7"/>
                  <a:pt x="28" y="8"/>
                  <a:pt x="30" y="9"/>
                </a:cubicBezTo>
                <a:cubicBezTo>
                  <a:pt x="32" y="9"/>
                  <a:pt x="37" y="10"/>
                  <a:pt x="39" y="11"/>
                </a:cubicBezTo>
                <a:cubicBezTo>
                  <a:pt x="41" y="11"/>
                  <a:pt x="43" y="12"/>
                  <a:pt x="43" y="13"/>
                </a:cubicBezTo>
                <a:cubicBezTo>
                  <a:pt x="44" y="13"/>
                  <a:pt x="46" y="14"/>
                  <a:pt x="47" y="15"/>
                </a:cubicBezTo>
                <a:cubicBezTo>
                  <a:pt x="47" y="16"/>
                  <a:pt x="47" y="18"/>
                  <a:pt x="47" y="18"/>
                </a:cubicBezTo>
                <a:cubicBezTo>
                  <a:pt x="47" y="19"/>
                  <a:pt x="47" y="20"/>
                  <a:pt x="47" y="21"/>
                </a:cubicBezTo>
                <a:cubicBezTo>
                  <a:pt x="46" y="22"/>
                  <a:pt x="44" y="25"/>
                  <a:pt x="44" y="26"/>
                </a:cubicBezTo>
                <a:cubicBezTo>
                  <a:pt x="43" y="27"/>
                  <a:pt x="43" y="29"/>
                  <a:pt x="43" y="30"/>
                </a:cubicBezTo>
                <a:cubicBezTo>
                  <a:pt x="42" y="32"/>
                  <a:pt x="42" y="35"/>
                  <a:pt x="41" y="36"/>
                </a:cubicBezTo>
                <a:cubicBezTo>
                  <a:pt x="41" y="38"/>
                  <a:pt x="40" y="42"/>
                  <a:pt x="40" y="44"/>
                </a:cubicBezTo>
                <a:cubicBezTo>
                  <a:pt x="40" y="46"/>
                  <a:pt x="39" y="49"/>
                  <a:pt x="38" y="50"/>
                </a:cubicBezTo>
                <a:cubicBezTo>
                  <a:pt x="38" y="52"/>
                  <a:pt x="37" y="55"/>
                  <a:pt x="36" y="56"/>
                </a:cubicBezTo>
                <a:cubicBezTo>
                  <a:pt x="36" y="57"/>
                  <a:pt x="34" y="59"/>
                  <a:pt x="34" y="60"/>
                </a:cubicBezTo>
                <a:cubicBezTo>
                  <a:pt x="33" y="62"/>
                  <a:pt x="32" y="64"/>
                  <a:pt x="32" y="66"/>
                </a:cubicBezTo>
                <a:cubicBezTo>
                  <a:pt x="31" y="67"/>
                  <a:pt x="31" y="70"/>
                  <a:pt x="31" y="71"/>
                </a:cubicBezTo>
                <a:cubicBezTo>
                  <a:pt x="31" y="73"/>
                  <a:pt x="32" y="76"/>
                  <a:pt x="32" y="78"/>
                </a:cubicBezTo>
                <a:cubicBezTo>
                  <a:pt x="33" y="79"/>
                  <a:pt x="35" y="81"/>
                  <a:pt x="35" y="82"/>
                </a:cubicBezTo>
                <a:cubicBezTo>
                  <a:pt x="37" y="85"/>
                  <a:pt x="41" y="89"/>
                  <a:pt x="43" y="91"/>
                </a:cubicBezTo>
                <a:cubicBezTo>
                  <a:pt x="45" y="93"/>
                  <a:pt x="49" y="95"/>
                  <a:pt x="50" y="97"/>
                </a:cubicBezTo>
                <a:cubicBezTo>
                  <a:pt x="51" y="99"/>
                  <a:pt x="51" y="105"/>
                  <a:pt x="52" y="107"/>
                </a:cubicBezTo>
                <a:cubicBezTo>
                  <a:pt x="52" y="111"/>
                  <a:pt x="54" y="117"/>
                  <a:pt x="54" y="12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4" name="Freeform 57">
            <a:extLst>
              <a:ext uri="{FF2B5EF4-FFF2-40B4-BE49-F238E27FC236}">
                <a16:creationId xmlns:a16="http://schemas.microsoft.com/office/drawing/2014/main" id="{3976154B-DBF3-49E9-9DCC-8246A4F01EE0}"/>
              </a:ext>
            </a:extLst>
          </p:cNvPr>
          <p:cNvSpPr>
            <a:spLocks/>
          </p:cNvSpPr>
          <p:nvPr/>
        </p:nvSpPr>
        <p:spPr bwMode="auto">
          <a:xfrm>
            <a:off x="5833855" y="2620994"/>
            <a:ext cx="62561" cy="99529"/>
          </a:xfrm>
          <a:custGeom>
            <a:avLst/>
            <a:gdLst/>
            <a:ahLst/>
            <a:cxnLst>
              <a:cxn ang="0">
                <a:pos x="27" y="32"/>
              </a:cxn>
              <a:cxn ang="0">
                <a:pos x="27" y="37"/>
              </a:cxn>
              <a:cxn ang="0">
                <a:pos x="23" y="42"/>
              </a:cxn>
              <a:cxn ang="0">
                <a:pos x="16" y="40"/>
              </a:cxn>
              <a:cxn ang="0">
                <a:pos x="11" y="36"/>
              </a:cxn>
              <a:cxn ang="0">
                <a:pos x="8" y="29"/>
              </a:cxn>
              <a:cxn ang="0">
                <a:pos x="4" y="21"/>
              </a:cxn>
              <a:cxn ang="0">
                <a:pos x="0" y="13"/>
              </a:cxn>
              <a:cxn ang="0">
                <a:pos x="0" y="9"/>
              </a:cxn>
              <a:cxn ang="0">
                <a:pos x="1" y="3"/>
              </a:cxn>
              <a:cxn ang="0">
                <a:pos x="3" y="1"/>
              </a:cxn>
              <a:cxn ang="0">
                <a:pos x="9" y="0"/>
              </a:cxn>
              <a:cxn ang="0">
                <a:pos x="14" y="3"/>
              </a:cxn>
              <a:cxn ang="0">
                <a:pos x="17" y="8"/>
              </a:cxn>
              <a:cxn ang="0">
                <a:pos x="20" y="16"/>
              </a:cxn>
              <a:cxn ang="0">
                <a:pos x="24" y="25"/>
              </a:cxn>
              <a:cxn ang="0">
                <a:pos x="27" y="32"/>
              </a:cxn>
            </a:cxnLst>
            <a:rect l="0" t="0" r="r" b="b"/>
            <a:pathLst>
              <a:path w="27" h="43">
                <a:moveTo>
                  <a:pt x="27" y="32"/>
                </a:moveTo>
                <a:cubicBezTo>
                  <a:pt x="27" y="33"/>
                  <a:pt x="27" y="36"/>
                  <a:pt x="27" y="37"/>
                </a:cubicBezTo>
                <a:cubicBezTo>
                  <a:pt x="27" y="39"/>
                  <a:pt x="25" y="42"/>
                  <a:pt x="23" y="42"/>
                </a:cubicBezTo>
                <a:cubicBezTo>
                  <a:pt x="21" y="43"/>
                  <a:pt x="18" y="41"/>
                  <a:pt x="16" y="40"/>
                </a:cubicBezTo>
                <a:cubicBezTo>
                  <a:pt x="15" y="39"/>
                  <a:pt x="12" y="37"/>
                  <a:pt x="11" y="36"/>
                </a:cubicBezTo>
                <a:cubicBezTo>
                  <a:pt x="10" y="34"/>
                  <a:pt x="9" y="31"/>
                  <a:pt x="8" y="29"/>
                </a:cubicBezTo>
                <a:cubicBezTo>
                  <a:pt x="7" y="27"/>
                  <a:pt x="5" y="23"/>
                  <a:pt x="4" y="21"/>
                </a:cubicBezTo>
                <a:cubicBezTo>
                  <a:pt x="3" y="19"/>
                  <a:pt x="1" y="15"/>
                  <a:pt x="0" y="13"/>
                </a:cubicBezTo>
                <a:cubicBezTo>
                  <a:pt x="0" y="12"/>
                  <a:pt x="0" y="10"/>
                  <a:pt x="0" y="9"/>
                </a:cubicBezTo>
                <a:cubicBezTo>
                  <a:pt x="0" y="7"/>
                  <a:pt x="0" y="5"/>
                  <a:pt x="1" y="3"/>
                </a:cubicBezTo>
                <a:cubicBezTo>
                  <a:pt x="1" y="3"/>
                  <a:pt x="2" y="1"/>
                  <a:pt x="3" y="1"/>
                </a:cubicBezTo>
                <a:cubicBezTo>
                  <a:pt x="4" y="0"/>
                  <a:pt x="7" y="0"/>
                  <a:pt x="9" y="0"/>
                </a:cubicBezTo>
                <a:cubicBezTo>
                  <a:pt x="11" y="1"/>
                  <a:pt x="13" y="2"/>
                  <a:pt x="14" y="3"/>
                </a:cubicBezTo>
                <a:cubicBezTo>
                  <a:pt x="15" y="4"/>
                  <a:pt x="16" y="7"/>
                  <a:pt x="17" y="8"/>
                </a:cubicBezTo>
                <a:cubicBezTo>
                  <a:pt x="18" y="10"/>
                  <a:pt x="19" y="14"/>
                  <a:pt x="20" y="16"/>
                </a:cubicBezTo>
                <a:cubicBezTo>
                  <a:pt x="21" y="18"/>
                  <a:pt x="23" y="22"/>
                  <a:pt x="24" y="25"/>
                </a:cubicBezTo>
                <a:cubicBezTo>
                  <a:pt x="25" y="27"/>
                  <a:pt x="26" y="30"/>
                  <a:pt x="27" y="3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5" name="Freeform 58">
            <a:extLst>
              <a:ext uri="{FF2B5EF4-FFF2-40B4-BE49-F238E27FC236}">
                <a16:creationId xmlns:a16="http://schemas.microsoft.com/office/drawing/2014/main" id="{7BDE1EC6-25DB-4735-BDAF-866DA578005A}"/>
              </a:ext>
            </a:extLst>
          </p:cNvPr>
          <p:cNvSpPr>
            <a:spLocks/>
          </p:cNvSpPr>
          <p:nvPr/>
        </p:nvSpPr>
        <p:spPr bwMode="auto">
          <a:xfrm>
            <a:off x="5754232" y="2348002"/>
            <a:ext cx="59718" cy="190527"/>
          </a:xfrm>
          <a:custGeom>
            <a:avLst/>
            <a:gdLst/>
            <a:ahLst/>
            <a:cxnLst>
              <a:cxn ang="0">
                <a:pos x="25" y="51"/>
              </a:cxn>
              <a:cxn ang="0">
                <a:pos x="26" y="64"/>
              </a:cxn>
              <a:cxn ang="0">
                <a:pos x="25" y="71"/>
              </a:cxn>
              <a:cxn ang="0">
                <a:pos x="22" y="79"/>
              </a:cxn>
              <a:cxn ang="0">
                <a:pos x="19" y="81"/>
              </a:cxn>
              <a:cxn ang="0">
                <a:pos x="16" y="78"/>
              </a:cxn>
              <a:cxn ang="0">
                <a:pos x="15" y="72"/>
              </a:cxn>
              <a:cxn ang="0">
                <a:pos x="13" y="66"/>
              </a:cxn>
              <a:cxn ang="0">
                <a:pos x="8" y="57"/>
              </a:cxn>
              <a:cxn ang="0">
                <a:pos x="6" y="52"/>
              </a:cxn>
              <a:cxn ang="0">
                <a:pos x="6" y="43"/>
              </a:cxn>
              <a:cxn ang="0">
                <a:pos x="3" y="30"/>
              </a:cxn>
              <a:cxn ang="0">
                <a:pos x="2" y="20"/>
              </a:cxn>
              <a:cxn ang="0">
                <a:pos x="0" y="6"/>
              </a:cxn>
              <a:cxn ang="0">
                <a:pos x="2" y="1"/>
              </a:cxn>
              <a:cxn ang="0">
                <a:pos x="4" y="0"/>
              </a:cxn>
              <a:cxn ang="0">
                <a:pos x="8" y="2"/>
              </a:cxn>
              <a:cxn ang="0">
                <a:pos x="12" y="10"/>
              </a:cxn>
              <a:cxn ang="0">
                <a:pos x="15" y="15"/>
              </a:cxn>
              <a:cxn ang="0">
                <a:pos x="19" y="27"/>
              </a:cxn>
              <a:cxn ang="0">
                <a:pos x="23" y="40"/>
              </a:cxn>
              <a:cxn ang="0">
                <a:pos x="25" y="51"/>
              </a:cxn>
            </a:cxnLst>
            <a:rect l="0" t="0" r="r" b="b"/>
            <a:pathLst>
              <a:path w="26" h="81">
                <a:moveTo>
                  <a:pt x="25" y="51"/>
                </a:moveTo>
                <a:cubicBezTo>
                  <a:pt x="26" y="54"/>
                  <a:pt x="26" y="61"/>
                  <a:pt x="26" y="64"/>
                </a:cubicBezTo>
                <a:cubicBezTo>
                  <a:pt x="26" y="66"/>
                  <a:pt x="26" y="69"/>
                  <a:pt x="25" y="71"/>
                </a:cubicBezTo>
                <a:cubicBezTo>
                  <a:pt x="25" y="73"/>
                  <a:pt x="23" y="77"/>
                  <a:pt x="22" y="79"/>
                </a:cubicBezTo>
                <a:cubicBezTo>
                  <a:pt x="21" y="80"/>
                  <a:pt x="20" y="81"/>
                  <a:pt x="19" y="81"/>
                </a:cubicBezTo>
                <a:cubicBezTo>
                  <a:pt x="18" y="81"/>
                  <a:pt x="17" y="79"/>
                  <a:pt x="16" y="78"/>
                </a:cubicBezTo>
                <a:cubicBezTo>
                  <a:pt x="16" y="77"/>
                  <a:pt x="15" y="74"/>
                  <a:pt x="15" y="72"/>
                </a:cubicBezTo>
                <a:cubicBezTo>
                  <a:pt x="14" y="70"/>
                  <a:pt x="13" y="67"/>
                  <a:pt x="13" y="66"/>
                </a:cubicBezTo>
                <a:cubicBezTo>
                  <a:pt x="12" y="63"/>
                  <a:pt x="9" y="59"/>
                  <a:pt x="8" y="57"/>
                </a:cubicBezTo>
                <a:cubicBezTo>
                  <a:pt x="7" y="56"/>
                  <a:pt x="6" y="54"/>
                  <a:pt x="6" y="52"/>
                </a:cubicBezTo>
                <a:cubicBezTo>
                  <a:pt x="6" y="50"/>
                  <a:pt x="6" y="45"/>
                  <a:pt x="6" y="43"/>
                </a:cubicBezTo>
                <a:cubicBezTo>
                  <a:pt x="5" y="39"/>
                  <a:pt x="4" y="33"/>
                  <a:pt x="3" y="30"/>
                </a:cubicBezTo>
                <a:cubicBezTo>
                  <a:pt x="3" y="27"/>
                  <a:pt x="2" y="22"/>
                  <a:pt x="2" y="20"/>
                </a:cubicBezTo>
                <a:cubicBezTo>
                  <a:pt x="2" y="17"/>
                  <a:pt x="0" y="10"/>
                  <a:pt x="0" y="6"/>
                </a:cubicBezTo>
                <a:cubicBezTo>
                  <a:pt x="0" y="5"/>
                  <a:pt x="1" y="3"/>
                  <a:pt x="2" y="1"/>
                </a:cubicBezTo>
                <a:cubicBezTo>
                  <a:pt x="2" y="1"/>
                  <a:pt x="3" y="0"/>
                  <a:pt x="4" y="0"/>
                </a:cubicBezTo>
                <a:cubicBezTo>
                  <a:pt x="5" y="0"/>
                  <a:pt x="7" y="1"/>
                  <a:pt x="8" y="2"/>
                </a:cubicBezTo>
                <a:cubicBezTo>
                  <a:pt x="9" y="4"/>
                  <a:pt x="11" y="8"/>
                  <a:pt x="12" y="10"/>
                </a:cubicBezTo>
                <a:cubicBezTo>
                  <a:pt x="13" y="11"/>
                  <a:pt x="15" y="13"/>
                  <a:pt x="15" y="15"/>
                </a:cubicBezTo>
                <a:cubicBezTo>
                  <a:pt x="17" y="18"/>
                  <a:pt x="18" y="24"/>
                  <a:pt x="19" y="27"/>
                </a:cubicBezTo>
                <a:cubicBezTo>
                  <a:pt x="20" y="30"/>
                  <a:pt x="22" y="37"/>
                  <a:pt x="23" y="40"/>
                </a:cubicBezTo>
                <a:cubicBezTo>
                  <a:pt x="24" y="43"/>
                  <a:pt x="25" y="48"/>
                  <a:pt x="25" y="5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6" name="Freeform 59">
            <a:extLst>
              <a:ext uri="{FF2B5EF4-FFF2-40B4-BE49-F238E27FC236}">
                <a16:creationId xmlns:a16="http://schemas.microsoft.com/office/drawing/2014/main" id="{CFF38FD4-22B7-42F1-815D-0D7A32CF24F4}"/>
              </a:ext>
            </a:extLst>
          </p:cNvPr>
          <p:cNvSpPr>
            <a:spLocks/>
          </p:cNvSpPr>
          <p:nvPr/>
        </p:nvSpPr>
        <p:spPr bwMode="auto">
          <a:xfrm>
            <a:off x="5606361" y="2734741"/>
            <a:ext cx="125122" cy="153558"/>
          </a:xfrm>
          <a:custGeom>
            <a:avLst/>
            <a:gdLst/>
            <a:ahLst/>
            <a:cxnLst>
              <a:cxn ang="0">
                <a:pos x="53" y="46"/>
              </a:cxn>
              <a:cxn ang="0">
                <a:pos x="53" y="52"/>
              </a:cxn>
              <a:cxn ang="0">
                <a:pos x="53" y="57"/>
              </a:cxn>
              <a:cxn ang="0">
                <a:pos x="51" y="62"/>
              </a:cxn>
              <a:cxn ang="0">
                <a:pos x="47" y="65"/>
              </a:cxn>
              <a:cxn ang="0">
                <a:pos x="43" y="63"/>
              </a:cxn>
              <a:cxn ang="0">
                <a:pos x="38" y="59"/>
              </a:cxn>
              <a:cxn ang="0">
                <a:pos x="32" y="54"/>
              </a:cxn>
              <a:cxn ang="0">
                <a:pos x="27" y="51"/>
              </a:cxn>
              <a:cxn ang="0">
                <a:pos x="18" y="45"/>
              </a:cxn>
              <a:cxn ang="0">
                <a:pos x="11" y="40"/>
              </a:cxn>
              <a:cxn ang="0">
                <a:pos x="7" y="33"/>
              </a:cxn>
              <a:cxn ang="0">
                <a:pos x="2" y="28"/>
              </a:cxn>
              <a:cxn ang="0">
                <a:pos x="1" y="13"/>
              </a:cxn>
              <a:cxn ang="0">
                <a:pos x="1" y="4"/>
              </a:cxn>
              <a:cxn ang="0">
                <a:pos x="5" y="0"/>
              </a:cxn>
              <a:cxn ang="0">
                <a:pos x="12" y="4"/>
              </a:cxn>
              <a:cxn ang="0">
                <a:pos x="15" y="7"/>
              </a:cxn>
              <a:cxn ang="0">
                <a:pos x="17" y="10"/>
              </a:cxn>
              <a:cxn ang="0">
                <a:pos x="19" y="15"/>
              </a:cxn>
              <a:cxn ang="0">
                <a:pos x="28" y="22"/>
              </a:cxn>
              <a:cxn ang="0">
                <a:pos x="37" y="31"/>
              </a:cxn>
              <a:cxn ang="0">
                <a:pos x="43" y="35"/>
              </a:cxn>
              <a:cxn ang="0">
                <a:pos x="50" y="40"/>
              </a:cxn>
              <a:cxn ang="0">
                <a:pos x="53" y="46"/>
              </a:cxn>
            </a:cxnLst>
            <a:rect l="0" t="0" r="r" b="b"/>
            <a:pathLst>
              <a:path w="53" h="65">
                <a:moveTo>
                  <a:pt x="53" y="46"/>
                </a:moveTo>
                <a:cubicBezTo>
                  <a:pt x="53" y="48"/>
                  <a:pt x="53" y="51"/>
                  <a:pt x="53" y="52"/>
                </a:cubicBezTo>
                <a:cubicBezTo>
                  <a:pt x="53" y="53"/>
                  <a:pt x="53" y="56"/>
                  <a:pt x="53" y="57"/>
                </a:cubicBezTo>
                <a:cubicBezTo>
                  <a:pt x="52" y="58"/>
                  <a:pt x="52" y="60"/>
                  <a:pt x="51" y="62"/>
                </a:cubicBezTo>
                <a:cubicBezTo>
                  <a:pt x="50" y="63"/>
                  <a:pt x="49" y="65"/>
                  <a:pt x="47" y="65"/>
                </a:cubicBezTo>
                <a:cubicBezTo>
                  <a:pt x="46" y="65"/>
                  <a:pt x="44" y="64"/>
                  <a:pt x="43" y="63"/>
                </a:cubicBezTo>
                <a:cubicBezTo>
                  <a:pt x="41" y="62"/>
                  <a:pt x="39" y="60"/>
                  <a:pt x="38" y="59"/>
                </a:cubicBezTo>
                <a:cubicBezTo>
                  <a:pt x="36" y="58"/>
                  <a:pt x="33" y="56"/>
                  <a:pt x="32" y="54"/>
                </a:cubicBezTo>
                <a:cubicBezTo>
                  <a:pt x="31" y="54"/>
                  <a:pt x="28" y="52"/>
                  <a:pt x="27" y="51"/>
                </a:cubicBezTo>
                <a:cubicBezTo>
                  <a:pt x="25" y="49"/>
                  <a:pt x="20" y="47"/>
                  <a:pt x="18" y="45"/>
                </a:cubicBezTo>
                <a:cubicBezTo>
                  <a:pt x="16" y="44"/>
                  <a:pt x="13" y="42"/>
                  <a:pt x="11" y="40"/>
                </a:cubicBezTo>
                <a:cubicBezTo>
                  <a:pt x="9" y="38"/>
                  <a:pt x="8" y="35"/>
                  <a:pt x="7" y="33"/>
                </a:cubicBezTo>
                <a:cubicBezTo>
                  <a:pt x="6" y="32"/>
                  <a:pt x="3" y="30"/>
                  <a:pt x="2" y="28"/>
                </a:cubicBezTo>
                <a:cubicBezTo>
                  <a:pt x="0" y="25"/>
                  <a:pt x="2" y="17"/>
                  <a:pt x="1" y="13"/>
                </a:cubicBezTo>
                <a:cubicBezTo>
                  <a:pt x="1" y="11"/>
                  <a:pt x="1" y="6"/>
                  <a:pt x="1" y="4"/>
                </a:cubicBezTo>
                <a:cubicBezTo>
                  <a:pt x="2" y="2"/>
                  <a:pt x="3" y="0"/>
                  <a:pt x="5" y="0"/>
                </a:cubicBezTo>
                <a:cubicBezTo>
                  <a:pt x="7" y="0"/>
                  <a:pt x="11" y="2"/>
                  <a:pt x="12" y="4"/>
                </a:cubicBezTo>
                <a:cubicBezTo>
                  <a:pt x="13" y="4"/>
                  <a:pt x="14" y="6"/>
                  <a:pt x="15" y="7"/>
                </a:cubicBezTo>
                <a:cubicBezTo>
                  <a:pt x="16" y="7"/>
                  <a:pt x="17" y="9"/>
                  <a:pt x="17" y="10"/>
                </a:cubicBezTo>
                <a:cubicBezTo>
                  <a:pt x="18" y="11"/>
                  <a:pt x="18" y="14"/>
                  <a:pt x="19" y="15"/>
                </a:cubicBezTo>
                <a:cubicBezTo>
                  <a:pt x="21" y="18"/>
                  <a:pt x="25" y="20"/>
                  <a:pt x="28" y="22"/>
                </a:cubicBezTo>
                <a:cubicBezTo>
                  <a:pt x="30" y="24"/>
                  <a:pt x="34" y="29"/>
                  <a:pt x="37" y="31"/>
                </a:cubicBezTo>
                <a:cubicBezTo>
                  <a:pt x="38" y="32"/>
                  <a:pt x="42" y="33"/>
                  <a:pt x="43" y="35"/>
                </a:cubicBezTo>
                <a:cubicBezTo>
                  <a:pt x="45" y="36"/>
                  <a:pt x="48" y="38"/>
                  <a:pt x="50" y="40"/>
                </a:cubicBezTo>
                <a:cubicBezTo>
                  <a:pt x="51" y="41"/>
                  <a:pt x="52" y="44"/>
                  <a:pt x="53" y="4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7" name="Freeform 60">
            <a:extLst>
              <a:ext uri="{FF2B5EF4-FFF2-40B4-BE49-F238E27FC236}">
                <a16:creationId xmlns:a16="http://schemas.microsoft.com/office/drawing/2014/main" id="{BEC60B61-2356-4B1C-83FA-B1F91896A920}"/>
              </a:ext>
            </a:extLst>
          </p:cNvPr>
          <p:cNvSpPr>
            <a:spLocks/>
          </p:cNvSpPr>
          <p:nvPr/>
        </p:nvSpPr>
        <p:spPr bwMode="auto">
          <a:xfrm>
            <a:off x="5176965" y="3866523"/>
            <a:ext cx="287212" cy="181995"/>
          </a:xfrm>
          <a:custGeom>
            <a:avLst/>
            <a:gdLst/>
            <a:ahLst/>
            <a:cxnLst>
              <a:cxn ang="0">
                <a:pos x="123" y="9"/>
              </a:cxn>
              <a:cxn ang="0">
                <a:pos x="121" y="14"/>
              </a:cxn>
              <a:cxn ang="0">
                <a:pos x="116" y="16"/>
              </a:cxn>
              <a:cxn ang="0">
                <a:pos x="108" y="22"/>
              </a:cxn>
              <a:cxn ang="0">
                <a:pos x="102" y="25"/>
              </a:cxn>
              <a:cxn ang="0">
                <a:pos x="97" y="28"/>
              </a:cxn>
              <a:cxn ang="0">
                <a:pos x="92" y="31"/>
              </a:cxn>
              <a:cxn ang="0">
                <a:pos x="85" y="33"/>
              </a:cxn>
              <a:cxn ang="0">
                <a:pos x="79" y="37"/>
              </a:cxn>
              <a:cxn ang="0">
                <a:pos x="78" y="42"/>
              </a:cxn>
              <a:cxn ang="0">
                <a:pos x="71" y="46"/>
              </a:cxn>
              <a:cxn ang="0">
                <a:pos x="64" y="50"/>
              </a:cxn>
              <a:cxn ang="0">
                <a:pos x="58" y="52"/>
              </a:cxn>
              <a:cxn ang="0">
                <a:pos x="52" y="54"/>
              </a:cxn>
              <a:cxn ang="0">
                <a:pos x="49" y="55"/>
              </a:cxn>
              <a:cxn ang="0">
                <a:pos x="44" y="60"/>
              </a:cxn>
              <a:cxn ang="0">
                <a:pos x="35" y="68"/>
              </a:cxn>
              <a:cxn ang="0">
                <a:pos x="29" y="72"/>
              </a:cxn>
              <a:cxn ang="0">
                <a:pos x="20" y="76"/>
              </a:cxn>
              <a:cxn ang="0">
                <a:pos x="12" y="79"/>
              </a:cxn>
              <a:cxn ang="0">
                <a:pos x="6" y="77"/>
              </a:cxn>
              <a:cxn ang="0">
                <a:pos x="1" y="76"/>
              </a:cxn>
              <a:cxn ang="0">
                <a:pos x="0" y="70"/>
              </a:cxn>
              <a:cxn ang="0">
                <a:pos x="1" y="67"/>
              </a:cxn>
              <a:cxn ang="0">
                <a:pos x="9" y="64"/>
              </a:cxn>
              <a:cxn ang="0">
                <a:pos x="16" y="60"/>
              </a:cxn>
              <a:cxn ang="0">
                <a:pos x="24" y="55"/>
              </a:cxn>
              <a:cxn ang="0">
                <a:pos x="31" y="48"/>
              </a:cxn>
              <a:cxn ang="0">
                <a:pos x="37" y="45"/>
              </a:cxn>
              <a:cxn ang="0">
                <a:pos x="46" y="37"/>
              </a:cxn>
              <a:cxn ang="0">
                <a:pos x="56" y="30"/>
              </a:cxn>
              <a:cxn ang="0">
                <a:pos x="62" y="24"/>
              </a:cxn>
              <a:cxn ang="0">
                <a:pos x="66" y="19"/>
              </a:cxn>
              <a:cxn ang="0">
                <a:pos x="71" y="11"/>
              </a:cxn>
              <a:cxn ang="0">
                <a:pos x="79" y="7"/>
              </a:cxn>
              <a:cxn ang="0">
                <a:pos x="86" y="3"/>
              </a:cxn>
              <a:cxn ang="0">
                <a:pos x="93" y="0"/>
              </a:cxn>
              <a:cxn ang="0">
                <a:pos x="100" y="0"/>
              </a:cxn>
              <a:cxn ang="0">
                <a:pos x="107" y="0"/>
              </a:cxn>
              <a:cxn ang="0">
                <a:pos x="112" y="2"/>
              </a:cxn>
              <a:cxn ang="0">
                <a:pos x="116" y="4"/>
              </a:cxn>
              <a:cxn ang="0">
                <a:pos x="120" y="6"/>
              </a:cxn>
              <a:cxn ang="0">
                <a:pos x="123" y="9"/>
              </a:cxn>
            </a:cxnLst>
            <a:rect l="0" t="0" r="r" b="b"/>
            <a:pathLst>
              <a:path w="123" h="79">
                <a:moveTo>
                  <a:pt x="123" y="9"/>
                </a:moveTo>
                <a:cubicBezTo>
                  <a:pt x="123" y="10"/>
                  <a:pt x="122" y="13"/>
                  <a:pt x="121" y="14"/>
                </a:cubicBezTo>
                <a:cubicBezTo>
                  <a:pt x="120" y="15"/>
                  <a:pt x="118" y="15"/>
                  <a:pt x="116" y="16"/>
                </a:cubicBezTo>
                <a:cubicBezTo>
                  <a:pt x="114" y="17"/>
                  <a:pt x="111" y="20"/>
                  <a:pt x="108" y="22"/>
                </a:cubicBezTo>
                <a:cubicBezTo>
                  <a:pt x="106" y="23"/>
                  <a:pt x="104" y="24"/>
                  <a:pt x="102" y="25"/>
                </a:cubicBezTo>
                <a:cubicBezTo>
                  <a:pt x="101" y="25"/>
                  <a:pt x="98" y="27"/>
                  <a:pt x="97" y="28"/>
                </a:cubicBezTo>
                <a:cubicBezTo>
                  <a:pt x="96" y="29"/>
                  <a:pt x="93" y="31"/>
                  <a:pt x="92" y="31"/>
                </a:cubicBezTo>
                <a:cubicBezTo>
                  <a:pt x="90" y="32"/>
                  <a:pt x="86" y="33"/>
                  <a:pt x="85" y="33"/>
                </a:cubicBezTo>
                <a:cubicBezTo>
                  <a:pt x="83" y="34"/>
                  <a:pt x="80" y="35"/>
                  <a:pt x="79" y="37"/>
                </a:cubicBezTo>
                <a:cubicBezTo>
                  <a:pt x="78" y="38"/>
                  <a:pt x="78" y="41"/>
                  <a:pt x="78" y="42"/>
                </a:cubicBezTo>
                <a:cubicBezTo>
                  <a:pt x="76" y="43"/>
                  <a:pt x="72" y="45"/>
                  <a:pt x="71" y="46"/>
                </a:cubicBezTo>
                <a:cubicBezTo>
                  <a:pt x="69" y="47"/>
                  <a:pt x="66" y="49"/>
                  <a:pt x="64" y="50"/>
                </a:cubicBezTo>
                <a:cubicBezTo>
                  <a:pt x="63" y="51"/>
                  <a:pt x="60" y="52"/>
                  <a:pt x="58" y="52"/>
                </a:cubicBezTo>
                <a:cubicBezTo>
                  <a:pt x="57" y="52"/>
                  <a:pt x="53" y="53"/>
                  <a:pt x="52" y="54"/>
                </a:cubicBezTo>
                <a:cubicBezTo>
                  <a:pt x="51" y="54"/>
                  <a:pt x="49" y="54"/>
                  <a:pt x="49" y="55"/>
                </a:cubicBezTo>
                <a:cubicBezTo>
                  <a:pt x="47" y="56"/>
                  <a:pt x="45" y="59"/>
                  <a:pt x="44" y="60"/>
                </a:cubicBezTo>
                <a:cubicBezTo>
                  <a:pt x="42" y="62"/>
                  <a:pt x="37" y="67"/>
                  <a:pt x="35" y="68"/>
                </a:cubicBezTo>
                <a:cubicBezTo>
                  <a:pt x="34" y="70"/>
                  <a:pt x="30" y="72"/>
                  <a:pt x="29" y="72"/>
                </a:cubicBezTo>
                <a:cubicBezTo>
                  <a:pt x="27" y="74"/>
                  <a:pt x="22" y="75"/>
                  <a:pt x="20" y="76"/>
                </a:cubicBezTo>
                <a:cubicBezTo>
                  <a:pt x="18" y="77"/>
                  <a:pt x="14" y="78"/>
                  <a:pt x="12" y="79"/>
                </a:cubicBezTo>
                <a:cubicBezTo>
                  <a:pt x="11" y="79"/>
                  <a:pt x="8" y="78"/>
                  <a:pt x="6" y="77"/>
                </a:cubicBezTo>
                <a:cubicBezTo>
                  <a:pt x="5" y="77"/>
                  <a:pt x="2" y="77"/>
                  <a:pt x="1" y="76"/>
                </a:cubicBezTo>
                <a:cubicBezTo>
                  <a:pt x="0" y="75"/>
                  <a:pt x="0" y="72"/>
                  <a:pt x="0" y="70"/>
                </a:cubicBezTo>
                <a:cubicBezTo>
                  <a:pt x="0" y="69"/>
                  <a:pt x="1" y="67"/>
                  <a:pt x="1" y="67"/>
                </a:cubicBezTo>
                <a:cubicBezTo>
                  <a:pt x="3" y="65"/>
                  <a:pt x="7" y="64"/>
                  <a:pt x="9" y="64"/>
                </a:cubicBezTo>
                <a:cubicBezTo>
                  <a:pt x="10" y="63"/>
                  <a:pt x="14" y="61"/>
                  <a:pt x="16" y="60"/>
                </a:cubicBezTo>
                <a:cubicBezTo>
                  <a:pt x="18" y="58"/>
                  <a:pt x="22" y="56"/>
                  <a:pt x="24" y="55"/>
                </a:cubicBezTo>
                <a:cubicBezTo>
                  <a:pt x="26" y="53"/>
                  <a:pt x="29" y="49"/>
                  <a:pt x="31" y="48"/>
                </a:cubicBezTo>
                <a:cubicBezTo>
                  <a:pt x="32" y="47"/>
                  <a:pt x="36" y="46"/>
                  <a:pt x="37" y="45"/>
                </a:cubicBezTo>
                <a:cubicBezTo>
                  <a:pt x="40" y="44"/>
                  <a:pt x="43" y="39"/>
                  <a:pt x="46" y="37"/>
                </a:cubicBezTo>
                <a:cubicBezTo>
                  <a:pt x="48" y="35"/>
                  <a:pt x="54" y="32"/>
                  <a:pt x="56" y="30"/>
                </a:cubicBezTo>
                <a:cubicBezTo>
                  <a:pt x="58" y="29"/>
                  <a:pt x="60" y="26"/>
                  <a:pt x="62" y="24"/>
                </a:cubicBezTo>
                <a:cubicBezTo>
                  <a:pt x="63" y="23"/>
                  <a:pt x="65" y="20"/>
                  <a:pt x="66" y="19"/>
                </a:cubicBezTo>
                <a:cubicBezTo>
                  <a:pt x="67" y="17"/>
                  <a:pt x="70" y="13"/>
                  <a:pt x="71" y="11"/>
                </a:cubicBezTo>
                <a:cubicBezTo>
                  <a:pt x="73" y="10"/>
                  <a:pt x="77" y="8"/>
                  <a:pt x="79" y="7"/>
                </a:cubicBezTo>
                <a:cubicBezTo>
                  <a:pt x="81" y="6"/>
                  <a:pt x="85" y="4"/>
                  <a:pt x="86" y="3"/>
                </a:cubicBezTo>
                <a:cubicBezTo>
                  <a:pt x="88" y="3"/>
                  <a:pt x="91" y="1"/>
                  <a:pt x="93" y="0"/>
                </a:cubicBezTo>
                <a:cubicBezTo>
                  <a:pt x="95" y="0"/>
                  <a:pt x="98" y="0"/>
                  <a:pt x="100" y="0"/>
                </a:cubicBezTo>
                <a:cubicBezTo>
                  <a:pt x="102" y="0"/>
                  <a:pt x="105" y="0"/>
                  <a:pt x="107" y="0"/>
                </a:cubicBezTo>
                <a:cubicBezTo>
                  <a:pt x="108" y="1"/>
                  <a:pt x="111" y="2"/>
                  <a:pt x="112" y="2"/>
                </a:cubicBezTo>
                <a:cubicBezTo>
                  <a:pt x="113" y="3"/>
                  <a:pt x="115" y="3"/>
                  <a:pt x="116" y="4"/>
                </a:cubicBezTo>
                <a:cubicBezTo>
                  <a:pt x="117" y="4"/>
                  <a:pt x="119" y="5"/>
                  <a:pt x="120" y="6"/>
                </a:cubicBezTo>
                <a:cubicBezTo>
                  <a:pt x="121" y="7"/>
                  <a:pt x="123" y="8"/>
                  <a:pt x="123" y="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8" name="Freeform 61">
            <a:extLst>
              <a:ext uri="{FF2B5EF4-FFF2-40B4-BE49-F238E27FC236}">
                <a16:creationId xmlns:a16="http://schemas.microsoft.com/office/drawing/2014/main" id="{BD40D5E8-941A-4C06-A582-C38A29A44F9A}"/>
              </a:ext>
            </a:extLst>
          </p:cNvPr>
          <p:cNvSpPr>
            <a:spLocks/>
          </p:cNvSpPr>
          <p:nvPr/>
        </p:nvSpPr>
        <p:spPr bwMode="auto">
          <a:xfrm>
            <a:off x="4702072" y="3877897"/>
            <a:ext cx="369678" cy="253088"/>
          </a:xfrm>
          <a:custGeom>
            <a:avLst/>
            <a:gdLst/>
            <a:ahLst/>
            <a:cxnLst>
              <a:cxn ang="0">
                <a:pos x="156" y="95"/>
              </a:cxn>
              <a:cxn ang="0">
                <a:pos x="157" y="99"/>
              </a:cxn>
              <a:cxn ang="0">
                <a:pos x="152" y="102"/>
              </a:cxn>
              <a:cxn ang="0">
                <a:pos x="145" y="102"/>
              </a:cxn>
              <a:cxn ang="0">
                <a:pos x="140" y="100"/>
              </a:cxn>
              <a:cxn ang="0">
                <a:pos x="131" y="101"/>
              </a:cxn>
              <a:cxn ang="0">
                <a:pos x="122" y="104"/>
              </a:cxn>
              <a:cxn ang="0">
                <a:pos x="114" y="107"/>
              </a:cxn>
              <a:cxn ang="0">
                <a:pos x="104" y="108"/>
              </a:cxn>
              <a:cxn ang="0">
                <a:pos x="98" y="104"/>
              </a:cxn>
              <a:cxn ang="0">
                <a:pos x="92" y="100"/>
              </a:cxn>
              <a:cxn ang="0">
                <a:pos x="86" y="96"/>
              </a:cxn>
              <a:cxn ang="0">
                <a:pos x="79" y="94"/>
              </a:cxn>
              <a:cxn ang="0">
                <a:pos x="71" y="93"/>
              </a:cxn>
              <a:cxn ang="0">
                <a:pos x="67" y="92"/>
              </a:cxn>
              <a:cxn ang="0">
                <a:pos x="64" y="88"/>
              </a:cxn>
              <a:cxn ang="0">
                <a:pos x="62" y="86"/>
              </a:cxn>
              <a:cxn ang="0">
                <a:pos x="61" y="80"/>
              </a:cxn>
              <a:cxn ang="0">
                <a:pos x="61" y="76"/>
              </a:cxn>
              <a:cxn ang="0">
                <a:pos x="56" y="75"/>
              </a:cxn>
              <a:cxn ang="0">
                <a:pos x="52" y="71"/>
              </a:cxn>
              <a:cxn ang="0">
                <a:pos x="48" y="68"/>
              </a:cxn>
              <a:cxn ang="0">
                <a:pos x="43" y="64"/>
              </a:cxn>
              <a:cxn ang="0">
                <a:pos x="38" y="60"/>
              </a:cxn>
              <a:cxn ang="0">
                <a:pos x="32" y="58"/>
              </a:cxn>
              <a:cxn ang="0">
                <a:pos x="28" y="58"/>
              </a:cxn>
              <a:cxn ang="0">
                <a:pos x="23" y="53"/>
              </a:cxn>
              <a:cxn ang="0">
                <a:pos x="17" y="46"/>
              </a:cxn>
              <a:cxn ang="0">
                <a:pos x="15" y="43"/>
              </a:cxn>
              <a:cxn ang="0">
                <a:pos x="13" y="38"/>
              </a:cxn>
              <a:cxn ang="0">
                <a:pos x="10" y="35"/>
              </a:cxn>
              <a:cxn ang="0">
                <a:pos x="5" y="33"/>
              </a:cxn>
              <a:cxn ang="0">
                <a:pos x="1" y="31"/>
              </a:cxn>
              <a:cxn ang="0">
                <a:pos x="1" y="25"/>
              </a:cxn>
              <a:cxn ang="0">
                <a:pos x="4" y="19"/>
              </a:cxn>
              <a:cxn ang="0">
                <a:pos x="2" y="12"/>
              </a:cxn>
              <a:cxn ang="0">
                <a:pos x="2" y="4"/>
              </a:cxn>
              <a:cxn ang="0">
                <a:pos x="7" y="0"/>
              </a:cxn>
              <a:cxn ang="0">
                <a:pos x="14" y="8"/>
              </a:cxn>
              <a:cxn ang="0">
                <a:pos x="24" y="19"/>
              </a:cxn>
              <a:cxn ang="0">
                <a:pos x="32" y="25"/>
              </a:cxn>
              <a:cxn ang="0">
                <a:pos x="40" y="28"/>
              </a:cxn>
              <a:cxn ang="0">
                <a:pos x="47" y="36"/>
              </a:cxn>
              <a:cxn ang="0">
                <a:pos x="50" y="38"/>
              </a:cxn>
              <a:cxn ang="0">
                <a:pos x="51" y="43"/>
              </a:cxn>
              <a:cxn ang="0">
                <a:pos x="56" y="45"/>
              </a:cxn>
              <a:cxn ang="0">
                <a:pos x="65" y="48"/>
              </a:cxn>
              <a:cxn ang="0">
                <a:pos x="74" y="52"/>
              </a:cxn>
              <a:cxn ang="0">
                <a:pos x="85" y="62"/>
              </a:cxn>
              <a:cxn ang="0">
                <a:pos x="90" y="70"/>
              </a:cxn>
              <a:cxn ang="0">
                <a:pos x="90" y="75"/>
              </a:cxn>
              <a:cxn ang="0">
                <a:pos x="98" y="79"/>
              </a:cxn>
              <a:cxn ang="0">
                <a:pos x="106" y="79"/>
              </a:cxn>
              <a:cxn ang="0">
                <a:pos x="115" y="77"/>
              </a:cxn>
              <a:cxn ang="0">
                <a:pos x="123" y="79"/>
              </a:cxn>
              <a:cxn ang="0">
                <a:pos x="130" y="80"/>
              </a:cxn>
              <a:cxn ang="0">
                <a:pos x="139" y="77"/>
              </a:cxn>
              <a:cxn ang="0">
                <a:pos x="144" y="80"/>
              </a:cxn>
              <a:cxn ang="0">
                <a:pos x="148" y="81"/>
              </a:cxn>
              <a:cxn ang="0">
                <a:pos x="150" y="88"/>
              </a:cxn>
              <a:cxn ang="0">
                <a:pos x="153" y="92"/>
              </a:cxn>
              <a:cxn ang="0">
                <a:pos x="156" y="95"/>
              </a:cxn>
            </a:cxnLst>
            <a:rect l="0" t="0" r="r" b="b"/>
            <a:pathLst>
              <a:path w="158" h="108">
                <a:moveTo>
                  <a:pt x="156" y="95"/>
                </a:moveTo>
                <a:cubicBezTo>
                  <a:pt x="157" y="96"/>
                  <a:pt x="158" y="98"/>
                  <a:pt x="157" y="99"/>
                </a:cubicBezTo>
                <a:cubicBezTo>
                  <a:pt x="157" y="100"/>
                  <a:pt x="153" y="101"/>
                  <a:pt x="152" y="102"/>
                </a:cubicBezTo>
                <a:cubicBezTo>
                  <a:pt x="150" y="102"/>
                  <a:pt x="147" y="103"/>
                  <a:pt x="145" y="102"/>
                </a:cubicBezTo>
                <a:cubicBezTo>
                  <a:pt x="143" y="102"/>
                  <a:pt x="141" y="100"/>
                  <a:pt x="140" y="100"/>
                </a:cubicBezTo>
                <a:cubicBezTo>
                  <a:pt x="137" y="100"/>
                  <a:pt x="133" y="100"/>
                  <a:pt x="131" y="101"/>
                </a:cubicBezTo>
                <a:cubicBezTo>
                  <a:pt x="128" y="101"/>
                  <a:pt x="124" y="103"/>
                  <a:pt x="122" y="104"/>
                </a:cubicBezTo>
                <a:cubicBezTo>
                  <a:pt x="120" y="104"/>
                  <a:pt x="116" y="107"/>
                  <a:pt x="114" y="107"/>
                </a:cubicBezTo>
                <a:cubicBezTo>
                  <a:pt x="111" y="108"/>
                  <a:pt x="106" y="108"/>
                  <a:pt x="104" y="108"/>
                </a:cubicBezTo>
                <a:cubicBezTo>
                  <a:pt x="102" y="107"/>
                  <a:pt x="99" y="105"/>
                  <a:pt x="98" y="104"/>
                </a:cubicBezTo>
                <a:cubicBezTo>
                  <a:pt x="96" y="104"/>
                  <a:pt x="94" y="101"/>
                  <a:pt x="92" y="100"/>
                </a:cubicBezTo>
                <a:cubicBezTo>
                  <a:pt x="91" y="99"/>
                  <a:pt x="88" y="97"/>
                  <a:pt x="86" y="96"/>
                </a:cubicBezTo>
                <a:cubicBezTo>
                  <a:pt x="84" y="96"/>
                  <a:pt x="81" y="95"/>
                  <a:pt x="79" y="94"/>
                </a:cubicBezTo>
                <a:cubicBezTo>
                  <a:pt x="77" y="94"/>
                  <a:pt x="73" y="94"/>
                  <a:pt x="71" y="93"/>
                </a:cubicBezTo>
                <a:cubicBezTo>
                  <a:pt x="70" y="93"/>
                  <a:pt x="68" y="92"/>
                  <a:pt x="67" y="92"/>
                </a:cubicBezTo>
                <a:cubicBezTo>
                  <a:pt x="67" y="91"/>
                  <a:pt x="65" y="89"/>
                  <a:pt x="64" y="88"/>
                </a:cubicBezTo>
                <a:cubicBezTo>
                  <a:pt x="64" y="88"/>
                  <a:pt x="62" y="87"/>
                  <a:pt x="62" y="86"/>
                </a:cubicBezTo>
                <a:cubicBezTo>
                  <a:pt x="61" y="85"/>
                  <a:pt x="61" y="82"/>
                  <a:pt x="61" y="80"/>
                </a:cubicBezTo>
                <a:cubicBezTo>
                  <a:pt x="61" y="79"/>
                  <a:pt x="62" y="77"/>
                  <a:pt x="61" y="76"/>
                </a:cubicBezTo>
                <a:cubicBezTo>
                  <a:pt x="60" y="75"/>
                  <a:pt x="57" y="75"/>
                  <a:pt x="56" y="75"/>
                </a:cubicBezTo>
                <a:cubicBezTo>
                  <a:pt x="55" y="74"/>
                  <a:pt x="53" y="72"/>
                  <a:pt x="52" y="71"/>
                </a:cubicBezTo>
                <a:cubicBezTo>
                  <a:pt x="51" y="70"/>
                  <a:pt x="49" y="69"/>
                  <a:pt x="48" y="68"/>
                </a:cubicBezTo>
                <a:cubicBezTo>
                  <a:pt x="47" y="66"/>
                  <a:pt x="45" y="65"/>
                  <a:pt x="43" y="64"/>
                </a:cubicBezTo>
                <a:cubicBezTo>
                  <a:pt x="42" y="63"/>
                  <a:pt x="39" y="60"/>
                  <a:pt x="38" y="60"/>
                </a:cubicBezTo>
                <a:cubicBezTo>
                  <a:pt x="36" y="59"/>
                  <a:pt x="33" y="59"/>
                  <a:pt x="32" y="58"/>
                </a:cubicBezTo>
                <a:cubicBezTo>
                  <a:pt x="31" y="58"/>
                  <a:pt x="29" y="58"/>
                  <a:pt x="28" y="58"/>
                </a:cubicBezTo>
                <a:cubicBezTo>
                  <a:pt x="26" y="57"/>
                  <a:pt x="24" y="54"/>
                  <a:pt x="23" y="53"/>
                </a:cubicBezTo>
                <a:cubicBezTo>
                  <a:pt x="22" y="52"/>
                  <a:pt x="19" y="48"/>
                  <a:pt x="17" y="46"/>
                </a:cubicBezTo>
                <a:cubicBezTo>
                  <a:pt x="17" y="46"/>
                  <a:pt x="15" y="44"/>
                  <a:pt x="15" y="43"/>
                </a:cubicBezTo>
                <a:cubicBezTo>
                  <a:pt x="14" y="41"/>
                  <a:pt x="13" y="39"/>
                  <a:pt x="13" y="38"/>
                </a:cubicBezTo>
                <a:cubicBezTo>
                  <a:pt x="12" y="37"/>
                  <a:pt x="11" y="35"/>
                  <a:pt x="10" y="35"/>
                </a:cubicBezTo>
                <a:cubicBezTo>
                  <a:pt x="9" y="34"/>
                  <a:pt x="6" y="34"/>
                  <a:pt x="5" y="33"/>
                </a:cubicBezTo>
                <a:cubicBezTo>
                  <a:pt x="3" y="33"/>
                  <a:pt x="2" y="32"/>
                  <a:pt x="1" y="31"/>
                </a:cubicBezTo>
                <a:cubicBezTo>
                  <a:pt x="0" y="30"/>
                  <a:pt x="1" y="26"/>
                  <a:pt x="1" y="25"/>
                </a:cubicBezTo>
                <a:cubicBezTo>
                  <a:pt x="1" y="23"/>
                  <a:pt x="4" y="21"/>
                  <a:pt x="4" y="19"/>
                </a:cubicBezTo>
                <a:cubicBezTo>
                  <a:pt x="4" y="18"/>
                  <a:pt x="3" y="14"/>
                  <a:pt x="2" y="12"/>
                </a:cubicBezTo>
                <a:cubicBezTo>
                  <a:pt x="2" y="10"/>
                  <a:pt x="2" y="6"/>
                  <a:pt x="2" y="4"/>
                </a:cubicBezTo>
                <a:cubicBezTo>
                  <a:pt x="3" y="3"/>
                  <a:pt x="5" y="0"/>
                  <a:pt x="7" y="0"/>
                </a:cubicBezTo>
                <a:cubicBezTo>
                  <a:pt x="10" y="1"/>
                  <a:pt x="12" y="6"/>
                  <a:pt x="14" y="8"/>
                </a:cubicBezTo>
                <a:cubicBezTo>
                  <a:pt x="17" y="12"/>
                  <a:pt x="21" y="17"/>
                  <a:pt x="24" y="19"/>
                </a:cubicBezTo>
                <a:cubicBezTo>
                  <a:pt x="26" y="21"/>
                  <a:pt x="29" y="24"/>
                  <a:pt x="32" y="25"/>
                </a:cubicBezTo>
                <a:cubicBezTo>
                  <a:pt x="34" y="26"/>
                  <a:pt x="39" y="27"/>
                  <a:pt x="40" y="28"/>
                </a:cubicBezTo>
                <a:cubicBezTo>
                  <a:pt x="43" y="29"/>
                  <a:pt x="45" y="34"/>
                  <a:pt x="47" y="36"/>
                </a:cubicBezTo>
                <a:cubicBezTo>
                  <a:pt x="47" y="37"/>
                  <a:pt x="49" y="37"/>
                  <a:pt x="50" y="38"/>
                </a:cubicBezTo>
                <a:cubicBezTo>
                  <a:pt x="50" y="39"/>
                  <a:pt x="50" y="42"/>
                  <a:pt x="51" y="43"/>
                </a:cubicBezTo>
                <a:cubicBezTo>
                  <a:pt x="52" y="44"/>
                  <a:pt x="55" y="44"/>
                  <a:pt x="56" y="45"/>
                </a:cubicBezTo>
                <a:cubicBezTo>
                  <a:pt x="59" y="45"/>
                  <a:pt x="63" y="47"/>
                  <a:pt x="65" y="48"/>
                </a:cubicBezTo>
                <a:cubicBezTo>
                  <a:pt x="68" y="49"/>
                  <a:pt x="72" y="51"/>
                  <a:pt x="74" y="52"/>
                </a:cubicBezTo>
                <a:cubicBezTo>
                  <a:pt x="77" y="54"/>
                  <a:pt x="83" y="59"/>
                  <a:pt x="85" y="62"/>
                </a:cubicBezTo>
                <a:cubicBezTo>
                  <a:pt x="87" y="64"/>
                  <a:pt x="89" y="68"/>
                  <a:pt x="90" y="70"/>
                </a:cubicBezTo>
                <a:cubicBezTo>
                  <a:pt x="90" y="72"/>
                  <a:pt x="90" y="74"/>
                  <a:pt x="90" y="75"/>
                </a:cubicBezTo>
                <a:cubicBezTo>
                  <a:pt x="92" y="77"/>
                  <a:pt x="96" y="78"/>
                  <a:pt x="98" y="79"/>
                </a:cubicBezTo>
                <a:cubicBezTo>
                  <a:pt x="100" y="79"/>
                  <a:pt x="104" y="79"/>
                  <a:pt x="106" y="79"/>
                </a:cubicBezTo>
                <a:cubicBezTo>
                  <a:pt x="108" y="79"/>
                  <a:pt x="113" y="77"/>
                  <a:pt x="115" y="77"/>
                </a:cubicBezTo>
                <a:cubicBezTo>
                  <a:pt x="117" y="78"/>
                  <a:pt x="121" y="79"/>
                  <a:pt x="123" y="79"/>
                </a:cubicBezTo>
                <a:cubicBezTo>
                  <a:pt x="125" y="79"/>
                  <a:pt x="128" y="80"/>
                  <a:pt x="130" y="80"/>
                </a:cubicBezTo>
                <a:cubicBezTo>
                  <a:pt x="132" y="79"/>
                  <a:pt x="136" y="77"/>
                  <a:pt x="139" y="77"/>
                </a:cubicBezTo>
                <a:cubicBezTo>
                  <a:pt x="140" y="78"/>
                  <a:pt x="143" y="79"/>
                  <a:pt x="144" y="80"/>
                </a:cubicBezTo>
                <a:cubicBezTo>
                  <a:pt x="145" y="80"/>
                  <a:pt x="148" y="80"/>
                  <a:pt x="148" y="81"/>
                </a:cubicBezTo>
                <a:cubicBezTo>
                  <a:pt x="150" y="83"/>
                  <a:pt x="149" y="87"/>
                  <a:pt x="150" y="88"/>
                </a:cubicBezTo>
                <a:cubicBezTo>
                  <a:pt x="150" y="90"/>
                  <a:pt x="152" y="91"/>
                  <a:pt x="153" y="92"/>
                </a:cubicBezTo>
                <a:cubicBezTo>
                  <a:pt x="154" y="92"/>
                  <a:pt x="156" y="94"/>
                  <a:pt x="156" y="9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62">
            <a:extLst>
              <a:ext uri="{FF2B5EF4-FFF2-40B4-BE49-F238E27FC236}">
                <a16:creationId xmlns:a16="http://schemas.microsoft.com/office/drawing/2014/main" id="{B1FB76E2-90AA-4673-8868-6FCC6BD45549}"/>
              </a:ext>
            </a:extLst>
          </p:cNvPr>
          <p:cNvSpPr>
            <a:spLocks/>
          </p:cNvSpPr>
          <p:nvPr/>
        </p:nvSpPr>
        <p:spPr bwMode="auto">
          <a:xfrm>
            <a:off x="3698253" y="2842801"/>
            <a:ext cx="295742" cy="258775"/>
          </a:xfrm>
          <a:custGeom>
            <a:avLst/>
            <a:gdLst/>
            <a:ahLst/>
            <a:cxnLst>
              <a:cxn ang="0">
                <a:pos x="126" y="8"/>
              </a:cxn>
              <a:cxn ang="0">
                <a:pos x="119" y="14"/>
              </a:cxn>
              <a:cxn ang="0">
                <a:pos x="110" y="31"/>
              </a:cxn>
              <a:cxn ang="0">
                <a:pos x="103" y="45"/>
              </a:cxn>
              <a:cxn ang="0">
                <a:pos x="95" y="63"/>
              </a:cxn>
              <a:cxn ang="0">
                <a:pos x="84" y="79"/>
              </a:cxn>
              <a:cxn ang="0">
                <a:pos x="74" y="84"/>
              </a:cxn>
              <a:cxn ang="0">
                <a:pos x="68" y="96"/>
              </a:cxn>
              <a:cxn ang="0">
                <a:pos x="57" y="99"/>
              </a:cxn>
              <a:cxn ang="0">
                <a:pos x="48" y="105"/>
              </a:cxn>
              <a:cxn ang="0">
                <a:pos x="33" y="110"/>
              </a:cxn>
              <a:cxn ang="0">
                <a:pos x="23" y="109"/>
              </a:cxn>
              <a:cxn ang="0">
                <a:pos x="23" y="101"/>
              </a:cxn>
              <a:cxn ang="0">
                <a:pos x="32" y="96"/>
              </a:cxn>
              <a:cxn ang="0">
                <a:pos x="44" y="84"/>
              </a:cxn>
              <a:cxn ang="0">
                <a:pos x="54" y="76"/>
              </a:cxn>
              <a:cxn ang="0">
                <a:pos x="50" y="69"/>
              </a:cxn>
              <a:cxn ang="0">
                <a:pos x="46" y="79"/>
              </a:cxn>
              <a:cxn ang="0">
                <a:pos x="31" y="91"/>
              </a:cxn>
              <a:cxn ang="0">
                <a:pos x="16" y="101"/>
              </a:cxn>
              <a:cxn ang="0">
                <a:pos x="4" y="101"/>
              </a:cxn>
              <a:cxn ang="0">
                <a:pos x="0" y="96"/>
              </a:cxn>
              <a:cxn ang="0">
                <a:pos x="5" y="91"/>
              </a:cxn>
              <a:cxn ang="0">
                <a:pos x="21" y="84"/>
              </a:cxn>
              <a:cxn ang="0">
                <a:pos x="32" y="75"/>
              </a:cxn>
              <a:cxn ang="0">
                <a:pos x="40" y="66"/>
              </a:cxn>
              <a:cxn ang="0">
                <a:pos x="54" y="57"/>
              </a:cxn>
              <a:cxn ang="0">
                <a:pos x="69" y="48"/>
              </a:cxn>
              <a:cxn ang="0">
                <a:pos x="79" y="41"/>
              </a:cxn>
              <a:cxn ang="0">
                <a:pos x="85" y="31"/>
              </a:cxn>
              <a:cxn ang="0">
                <a:pos x="95" y="23"/>
              </a:cxn>
              <a:cxn ang="0">
                <a:pos x="107" y="12"/>
              </a:cxn>
              <a:cxn ang="0">
                <a:pos x="121" y="2"/>
              </a:cxn>
            </a:cxnLst>
            <a:rect l="0" t="0" r="r" b="b"/>
            <a:pathLst>
              <a:path w="127" h="111">
                <a:moveTo>
                  <a:pt x="126" y="1"/>
                </a:moveTo>
                <a:cubicBezTo>
                  <a:pt x="127" y="2"/>
                  <a:pt x="126" y="6"/>
                  <a:pt x="126" y="8"/>
                </a:cubicBezTo>
                <a:cubicBezTo>
                  <a:pt x="125" y="8"/>
                  <a:pt x="125" y="10"/>
                  <a:pt x="124" y="11"/>
                </a:cubicBezTo>
                <a:cubicBezTo>
                  <a:pt x="123" y="12"/>
                  <a:pt x="121" y="13"/>
                  <a:pt x="119" y="14"/>
                </a:cubicBezTo>
                <a:cubicBezTo>
                  <a:pt x="117" y="16"/>
                  <a:pt x="114" y="20"/>
                  <a:pt x="113" y="23"/>
                </a:cubicBezTo>
                <a:cubicBezTo>
                  <a:pt x="112" y="25"/>
                  <a:pt x="111" y="29"/>
                  <a:pt x="110" y="31"/>
                </a:cubicBezTo>
                <a:cubicBezTo>
                  <a:pt x="110" y="33"/>
                  <a:pt x="109" y="37"/>
                  <a:pt x="108" y="39"/>
                </a:cubicBezTo>
                <a:cubicBezTo>
                  <a:pt x="107" y="41"/>
                  <a:pt x="104" y="44"/>
                  <a:pt x="103" y="45"/>
                </a:cubicBezTo>
                <a:cubicBezTo>
                  <a:pt x="101" y="48"/>
                  <a:pt x="100" y="54"/>
                  <a:pt x="98" y="57"/>
                </a:cubicBezTo>
                <a:cubicBezTo>
                  <a:pt x="97" y="59"/>
                  <a:pt x="96" y="62"/>
                  <a:pt x="95" y="63"/>
                </a:cubicBezTo>
                <a:cubicBezTo>
                  <a:pt x="93" y="65"/>
                  <a:pt x="91" y="69"/>
                  <a:pt x="89" y="71"/>
                </a:cubicBezTo>
                <a:cubicBezTo>
                  <a:pt x="88" y="73"/>
                  <a:pt x="86" y="78"/>
                  <a:pt x="84" y="79"/>
                </a:cubicBezTo>
                <a:cubicBezTo>
                  <a:pt x="83" y="80"/>
                  <a:pt x="80" y="80"/>
                  <a:pt x="79" y="81"/>
                </a:cubicBezTo>
                <a:cubicBezTo>
                  <a:pt x="78" y="81"/>
                  <a:pt x="75" y="82"/>
                  <a:pt x="74" y="84"/>
                </a:cubicBezTo>
                <a:cubicBezTo>
                  <a:pt x="73" y="85"/>
                  <a:pt x="72" y="89"/>
                  <a:pt x="71" y="91"/>
                </a:cubicBezTo>
                <a:cubicBezTo>
                  <a:pt x="71" y="92"/>
                  <a:pt x="69" y="95"/>
                  <a:pt x="68" y="96"/>
                </a:cubicBezTo>
                <a:cubicBezTo>
                  <a:pt x="67" y="97"/>
                  <a:pt x="65" y="98"/>
                  <a:pt x="63" y="99"/>
                </a:cubicBezTo>
                <a:cubicBezTo>
                  <a:pt x="62" y="99"/>
                  <a:pt x="58" y="98"/>
                  <a:pt x="57" y="99"/>
                </a:cubicBezTo>
                <a:cubicBezTo>
                  <a:pt x="55" y="99"/>
                  <a:pt x="53" y="100"/>
                  <a:pt x="52" y="101"/>
                </a:cubicBezTo>
                <a:cubicBezTo>
                  <a:pt x="51" y="102"/>
                  <a:pt x="49" y="104"/>
                  <a:pt x="48" y="105"/>
                </a:cubicBezTo>
                <a:cubicBezTo>
                  <a:pt x="46" y="106"/>
                  <a:pt x="41" y="106"/>
                  <a:pt x="39" y="107"/>
                </a:cubicBezTo>
                <a:cubicBezTo>
                  <a:pt x="38" y="108"/>
                  <a:pt x="35" y="109"/>
                  <a:pt x="33" y="110"/>
                </a:cubicBezTo>
                <a:cubicBezTo>
                  <a:pt x="32" y="110"/>
                  <a:pt x="29" y="111"/>
                  <a:pt x="27" y="111"/>
                </a:cubicBezTo>
                <a:cubicBezTo>
                  <a:pt x="26" y="111"/>
                  <a:pt x="24" y="110"/>
                  <a:pt x="23" y="109"/>
                </a:cubicBezTo>
                <a:cubicBezTo>
                  <a:pt x="22" y="108"/>
                  <a:pt x="20" y="105"/>
                  <a:pt x="20" y="103"/>
                </a:cubicBezTo>
                <a:cubicBezTo>
                  <a:pt x="20" y="102"/>
                  <a:pt x="22" y="101"/>
                  <a:pt x="23" y="101"/>
                </a:cubicBezTo>
                <a:cubicBezTo>
                  <a:pt x="23" y="100"/>
                  <a:pt x="25" y="100"/>
                  <a:pt x="26" y="99"/>
                </a:cubicBezTo>
                <a:cubicBezTo>
                  <a:pt x="28" y="98"/>
                  <a:pt x="31" y="97"/>
                  <a:pt x="32" y="96"/>
                </a:cubicBezTo>
                <a:cubicBezTo>
                  <a:pt x="34" y="95"/>
                  <a:pt x="37" y="92"/>
                  <a:pt x="39" y="90"/>
                </a:cubicBezTo>
                <a:cubicBezTo>
                  <a:pt x="40" y="89"/>
                  <a:pt x="43" y="85"/>
                  <a:pt x="44" y="84"/>
                </a:cubicBezTo>
                <a:cubicBezTo>
                  <a:pt x="46" y="82"/>
                  <a:pt x="49" y="81"/>
                  <a:pt x="51" y="79"/>
                </a:cubicBezTo>
                <a:cubicBezTo>
                  <a:pt x="52" y="78"/>
                  <a:pt x="53" y="77"/>
                  <a:pt x="54" y="76"/>
                </a:cubicBezTo>
                <a:cubicBezTo>
                  <a:pt x="54" y="74"/>
                  <a:pt x="55" y="70"/>
                  <a:pt x="54" y="69"/>
                </a:cubicBezTo>
                <a:cubicBezTo>
                  <a:pt x="53" y="68"/>
                  <a:pt x="51" y="69"/>
                  <a:pt x="50" y="69"/>
                </a:cubicBezTo>
                <a:cubicBezTo>
                  <a:pt x="49" y="71"/>
                  <a:pt x="50" y="74"/>
                  <a:pt x="49" y="75"/>
                </a:cubicBezTo>
                <a:cubicBezTo>
                  <a:pt x="49" y="76"/>
                  <a:pt x="47" y="78"/>
                  <a:pt x="46" y="79"/>
                </a:cubicBezTo>
                <a:cubicBezTo>
                  <a:pt x="44" y="81"/>
                  <a:pt x="39" y="85"/>
                  <a:pt x="36" y="87"/>
                </a:cubicBezTo>
                <a:cubicBezTo>
                  <a:pt x="35" y="88"/>
                  <a:pt x="32" y="90"/>
                  <a:pt x="31" y="91"/>
                </a:cubicBezTo>
                <a:cubicBezTo>
                  <a:pt x="29" y="92"/>
                  <a:pt x="26" y="94"/>
                  <a:pt x="24" y="96"/>
                </a:cubicBezTo>
                <a:cubicBezTo>
                  <a:pt x="22" y="97"/>
                  <a:pt x="18" y="100"/>
                  <a:pt x="16" y="101"/>
                </a:cubicBezTo>
                <a:cubicBezTo>
                  <a:pt x="14" y="102"/>
                  <a:pt x="10" y="102"/>
                  <a:pt x="8" y="102"/>
                </a:cubicBezTo>
                <a:cubicBezTo>
                  <a:pt x="7" y="102"/>
                  <a:pt x="5" y="102"/>
                  <a:pt x="4" y="101"/>
                </a:cubicBezTo>
                <a:cubicBezTo>
                  <a:pt x="3" y="100"/>
                  <a:pt x="3" y="99"/>
                  <a:pt x="3" y="98"/>
                </a:cubicBezTo>
                <a:cubicBezTo>
                  <a:pt x="2" y="98"/>
                  <a:pt x="1" y="96"/>
                  <a:pt x="0" y="96"/>
                </a:cubicBezTo>
                <a:cubicBezTo>
                  <a:pt x="0" y="95"/>
                  <a:pt x="1" y="94"/>
                  <a:pt x="2" y="93"/>
                </a:cubicBezTo>
                <a:cubicBezTo>
                  <a:pt x="3" y="93"/>
                  <a:pt x="4" y="91"/>
                  <a:pt x="5" y="91"/>
                </a:cubicBezTo>
                <a:cubicBezTo>
                  <a:pt x="7" y="90"/>
                  <a:pt x="10" y="88"/>
                  <a:pt x="11" y="88"/>
                </a:cubicBezTo>
                <a:cubicBezTo>
                  <a:pt x="13" y="87"/>
                  <a:pt x="18" y="85"/>
                  <a:pt x="21" y="84"/>
                </a:cubicBezTo>
                <a:cubicBezTo>
                  <a:pt x="23" y="83"/>
                  <a:pt x="27" y="82"/>
                  <a:pt x="29" y="80"/>
                </a:cubicBezTo>
                <a:cubicBezTo>
                  <a:pt x="30" y="79"/>
                  <a:pt x="31" y="77"/>
                  <a:pt x="32" y="75"/>
                </a:cubicBezTo>
                <a:cubicBezTo>
                  <a:pt x="33" y="74"/>
                  <a:pt x="34" y="71"/>
                  <a:pt x="35" y="69"/>
                </a:cubicBezTo>
                <a:cubicBezTo>
                  <a:pt x="36" y="68"/>
                  <a:pt x="38" y="66"/>
                  <a:pt x="40" y="66"/>
                </a:cubicBezTo>
                <a:cubicBezTo>
                  <a:pt x="42" y="65"/>
                  <a:pt x="45" y="64"/>
                  <a:pt x="46" y="63"/>
                </a:cubicBezTo>
                <a:cubicBezTo>
                  <a:pt x="48" y="62"/>
                  <a:pt x="52" y="58"/>
                  <a:pt x="54" y="57"/>
                </a:cubicBezTo>
                <a:cubicBezTo>
                  <a:pt x="55" y="55"/>
                  <a:pt x="59" y="51"/>
                  <a:pt x="61" y="50"/>
                </a:cubicBezTo>
                <a:cubicBezTo>
                  <a:pt x="63" y="49"/>
                  <a:pt x="67" y="48"/>
                  <a:pt x="69" y="48"/>
                </a:cubicBezTo>
                <a:cubicBezTo>
                  <a:pt x="70" y="47"/>
                  <a:pt x="73" y="46"/>
                  <a:pt x="74" y="46"/>
                </a:cubicBezTo>
                <a:cubicBezTo>
                  <a:pt x="75" y="45"/>
                  <a:pt x="78" y="42"/>
                  <a:pt x="79" y="41"/>
                </a:cubicBezTo>
                <a:cubicBezTo>
                  <a:pt x="80" y="40"/>
                  <a:pt x="83" y="37"/>
                  <a:pt x="84" y="36"/>
                </a:cubicBezTo>
                <a:cubicBezTo>
                  <a:pt x="85" y="35"/>
                  <a:pt x="84" y="32"/>
                  <a:pt x="85" y="31"/>
                </a:cubicBezTo>
                <a:cubicBezTo>
                  <a:pt x="86" y="31"/>
                  <a:pt x="89" y="31"/>
                  <a:pt x="90" y="30"/>
                </a:cubicBezTo>
                <a:cubicBezTo>
                  <a:pt x="92" y="28"/>
                  <a:pt x="94" y="25"/>
                  <a:pt x="95" y="23"/>
                </a:cubicBezTo>
                <a:cubicBezTo>
                  <a:pt x="96" y="22"/>
                  <a:pt x="98" y="19"/>
                  <a:pt x="100" y="18"/>
                </a:cubicBezTo>
                <a:cubicBezTo>
                  <a:pt x="101" y="16"/>
                  <a:pt x="105" y="13"/>
                  <a:pt x="107" y="12"/>
                </a:cubicBezTo>
                <a:cubicBezTo>
                  <a:pt x="108" y="10"/>
                  <a:pt x="112" y="7"/>
                  <a:pt x="114" y="5"/>
                </a:cubicBezTo>
                <a:cubicBezTo>
                  <a:pt x="115" y="4"/>
                  <a:pt x="119" y="3"/>
                  <a:pt x="121" y="2"/>
                </a:cubicBezTo>
                <a:cubicBezTo>
                  <a:pt x="122" y="2"/>
                  <a:pt x="125" y="0"/>
                  <a:pt x="126" y="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63">
            <a:extLst>
              <a:ext uri="{FF2B5EF4-FFF2-40B4-BE49-F238E27FC236}">
                <a16:creationId xmlns:a16="http://schemas.microsoft.com/office/drawing/2014/main" id="{7281107A-473C-4934-96E1-94561453ED1B}"/>
              </a:ext>
            </a:extLst>
          </p:cNvPr>
          <p:cNvSpPr>
            <a:spLocks/>
          </p:cNvSpPr>
          <p:nvPr/>
        </p:nvSpPr>
        <p:spPr bwMode="auto">
          <a:xfrm>
            <a:off x="3615787" y="3317695"/>
            <a:ext cx="187683" cy="142184"/>
          </a:xfrm>
          <a:custGeom>
            <a:avLst/>
            <a:gdLst/>
            <a:ahLst/>
            <a:cxnLst>
              <a:cxn ang="0">
                <a:pos x="79" y="7"/>
              </a:cxn>
              <a:cxn ang="0">
                <a:pos x="80" y="18"/>
              </a:cxn>
              <a:cxn ang="0">
                <a:pos x="73" y="21"/>
              </a:cxn>
              <a:cxn ang="0">
                <a:pos x="67" y="28"/>
              </a:cxn>
              <a:cxn ang="0">
                <a:pos x="60" y="36"/>
              </a:cxn>
              <a:cxn ang="0">
                <a:pos x="54" y="39"/>
              </a:cxn>
              <a:cxn ang="0">
                <a:pos x="47" y="41"/>
              </a:cxn>
              <a:cxn ang="0">
                <a:pos x="40" y="48"/>
              </a:cxn>
              <a:cxn ang="0">
                <a:pos x="37" y="53"/>
              </a:cxn>
              <a:cxn ang="0">
                <a:pos x="33" y="57"/>
              </a:cxn>
              <a:cxn ang="0">
                <a:pos x="25" y="61"/>
              </a:cxn>
              <a:cxn ang="0">
                <a:pos x="14" y="60"/>
              </a:cxn>
              <a:cxn ang="0">
                <a:pos x="8" y="57"/>
              </a:cxn>
              <a:cxn ang="0">
                <a:pos x="2" y="52"/>
              </a:cxn>
              <a:cxn ang="0">
                <a:pos x="0" y="46"/>
              </a:cxn>
              <a:cxn ang="0">
                <a:pos x="3" y="39"/>
              </a:cxn>
              <a:cxn ang="0">
                <a:pos x="7" y="34"/>
              </a:cxn>
              <a:cxn ang="0">
                <a:pos x="18" y="27"/>
              </a:cxn>
              <a:cxn ang="0">
                <a:pos x="28" y="18"/>
              </a:cxn>
              <a:cxn ang="0">
                <a:pos x="36" y="13"/>
              </a:cxn>
              <a:cxn ang="0">
                <a:pos x="41" y="12"/>
              </a:cxn>
              <a:cxn ang="0">
                <a:pos x="52" y="8"/>
              </a:cxn>
              <a:cxn ang="0">
                <a:pos x="62" y="2"/>
              </a:cxn>
              <a:cxn ang="0">
                <a:pos x="70" y="0"/>
              </a:cxn>
              <a:cxn ang="0">
                <a:pos x="77" y="2"/>
              </a:cxn>
              <a:cxn ang="0">
                <a:pos x="79" y="7"/>
              </a:cxn>
            </a:cxnLst>
            <a:rect l="0" t="0" r="r" b="b"/>
            <a:pathLst>
              <a:path w="81" h="61">
                <a:moveTo>
                  <a:pt x="79" y="7"/>
                </a:moveTo>
                <a:cubicBezTo>
                  <a:pt x="80" y="10"/>
                  <a:pt x="81" y="16"/>
                  <a:pt x="80" y="18"/>
                </a:cubicBezTo>
                <a:cubicBezTo>
                  <a:pt x="79" y="20"/>
                  <a:pt x="74" y="20"/>
                  <a:pt x="73" y="21"/>
                </a:cubicBezTo>
                <a:cubicBezTo>
                  <a:pt x="71" y="22"/>
                  <a:pt x="68" y="26"/>
                  <a:pt x="67" y="28"/>
                </a:cubicBezTo>
                <a:cubicBezTo>
                  <a:pt x="65" y="30"/>
                  <a:pt x="62" y="34"/>
                  <a:pt x="60" y="36"/>
                </a:cubicBezTo>
                <a:cubicBezTo>
                  <a:pt x="59" y="37"/>
                  <a:pt x="56" y="39"/>
                  <a:pt x="54" y="39"/>
                </a:cubicBezTo>
                <a:cubicBezTo>
                  <a:pt x="53" y="40"/>
                  <a:pt x="49" y="40"/>
                  <a:pt x="47" y="41"/>
                </a:cubicBezTo>
                <a:cubicBezTo>
                  <a:pt x="44" y="42"/>
                  <a:pt x="42" y="45"/>
                  <a:pt x="40" y="48"/>
                </a:cubicBezTo>
                <a:cubicBezTo>
                  <a:pt x="39" y="49"/>
                  <a:pt x="38" y="51"/>
                  <a:pt x="37" y="53"/>
                </a:cubicBezTo>
                <a:cubicBezTo>
                  <a:pt x="36" y="54"/>
                  <a:pt x="35" y="56"/>
                  <a:pt x="33" y="57"/>
                </a:cubicBezTo>
                <a:cubicBezTo>
                  <a:pt x="31" y="59"/>
                  <a:pt x="27" y="60"/>
                  <a:pt x="25" y="61"/>
                </a:cubicBezTo>
                <a:cubicBezTo>
                  <a:pt x="22" y="61"/>
                  <a:pt x="17" y="60"/>
                  <a:pt x="14" y="60"/>
                </a:cubicBezTo>
                <a:cubicBezTo>
                  <a:pt x="12" y="59"/>
                  <a:pt x="9" y="58"/>
                  <a:pt x="8" y="57"/>
                </a:cubicBezTo>
                <a:cubicBezTo>
                  <a:pt x="6" y="56"/>
                  <a:pt x="3" y="53"/>
                  <a:pt x="2" y="52"/>
                </a:cubicBezTo>
                <a:cubicBezTo>
                  <a:pt x="1" y="50"/>
                  <a:pt x="0" y="47"/>
                  <a:pt x="0" y="46"/>
                </a:cubicBezTo>
                <a:cubicBezTo>
                  <a:pt x="0" y="44"/>
                  <a:pt x="2" y="41"/>
                  <a:pt x="3" y="39"/>
                </a:cubicBezTo>
                <a:cubicBezTo>
                  <a:pt x="4" y="38"/>
                  <a:pt x="6" y="36"/>
                  <a:pt x="7" y="34"/>
                </a:cubicBezTo>
                <a:cubicBezTo>
                  <a:pt x="9" y="32"/>
                  <a:pt x="16" y="29"/>
                  <a:pt x="18" y="27"/>
                </a:cubicBezTo>
                <a:cubicBezTo>
                  <a:pt x="21" y="25"/>
                  <a:pt x="25" y="20"/>
                  <a:pt x="28" y="18"/>
                </a:cubicBezTo>
                <a:cubicBezTo>
                  <a:pt x="30" y="16"/>
                  <a:pt x="34" y="14"/>
                  <a:pt x="36" y="13"/>
                </a:cubicBezTo>
                <a:cubicBezTo>
                  <a:pt x="38" y="13"/>
                  <a:pt x="40" y="12"/>
                  <a:pt x="41" y="12"/>
                </a:cubicBezTo>
                <a:cubicBezTo>
                  <a:pt x="44" y="11"/>
                  <a:pt x="49" y="9"/>
                  <a:pt x="52" y="8"/>
                </a:cubicBezTo>
                <a:cubicBezTo>
                  <a:pt x="55" y="6"/>
                  <a:pt x="59" y="4"/>
                  <a:pt x="62" y="2"/>
                </a:cubicBezTo>
                <a:cubicBezTo>
                  <a:pt x="65" y="1"/>
                  <a:pt x="68" y="0"/>
                  <a:pt x="70" y="0"/>
                </a:cubicBezTo>
                <a:cubicBezTo>
                  <a:pt x="71" y="0"/>
                  <a:pt x="75" y="1"/>
                  <a:pt x="77" y="2"/>
                </a:cubicBezTo>
                <a:cubicBezTo>
                  <a:pt x="78" y="3"/>
                  <a:pt x="79" y="6"/>
                  <a:pt x="79" y="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64">
            <a:extLst>
              <a:ext uri="{FF2B5EF4-FFF2-40B4-BE49-F238E27FC236}">
                <a16:creationId xmlns:a16="http://schemas.microsoft.com/office/drawing/2014/main" id="{BD6DD6AE-D518-41ED-98C0-73DA4DD4FE4E}"/>
              </a:ext>
            </a:extLst>
          </p:cNvPr>
          <p:cNvSpPr>
            <a:spLocks/>
          </p:cNvSpPr>
          <p:nvPr/>
        </p:nvSpPr>
        <p:spPr bwMode="auto">
          <a:xfrm>
            <a:off x="2887806" y="3178354"/>
            <a:ext cx="756418" cy="602858"/>
          </a:xfrm>
          <a:custGeom>
            <a:avLst/>
            <a:gdLst/>
            <a:ahLst/>
            <a:cxnLst>
              <a:cxn ang="0">
                <a:pos x="324" y="29"/>
              </a:cxn>
              <a:cxn ang="0">
                <a:pos x="317" y="46"/>
              </a:cxn>
              <a:cxn ang="0">
                <a:pos x="298" y="60"/>
              </a:cxn>
              <a:cxn ang="0">
                <a:pos x="276" y="76"/>
              </a:cxn>
              <a:cxn ang="0">
                <a:pos x="244" y="107"/>
              </a:cxn>
              <a:cxn ang="0">
                <a:pos x="208" y="131"/>
              </a:cxn>
              <a:cxn ang="0">
                <a:pos x="199" y="145"/>
              </a:cxn>
              <a:cxn ang="0">
                <a:pos x="176" y="169"/>
              </a:cxn>
              <a:cxn ang="0">
                <a:pos x="147" y="192"/>
              </a:cxn>
              <a:cxn ang="0">
                <a:pos x="127" y="203"/>
              </a:cxn>
              <a:cxn ang="0">
                <a:pos x="115" y="221"/>
              </a:cxn>
              <a:cxn ang="0">
                <a:pos x="101" y="238"/>
              </a:cxn>
              <a:cxn ang="0">
                <a:pos x="83" y="236"/>
              </a:cxn>
              <a:cxn ang="0">
                <a:pos x="70" y="232"/>
              </a:cxn>
              <a:cxn ang="0">
                <a:pos x="53" y="239"/>
              </a:cxn>
              <a:cxn ang="0">
                <a:pos x="40" y="248"/>
              </a:cxn>
              <a:cxn ang="0">
                <a:pos x="27" y="254"/>
              </a:cxn>
              <a:cxn ang="0">
                <a:pos x="4" y="256"/>
              </a:cxn>
              <a:cxn ang="0">
                <a:pos x="0" y="246"/>
              </a:cxn>
              <a:cxn ang="0">
                <a:pos x="12" y="232"/>
              </a:cxn>
              <a:cxn ang="0">
                <a:pos x="28" y="227"/>
              </a:cxn>
              <a:cxn ang="0">
                <a:pos x="40" y="214"/>
              </a:cxn>
              <a:cxn ang="0">
                <a:pos x="52" y="205"/>
              </a:cxn>
              <a:cxn ang="0">
                <a:pos x="65" y="190"/>
              </a:cxn>
              <a:cxn ang="0">
                <a:pos x="77" y="186"/>
              </a:cxn>
              <a:cxn ang="0">
                <a:pos x="92" y="166"/>
              </a:cxn>
              <a:cxn ang="0">
                <a:pos x="104" y="150"/>
              </a:cxn>
              <a:cxn ang="0">
                <a:pos x="118" y="126"/>
              </a:cxn>
              <a:cxn ang="0">
                <a:pos x="137" y="106"/>
              </a:cxn>
              <a:cxn ang="0">
                <a:pos x="147" y="102"/>
              </a:cxn>
              <a:cxn ang="0">
                <a:pos x="157" y="98"/>
              </a:cxn>
              <a:cxn ang="0">
                <a:pos x="163" y="96"/>
              </a:cxn>
              <a:cxn ang="0">
                <a:pos x="164" y="82"/>
              </a:cxn>
              <a:cxn ang="0">
                <a:pos x="176" y="81"/>
              </a:cxn>
              <a:cxn ang="0">
                <a:pos x="185" y="75"/>
              </a:cxn>
              <a:cxn ang="0">
                <a:pos x="185" y="58"/>
              </a:cxn>
              <a:cxn ang="0">
                <a:pos x="191" y="44"/>
              </a:cxn>
              <a:cxn ang="0">
                <a:pos x="199" y="37"/>
              </a:cxn>
              <a:cxn ang="0">
                <a:pos x="214" y="33"/>
              </a:cxn>
              <a:cxn ang="0">
                <a:pos x="229" y="25"/>
              </a:cxn>
              <a:cxn ang="0">
                <a:pos x="239" y="21"/>
              </a:cxn>
              <a:cxn ang="0">
                <a:pos x="253" y="12"/>
              </a:cxn>
              <a:cxn ang="0">
                <a:pos x="270" y="0"/>
              </a:cxn>
              <a:cxn ang="0">
                <a:pos x="283" y="2"/>
              </a:cxn>
              <a:cxn ang="0">
                <a:pos x="295" y="11"/>
              </a:cxn>
              <a:cxn ang="0">
                <a:pos x="312" y="8"/>
              </a:cxn>
              <a:cxn ang="0">
                <a:pos x="324" y="18"/>
              </a:cxn>
            </a:cxnLst>
            <a:rect l="0" t="0" r="r" b="b"/>
            <a:pathLst>
              <a:path w="325" h="259">
                <a:moveTo>
                  <a:pt x="324" y="18"/>
                </a:moveTo>
                <a:cubicBezTo>
                  <a:pt x="325" y="20"/>
                  <a:pt x="325" y="26"/>
                  <a:pt x="324" y="29"/>
                </a:cubicBezTo>
                <a:cubicBezTo>
                  <a:pt x="324" y="31"/>
                  <a:pt x="322" y="35"/>
                  <a:pt x="321" y="37"/>
                </a:cubicBezTo>
                <a:cubicBezTo>
                  <a:pt x="321" y="39"/>
                  <a:pt x="319" y="44"/>
                  <a:pt x="317" y="46"/>
                </a:cubicBezTo>
                <a:cubicBezTo>
                  <a:pt x="316" y="48"/>
                  <a:pt x="312" y="53"/>
                  <a:pt x="310" y="54"/>
                </a:cubicBezTo>
                <a:cubicBezTo>
                  <a:pt x="307" y="56"/>
                  <a:pt x="301" y="58"/>
                  <a:pt x="298" y="60"/>
                </a:cubicBezTo>
                <a:cubicBezTo>
                  <a:pt x="296" y="61"/>
                  <a:pt x="290" y="64"/>
                  <a:pt x="287" y="66"/>
                </a:cubicBezTo>
                <a:cubicBezTo>
                  <a:pt x="284" y="68"/>
                  <a:pt x="280" y="73"/>
                  <a:pt x="276" y="76"/>
                </a:cubicBezTo>
                <a:cubicBezTo>
                  <a:pt x="271" y="82"/>
                  <a:pt x="262" y="90"/>
                  <a:pt x="258" y="94"/>
                </a:cubicBezTo>
                <a:cubicBezTo>
                  <a:pt x="254" y="97"/>
                  <a:pt x="247" y="104"/>
                  <a:pt x="244" y="107"/>
                </a:cubicBezTo>
                <a:cubicBezTo>
                  <a:pt x="239" y="111"/>
                  <a:pt x="230" y="117"/>
                  <a:pt x="225" y="121"/>
                </a:cubicBezTo>
                <a:cubicBezTo>
                  <a:pt x="221" y="123"/>
                  <a:pt x="212" y="127"/>
                  <a:pt x="208" y="131"/>
                </a:cubicBezTo>
                <a:cubicBezTo>
                  <a:pt x="207" y="133"/>
                  <a:pt x="206" y="137"/>
                  <a:pt x="205" y="139"/>
                </a:cubicBezTo>
                <a:cubicBezTo>
                  <a:pt x="203" y="141"/>
                  <a:pt x="200" y="144"/>
                  <a:pt x="199" y="145"/>
                </a:cubicBezTo>
                <a:cubicBezTo>
                  <a:pt x="196" y="148"/>
                  <a:pt x="192" y="154"/>
                  <a:pt x="190" y="157"/>
                </a:cubicBezTo>
                <a:cubicBezTo>
                  <a:pt x="187" y="160"/>
                  <a:pt x="180" y="166"/>
                  <a:pt x="176" y="169"/>
                </a:cubicBezTo>
                <a:cubicBezTo>
                  <a:pt x="174" y="172"/>
                  <a:pt x="169" y="177"/>
                  <a:pt x="166" y="180"/>
                </a:cubicBezTo>
                <a:cubicBezTo>
                  <a:pt x="161" y="183"/>
                  <a:pt x="152" y="190"/>
                  <a:pt x="147" y="192"/>
                </a:cubicBezTo>
                <a:cubicBezTo>
                  <a:pt x="144" y="194"/>
                  <a:pt x="137" y="196"/>
                  <a:pt x="134" y="198"/>
                </a:cubicBezTo>
                <a:cubicBezTo>
                  <a:pt x="132" y="198"/>
                  <a:pt x="128" y="201"/>
                  <a:pt x="127" y="203"/>
                </a:cubicBezTo>
                <a:cubicBezTo>
                  <a:pt x="125" y="205"/>
                  <a:pt x="125" y="210"/>
                  <a:pt x="124" y="212"/>
                </a:cubicBezTo>
                <a:cubicBezTo>
                  <a:pt x="123" y="215"/>
                  <a:pt x="118" y="218"/>
                  <a:pt x="115" y="221"/>
                </a:cubicBezTo>
                <a:cubicBezTo>
                  <a:pt x="113" y="225"/>
                  <a:pt x="109" y="230"/>
                  <a:pt x="107" y="233"/>
                </a:cubicBezTo>
                <a:cubicBezTo>
                  <a:pt x="105" y="234"/>
                  <a:pt x="103" y="238"/>
                  <a:pt x="101" y="238"/>
                </a:cubicBezTo>
                <a:cubicBezTo>
                  <a:pt x="99" y="239"/>
                  <a:pt x="94" y="239"/>
                  <a:pt x="91" y="238"/>
                </a:cubicBezTo>
                <a:cubicBezTo>
                  <a:pt x="89" y="238"/>
                  <a:pt x="85" y="236"/>
                  <a:pt x="83" y="236"/>
                </a:cubicBezTo>
                <a:cubicBezTo>
                  <a:pt x="81" y="235"/>
                  <a:pt x="78" y="233"/>
                  <a:pt x="76" y="233"/>
                </a:cubicBezTo>
                <a:cubicBezTo>
                  <a:pt x="75" y="232"/>
                  <a:pt x="72" y="232"/>
                  <a:pt x="70" y="232"/>
                </a:cubicBezTo>
                <a:cubicBezTo>
                  <a:pt x="67" y="232"/>
                  <a:pt x="61" y="233"/>
                  <a:pt x="59" y="235"/>
                </a:cubicBezTo>
                <a:cubicBezTo>
                  <a:pt x="57" y="235"/>
                  <a:pt x="54" y="238"/>
                  <a:pt x="53" y="239"/>
                </a:cubicBezTo>
                <a:cubicBezTo>
                  <a:pt x="51" y="240"/>
                  <a:pt x="48" y="242"/>
                  <a:pt x="46" y="244"/>
                </a:cubicBezTo>
                <a:cubicBezTo>
                  <a:pt x="45" y="245"/>
                  <a:pt x="42" y="247"/>
                  <a:pt x="40" y="248"/>
                </a:cubicBezTo>
                <a:cubicBezTo>
                  <a:pt x="38" y="249"/>
                  <a:pt x="35" y="250"/>
                  <a:pt x="33" y="251"/>
                </a:cubicBezTo>
                <a:cubicBezTo>
                  <a:pt x="31" y="252"/>
                  <a:pt x="29" y="253"/>
                  <a:pt x="27" y="254"/>
                </a:cubicBezTo>
                <a:cubicBezTo>
                  <a:pt x="25" y="255"/>
                  <a:pt x="22" y="257"/>
                  <a:pt x="21" y="258"/>
                </a:cubicBezTo>
                <a:cubicBezTo>
                  <a:pt x="17" y="259"/>
                  <a:pt x="8" y="258"/>
                  <a:pt x="4" y="256"/>
                </a:cubicBezTo>
                <a:cubicBezTo>
                  <a:pt x="3" y="255"/>
                  <a:pt x="1" y="254"/>
                  <a:pt x="0" y="252"/>
                </a:cubicBezTo>
                <a:cubicBezTo>
                  <a:pt x="0" y="251"/>
                  <a:pt x="0" y="248"/>
                  <a:pt x="0" y="246"/>
                </a:cubicBezTo>
                <a:cubicBezTo>
                  <a:pt x="1" y="243"/>
                  <a:pt x="6" y="239"/>
                  <a:pt x="8" y="236"/>
                </a:cubicBezTo>
                <a:cubicBezTo>
                  <a:pt x="9" y="235"/>
                  <a:pt x="11" y="233"/>
                  <a:pt x="12" y="232"/>
                </a:cubicBezTo>
                <a:cubicBezTo>
                  <a:pt x="14" y="230"/>
                  <a:pt x="20" y="227"/>
                  <a:pt x="23" y="227"/>
                </a:cubicBezTo>
                <a:cubicBezTo>
                  <a:pt x="24" y="226"/>
                  <a:pt x="27" y="227"/>
                  <a:pt x="28" y="227"/>
                </a:cubicBezTo>
                <a:cubicBezTo>
                  <a:pt x="30" y="226"/>
                  <a:pt x="33" y="222"/>
                  <a:pt x="35" y="221"/>
                </a:cubicBezTo>
                <a:cubicBezTo>
                  <a:pt x="36" y="219"/>
                  <a:pt x="39" y="216"/>
                  <a:pt x="40" y="214"/>
                </a:cubicBezTo>
                <a:cubicBezTo>
                  <a:pt x="41" y="213"/>
                  <a:pt x="42" y="211"/>
                  <a:pt x="43" y="210"/>
                </a:cubicBezTo>
                <a:cubicBezTo>
                  <a:pt x="45" y="208"/>
                  <a:pt x="50" y="207"/>
                  <a:pt x="52" y="205"/>
                </a:cubicBezTo>
                <a:cubicBezTo>
                  <a:pt x="54" y="204"/>
                  <a:pt x="57" y="201"/>
                  <a:pt x="59" y="199"/>
                </a:cubicBezTo>
                <a:cubicBezTo>
                  <a:pt x="61" y="197"/>
                  <a:pt x="63" y="192"/>
                  <a:pt x="65" y="190"/>
                </a:cubicBezTo>
                <a:cubicBezTo>
                  <a:pt x="66" y="189"/>
                  <a:pt x="69" y="187"/>
                  <a:pt x="71" y="186"/>
                </a:cubicBezTo>
                <a:cubicBezTo>
                  <a:pt x="73" y="185"/>
                  <a:pt x="76" y="187"/>
                  <a:pt x="77" y="186"/>
                </a:cubicBezTo>
                <a:cubicBezTo>
                  <a:pt x="81" y="185"/>
                  <a:pt x="85" y="177"/>
                  <a:pt x="87" y="174"/>
                </a:cubicBezTo>
                <a:cubicBezTo>
                  <a:pt x="88" y="172"/>
                  <a:pt x="91" y="168"/>
                  <a:pt x="92" y="166"/>
                </a:cubicBezTo>
                <a:cubicBezTo>
                  <a:pt x="94" y="163"/>
                  <a:pt x="95" y="159"/>
                  <a:pt x="97" y="157"/>
                </a:cubicBezTo>
                <a:cubicBezTo>
                  <a:pt x="98" y="155"/>
                  <a:pt x="103" y="152"/>
                  <a:pt x="104" y="150"/>
                </a:cubicBezTo>
                <a:cubicBezTo>
                  <a:pt x="105" y="148"/>
                  <a:pt x="104" y="145"/>
                  <a:pt x="105" y="144"/>
                </a:cubicBezTo>
                <a:cubicBezTo>
                  <a:pt x="107" y="138"/>
                  <a:pt x="114" y="130"/>
                  <a:pt x="118" y="126"/>
                </a:cubicBezTo>
                <a:cubicBezTo>
                  <a:pt x="121" y="123"/>
                  <a:pt x="127" y="118"/>
                  <a:pt x="130" y="115"/>
                </a:cubicBezTo>
                <a:cubicBezTo>
                  <a:pt x="132" y="113"/>
                  <a:pt x="135" y="107"/>
                  <a:pt x="137" y="106"/>
                </a:cubicBezTo>
                <a:cubicBezTo>
                  <a:pt x="139" y="105"/>
                  <a:pt x="141" y="106"/>
                  <a:pt x="142" y="106"/>
                </a:cubicBezTo>
                <a:cubicBezTo>
                  <a:pt x="144" y="105"/>
                  <a:pt x="146" y="103"/>
                  <a:pt x="147" y="102"/>
                </a:cubicBezTo>
                <a:cubicBezTo>
                  <a:pt x="148" y="101"/>
                  <a:pt x="151" y="99"/>
                  <a:pt x="153" y="98"/>
                </a:cubicBezTo>
                <a:cubicBezTo>
                  <a:pt x="154" y="98"/>
                  <a:pt x="156" y="97"/>
                  <a:pt x="157" y="98"/>
                </a:cubicBezTo>
                <a:cubicBezTo>
                  <a:pt x="158" y="98"/>
                  <a:pt x="160" y="99"/>
                  <a:pt x="161" y="98"/>
                </a:cubicBezTo>
                <a:cubicBezTo>
                  <a:pt x="162" y="98"/>
                  <a:pt x="163" y="97"/>
                  <a:pt x="163" y="96"/>
                </a:cubicBezTo>
                <a:cubicBezTo>
                  <a:pt x="164" y="94"/>
                  <a:pt x="163" y="91"/>
                  <a:pt x="163" y="89"/>
                </a:cubicBezTo>
                <a:cubicBezTo>
                  <a:pt x="163" y="87"/>
                  <a:pt x="163" y="83"/>
                  <a:pt x="164" y="82"/>
                </a:cubicBezTo>
                <a:cubicBezTo>
                  <a:pt x="165" y="80"/>
                  <a:pt x="169" y="81"/>
                  <a:pt x="171" y="81"/>
                </a:cubicBezTo>
                <a:cubicBezTo>
                  <a:pt x="172" y="81"/>
                  <a:pt x="175" y="81"/>
                  <a:pt x="176" y="81"/>
                </a:cubicBezTo>
                <a:cubicBezTo>
                  <a:pt x="177" y="81"/>
                  <a:pt x="179" y="81"/>
                  <a:pt x="180" y="81"/>
                </a:cubicBezTo>
                <a:cubicBezTo>
                  <a:pt x="182" y="80"/>
                  <a:pt x="185" y="76"/>
                  <a:pt x="185" y="75"/>
                </a:cubicBezTo>
                <a:cubicBezTo>
                  <a:pt x="186" y="73"/>
                  <a:pt x="185" y="71"/>
                  <a:pt x="185" y="69"/>
                </a:cubicBezTo>
                <a:cubicBezTo>
                  <a:pt x="185" y="66"/>
                  <a:pt x="185" y="61"/>
                  <a:pt x="185" y="58"/>
                </a:cubicBezTo>
                <a:cubicBezTo>
                  <a:pt x="186" y="56"/>
                  <a:pt x="186" y="52"/>
                  <a:pt x="187" y="51"/>
                </a:cubicBezTo>
                <a:cubicBezTo>
                  <a:pt x="188" y="49"/>
                  <a:pt x="189" y="45"/>
                  <a:pt x="191" y="44"/>
                </a:cubicBezTo>
                <a:cubicBezTo>
                  <a:pt x="191" y="42"/>
                  <a:pt x="194" y="40"/>
                  <a:pt x="195" y="39"/>
                </a:cubicBezTo>
                <a:cubicBezTo>
                  <a:pt x="196" y="38"/>
                  <a:pt x="197" y="37"/>
                  <a:pt x="199" y="37"/>
                </a:cubicBezTo>
                <a:cubicBezTo>
                  <a:pt x="200" y="36"/>
                  <a:pt x="205" y="37"/>
                  <a:pt x="206" y="37"/>
                </a:cubicBezTo>
                <a:cubicBezTo>
                  <a:pt x="208" y="36"/>
                  <a:pt x="212" y="34"/>
                  <a:pt x="214" y="33"/>
                </a:cubicBezTo>
                <a:cubicBezTo>
                  <a:pt x="215" y="32"/>
                  <a:pt x="218" y="28"/>
                  <a:pt x="220" y="27"/>
                </a:cubicBezTo>
                <a:cubicBezTo>
                  <a:pt x="222" y="26"/>
                  <a:pt x="226" y="25"/>
                  <a:pt x="229" y="25"/>
                </a:cubicBezTo>
                <a:cubicBezTo>
                  <a:pt x="231" y="25"/>
                  <a:pt x="235" y="25"/>
                  <a:pt x="237" y="24"/>
                </a:cubicBezTo>
                <a:cubicBezTo>
                  <a:pt x="237" y="24"/>
                  <a:pt x="239" y="22"/>
                  <a:pt x="239" y="21"/>
                </a:cubicBezTo>
                <a:cubicBezTo>
                  <a:pt x="240" y="21"/>
                  <a:pt x="241" y="19"/>
                  <a:pt x="242" y="18"/>
                </a:cubicBezTo>
                <a:cubicBezTo>
                  <a:pt x="245" y="15"/>
                  <a:pt x="250" y="14"/>
                  <a:pt x="253" y="12"/>
                </a:cubicBezTo>
                <a:cubicBezTo>
                  <a:pt x="256" y="10"/>
                  <a:pt x="259" y="7"/>
                  <a:pt x="261" y="6"/>
                </a:cubicBezTo>
                <a:cubicBezTo>
                  <a:pt x="263" y="4"/>
                  <a:pt x="268" y="1"/>
                  <a:pt x="270" y="0"/>
                </a:cubicBezTo>
                <a:cubicBezTo>
                  <a:pt x="272" y="0"/>
                  <a:pt x="276" y="0"/>
                  <a:pt x="278" y="0"/>
                </a:cubicBezTo>
                <a:cubicBezTo>
                  <a:pt x="280" y="0"/>
                  <a:pt x="282" y="1"/>
                  <a:pt x="283" y="2"/>
                </a:cubicBezTo>
                <a:cubicBezTo>
                  <a:pt x="285" y="3"/>
                  <a:pt x="289" y="7"/>
                  <a:pt x="291" y="8"/>
                </a:cubicBezTo>
                <a:cubicBezTo>
                  <a:pt x="292" y="9"/>
                  <a:pt x="293" y="11"/>
                  <a:pt x="295" y="11"/>
                </a:cubicBezTo>
                <a:cubicBezTo>
                  <a:pt x="297" y="11"/>
                  <a:pt x="300" y="10"/>
                  <a:pt x="302" y="9"/>
                </a:cubicBezTo>
                <a:cubicBezTo>
                  <a:pt x="304" y="8"/>
                  <a:pt x="309" y="8"/>
                  <a:pt x="312" y="8"/>
                </a:cubicBezTo>
                <a:cubicBezTo>
                  <a:pt x="314" y="8"/>
                  <a:pt x="317" y="8"/>
                  <a:pt x="318" y="9"/>
                </a:cubicBezTo>
                <a:cubicBezTo>
                  <a:pt x="320" y="11"/>
                  <a:pt x="323" y="15"/>
                  <a:pt x="324" y="1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65">
            <a:extLst>
              <a:ext uri="{FF2B5EF4-FFF2-40B4-BE49-F238E27FC236}">
                <a16:creationId xmlns:a16="http://schemas.microsoft.com/office/drawing/2014/main" id="{367601F9-5709-408B-98AC-803C6DCC7342}"/>
              </a:ext>
            </a:extLst>
          </p:cNvPr>
          <p:cNvSpPr>
            <a:spLocks/>
          </p:cNvSpPr>
          <p:nvPr/>
        </p:nvSpPr>
        <p:spPr bwMode="auto">
          <a:xfrm>
            <a:off x="1997735" y="4494975"/>
            <a:ext cx="1430370" cy="816135"/>
          </a:xfrm>
          <a:custGeom>
            <a:avLst/>
            <a:gdLst/>
            <a:ahLst/>
            <a:cxnLst>
              <a:cxn ang="0">
                <a:pos x="606" y="137"/>
              </a:cxn>
              <a:cxn ang="0">
                <a:pos x="573" y="137"/>
              </a:cxn>
              <a:cxn ang="0">
                <a:pos x="543" y="142"/>
              </a:cxn>
              <a:cxn ang="0">
                <a:pos x="520" y="138"/>
              </a:cxn>
              <a:cxn ang="0">
                <a:pos x="486" y="127"/>
              </a:cxn>
              <a:cxn ang="0">
                <a:pos x="450" y="123"/>
              </a:cxn>
              <a:cxn ang="0">
                <a:pos x="419" y="123"/>
              </a:cxn>
              <a:cxn ang="0">
                <a:pos x="374" y="120"/>
              </a:cxn>
              <a:cxn ang="0">
                <a:pos x="337" y="128"/>
              </a:cxn>
              <a:cxn ang="0">
                <a:pos x="303" y="130"/>
              </a:cxn>
              <a:cxn ang="0">
                <a:pos x="289" y="125"/>
              </a:cxn>
              <a:cxn ang="0">
                <a:pos x="269" y="131"/>
              </a:cxn>
              <a:cxn ang="0">
                <a:pos x="261" y="154"/>
              </a:cxn>
              <a:cxn ang="0">
                <a:pos x="230" y="173"/>
              </a:cxn>
              <a:cxn ang="0">
                <a:pos x="208" y="179"/>
              </a:cxn>
              <a:cxn ang="0">
                <a:pos x="194" y="193"/>
              </a:cxn>
              <a:cxn ang="0">
                <a:pos x="168" y="185"/>
              </a:cxn>
              <a:cxn ang="0">
                <a:pos x="155" y="164"/>
              </a:cxn>
              <a:cxn ang="0">
                <a:pos x="122" y="171"/>
              </a:cxn>
              <a:cxn ang="0">
                <a:pos x="98" y="199"/>
              </a:cxn>
              <a:cxn ang="0">
                <a:pos x="74" y="239"/>
              </a:cxn>
              <a:cxn ang="0">
                <a:pos x="62" y="262"/>
              </a:cxn>
              <a:cxn ang="0">
                <a:pos x="38" y="287"/>
              </a:cxn>
              <a:cxn ang="0">
                <a:pos x="33" y="323"/>
              </a:cxn>
              <a:cxn ang="0">
                <a:pos x="5" y="350"/>
              </a:cxn>
              <a:cxn ang="0">
                <a:pos x="6" y="335"/>
              </a:cxn>
              <a:cxn ang="0">
                <a:pos x="7" y="293"/>
              </a:cxn>
              <a:cxn ang="0">
                <a:pos x="22" y="249"/>
              </a:cxn>
              <a:cxn ang="0">
                <a:pos x="46" y="206"/>
              </a:cxn>
              <a:cxn ang="0">
                <a:pos x="56" y="175"/>
              </a:cxn>
              <a:cxn ang="0">
                <a:pos x="78" y="146"/>
              </a:cxn>
              <a:cxn ang="0">
                <a:pos x="108" y="131"/>
              </a:cxn>
              <a:cxn ang="0">
                <a:pos x="124" y="101"/>
              </a:cxn>
              <a:cxn ang="0">
                <a:pos x="155" y="66"/>
              </a:cxn>
              <a:cxn ang="0">
                <a:pos x="194" y="62"/>
              </a:cxn>
              <a:cxn ang="0">
                <a:pos x="236" y="48"/>
              </a:cxn>
              <a:cxn ang="0">
                <a:pos x="270" y="25"/>
              </a:cxn>
              <a:cxn ang="0">
                <a:pos x="289" y="1"/>
              </a:cxn>
              <a:cxn ang="0">
                <a:pos x="314" y="11"/>
              </a:cxn>
              <a:cxn ang="0">
                <a:pos x="334" y="7"/>
              </a:cxn>
              <a:cxn ang="0">
                <a:pos x="358" y="3"/>
              </a:cxn>
              <a:cxn ang="0">
                <a:pos x="381" y="16"/>
              </a:cxn>
              <a:cxn ang="0">
                <a:pos x="412" y="12"/>
              </a:cxn>
              <a:cxn ang="0">
                <a:pos x="438" y="26"/>
              </a:cxn>
              <a:cxn ang="0">
                <a:pos x="457" y="36"/>
              </a:cxn>
              <a:cxn ang="0">
                <a:pos x="487" y="45"/>
              </a:cxn>
              <a:cxn ang="0">
                <a:pos x="524" y="55"/>
              </a:cxn>
              <a:cxn ang="0">
                <a:pos x="558" y="70"/>
              </a:cxn>
              <a:cxn ang="0">
                <a:pos x="592" y="92"/>
              </a:cxn>
              <a:cxn ang="0">
                <a:pos x="613" y="119"/>
              </a:cxn>
            </a:cxnLst>
            <a:rect l="0" t="0" r="r" b="b"/>
            <a:pathLst>
              <a:path w="614" h="351">
                <a:moveTo>
                  <a:pt x="613" y="119"/>
                </a:moveTo>
                <a:cubicBezTo>
                  <a:pt x="614" y="122"/>
                  <a:pt x="612" y="127"/>
                  <a:pt x="611" y="130"/>
                </a:cubicBezTo>
                <a:cubicBezTo>
                  <a:pt x="610" y="132"/>
                  <a:pt x="608" y="136"/>
                  <a:pt x="606" y="137"/>
                </a:cubicBezTo>
                <a:cubicBezTo>
                  <a:pt x="604" y="138"/>
                  <a:pt x="599" y="139"/>
                  <a:pt x="596" y="139"/>
                </a:cubicBezTo>
                <a:cubicBezTo>
                  <a:pt x="594" y="140"/>
                  <a:pt x="589" y="139"/>
                  <a:pt x="586" y="139"/>
                </a:cubicBezTo>
                <a:cubicBezTo>
                  <a:pt x="582" y="138"/>
                  <a:pt x="576" y="136"/>
                  <a:pt x="573" y="137"/>
                </a:cubicBezTo>
                <a:cubicBezTo>
                  <a:pt x="570" y="137"/>
                  <a:pt x="566" y="140"/>
                  <a:pt x="564" y="140"/>
                </a:cubicBezTo>
                <a:cubicBezTo>
                  <a:pt x="561" y="141"/>
                  <a:pt x="555" y="144"/>
                  <a:pt x="552" y="144"/>
                </a:cubicBezTo>
                <a:cubicBezTo>
                  <a:pt x="550" y="144"/>
                  <a:pt x="546" y="141"/>
                  <a:pt x="543" y="142"/>
                </a:cubicBezTo>
                <a:cubicBezTo>
                  <a:pt x="542" y="143"/>
                  <a:pt x="540" y="147"/>
                  <a:pt x="538" y="147"/>
                </a:cubicBezTo>
                <a:cubicBezTo>
                  <a:pt x="536" y="148"/>
                  <a:pt x="532" y="143"/>
                  <a:pt x="530" y="142"/>
                </a:cubicBezTo>
                <a:cubicBezTo>
                  <a:pt x="528" y="141"/>
                  <a:pt x="523" y="138"/>
                  <a:pt x="520" y="138"/>
                </a:cubicBezTo>
                <a:cubicBezTo>
                  <a:pt x="518" y="137"/>
                  <a:pt x="513" y="136"/>
                  <a:pt x="511" y="136"/>
                </a:cubicBezTo>
                <a:cubicBezTo>
                  <a:pt x="508" y="136"/>
                  <a:pt x="502" y="137"/>
                  <a:pt x="499" y="136"/>
                </a:cubicBezTo>
                <a:cubicBezTo>
                  <a:pt x="495" y="135"/>
                  <a:pt x="490" y="129"/>
                  <a:pt x="486" y="127"/>
                </a:cubicBezTo>
                <a:cubicBezTo>
                  <a:pt x="482" y="126"/>
                  <a:pt x="474" y="125"/>
                  <a:pt x="470" y="124"/>
                </a:cubicBezTo>
                <a:cubicBezTo>
                  <a:pt x="467" y="124"/>
                  <a:pt x="461" y="125"/>
                  <a:pt x="458" y="124"/>
                </a:cubicBezTo>
                <a:cubicBezTo>
                  <a:pt x="456" y="124"/>
                  <a:pt x="452" y="123"/>
                  <a:pt x="450" y="123"/>
                </a:cubicBezTo>
                <a:cubicBezTo>
                  <a:pt x="448" y="122"/>
                  <a:pt x="446" y="121"/>
                  <a:pt x="444" y="121"/>
                </a:cubicBezTo>
                <a:cubicBezTo>
                  <a:pt x="441" y="120"/>
                  <a:pt x="433" y="121"/>
                  <a:pt x="429" y="121"/>
                </a:cubicBezTo>
                <a:cubicBezTo>
                  <a:pt x="427" y="121"/>
                  <a:pt x="421" y="122"/>
                  <a:pt x="419" y="123"/>
                </a:cubicBezTo>
                <a:cubicBezTo>
                  <a:pt x="412" y="123"/>
                  <a:pt x="397" y="123"/>
                  <a:pt x="390" y="123"/>
                </a:cubicBezTo>
                <a:cubicBezTo>
                  <a:pt x="389" y="123"/>
                  <a:pt x="385" y="122"/>
                  <a:pt x="383" y="122"/>
                </a:cubicBezTo>
                <a:cubicBezTo>
                  <a:pt x="381" y="121"/>
                  <a:pt x="377" y="120"/>
                  <a:pt x="374" y="120"/>
                </a:cubicBezTo>
                <a:cubicBezTo>
                  <a:pt x="372" y="120"/>
                  <a:pt x="368" y="122"/>
                  <a:pt x="366" y="123"/>
                </a:cubicBezTo>
                <a:cubicBezTo>
                  <a:pt x="362" y="124"/>
                  <a:pt x="354" y="125"/>
                  <a:pt x="349" y="126"/>
                </a:cubicBezTo>
                <a:cubicBezTo>
                  <a:pt x="345" y="127"/>
                  <a:pt x="340" y="127"/>
                  <a:pt x="337" y="128"/>
                </a:cubicBezTo>
                <a:cubicBezTo>
                  <a:pt x="336" y="128"/>
                  <a:pt x="333" y="130"/>
                  <a:pt x="332" y="131"/>
                </a:cubicBezTo>
                <a:cubicBezTo>
                  <a:pt x="327" y="132"/>
                  <a:pt x="318" y="132"/>
                  <a:pt x="313" y="131"/>
                </a:cubicBezTo>
                <a:cubicBezTo>
                  <a:pt x="311" y="131"/>
                  <a:pt x="304" y="132"/>
                  <a:pt x="303" y="130"/>
                </a:cubicBezTo>
                <a:cubicBezTo>
                  <a:pt x="302" y="129"/>
                  <a:pt x="303" y="127"/>
                  <a:pt x="303" y="126"/>
                </a:cubicBezTo>
                <a:cubicBezTo>
                  <a:pt x="301" y="125"/>
                  <a:pt x="297" y="128"/>
                  <a:pt x="295" y="128"/>
                </a:cubicBezTo>
                <a:cubicBezTo>
                  <a:pt x="293" y="128"/>
                  <a:pt x="290" y="125"/>
                  <a:pt x="289" y="125"/>
                </a:cubicBezTo>
                <a:cubicBezTo>
                  <a:pt x="286" y="125"/>
                  <a:pt x="281" y="126"/>
                  <a:pt x="279" y="127"/>
                </a:cubicBezTo>
                <a:cubicBezTo>
                  <a:pt x="278" y="127"/>
                  <a:pt x="276" y="129"/>
                  <a:pt x="275" y="130"/>
                </a:cubicBezTo>
                <a:cubicBezTo>
                  <a:pt x="274" y="130"/>
                  <a:pt x="270" y="131"/>
                  <a:pt x="269" y="131"/>
                </a:cubicBezTo>
                <a:cubicBezTo>
                  <a:pt x="267" y="133"/>
                  <a:pt x="264" y="137"/>
                  <a:pt x="263" y="139"/>
                </a:cubicBezTo>
                <a:cubicBezTo>
                  <a:pt x="262" y="141"/>
                  <a:pt x="262" y="144"/>
                  <a:pt x="262" y="147"/>
                </a:cubicBezTo>
                <a:cubicBezTo>
                  <a:pt x="262" y="149"/>
                  <a:pt x="262" y="153"/>
                  <a:pt x="261" y="154"/>
                </a:cubicBezTo>
                <a:cubicBezTo>
                  <a:pt x="260" y="156"/>
                  <a:pt x="257" y="159"/>
                  <a:pt x="255" y="160"/>
                </a:cubicBezTo>
                <a:cubicBezTo>
                  <a:pt x="253" y="161"/>
                  <a:pt x="248" y="164"/>
                  <a:pt x="245" y="165"/>
                </a:cubicBezTo>
                <a:cubicBezTo>
                  <a:pt x="241" y="167"/>
                  <a:pt x="234" y="172"/>
                  <a:pt x="230" y="173"/>
                </a:cubicBezTo>
                <a:cubicBezTo>
                  <a:pt x="228" y="174"/>
                  <a:pt x="222" y="173"/>
                  <a:pt x="220" y="173"/>
                </a:cubicBezTo>
                <a:cubicBezTo>
                  <a:pt x="218" y="173"/>
                  <a:pt x="214" y="175"/>
                  <a:pt x="212" y="176"/>
                </a:cubicBezTo>
                <a:cubicBezTo>
                  <a:pt x="211" y="176"/>
                  <a:pt x="209" y="178"/>
                  <a:pt x="208" y="179"/>
                </a:cubicBezTo>
                <a:cubicBezTo>
                  <a:pt x="207" y="180"/>
                  <a:pt x="205" y="183"/>
                  <a:pt x="204" y="185"/>
                </a:cubicBezTo>
                <a:cubicBezTo>
                  <a:pt x="203" y="186"/>
                  <a:pt x="200" y="188"/>
                  <a:pt x="199" y="189"/>
                </a:cubicBezTo>
                <a:cubicBezTo>
                  <a:pt x="198" y="190"/>
                  <a:pt x="195" y="192"/>
                  <a:pt x="194" y="193"/>
                </a:cubicBezTo>
                <a:cubicBezTo>
                  <a:pt x="192" y="193"/>
                  <a:pt x="188" y="194"/>
                  <a:pt x="186" y="194"/>
                </a:cubicBezTo>
                <a:cubicBezTo>
                  <a:pt x="184" y="194"/>
                  <a:pt x="181" y="193"/>
                  <a:pt x="179" y="193"/>
                </a:cubicBezTo>
                <a:cubicBezTo>
                  <a:pt x="176" y="191"/>
                  <a:pt x="170" y="187"/>
                  <a:pt x="168" y="185"/>
                </a:cubicBezTo>
                <a:cubicBezTo>
                  <a:pt x="167" y="183"/>
                  <a:pt x="166" y="179"/>
                  <a:pt x="166" y="177"/>
                </a:cubicBezTo>
                <a:cubicBezTo>
                  <a:pt x="165" y="176"/>
                  <a:pt x="164" y="172"/>
                  <a:pt x="163" y="170"/>
                </a:cubicBezTo>
                <a:cubicBezTo>
                  <a:pt x="162" y="168"/>
                  <a:pt x="157" y="165"/>
                  <a:pt x="155" y="164"/>
                </a:cubicBezTo>
                <a:cubicBezTo>
                  <a:pt x="154" y="163"/>
                  <a:pt x="151" y="162"/>
                  <a:pt x="150" y="162"/>
                </a:cubicBezTo>
                <a:cubicBezTo>
                  <a:pt x="144" y="161"/>
                  <a:pt x="133" y="161"/>
                  <a:pt x="128" y="163"/>
                </a:cubicBezTo>
                <a:cubicBezTo>
                  <a:pt x="126" y="165"/>
                  <a:pt x="124" y="170"/>
                  <a:pt x="122" y="171"/>
                </a:cubicBezTo>
                <a:cubicBezTo>
                  <a:pt x="120" y="173"/>
                  <a:pt x="115" y="176"/>
                  <a:pt x="113" y="178"/>
                </a:cubicBezTo>
                <a:cubicBezTo>
                  <a:pt x="110" y="180"/>
                  <a:pt x="108" y="184"/>
                  <a:pt x="106" y="185"/>
                </a:cubicBezTo>
                <a:cubicBezTo>
                  <a:pt x="104" y="189"/>
                  <a:pt x="100" y="195"/>
                  <a:pt x="98" y="199"/>
                </a:cubicBezTo>
                <a:cubicBezTo>
                  <a:pt x="94" y="204"/>
                  <a:pt x="89" y="214"/>
                  <a:pt x="86" y="219"/>
                </a:cubicBezTo>
                <a:cubicBezTo>
                  <a:pt x="84" y="223"/>
                  <a:pt x="80" y="230"/>
                  <a:pt x="78" y="233"/>
                </a:cubicBezTo>
                <a:cubicBezTo>
                  <a:pt x="77" y="235"/>
                  <a:pt x="75" y="238"/>
                  <a:pt x="74" y="239"/>
                </a:cubicBezTo>
                <a:cubicBezTo>
                  <a:pt x="73" y="240"/>
                  <a:pt x="71" y="241"/>
                  <a:pt x="70" y="242"/>
                </a:cubicBezTo>
                <a:cubicBezTo>
                  <a:pt x="69" y="244"/>
                  <a:pt x="69" y="248"/>
                  <a:pt x="68" y="250"/>
                </a:cubicBezTo>
                <a:cubicBezTo>
                  <a:pt x="67" y="253"/>
                  <a:pt x="63" y="258"/>
                  <a:pt x="62" y="262"/>
                </a:cubicBezTo>
                <a:cubicBezTo>
                  <a:pt x="61" y="265"/>
                  <a:pt x="61" y="272"/>
                  <a:pt x="59" y="275"/>
                </a:cubicBezTo>
                <a:cubicBezTo>
                  <a:pt x="57" y="276"/>
                  <a:pt x="54" y="278"/>
                  <a:pt x="52" y="278"/>
                </a:cubicBezTo>
                <a:cubicBezTo>
                  <a:pt x="49" y="280"/>
                  <a:pt x="41" y="284"/>
                  <a:pt x="38" y="287"/>
                </a:cubicBezTo>
                <a:cubicBezTo>
                  <a:pt x="37" y="289"/>
                  <a:pt x="37" y="295"/>
                  <a:pt x="36" y="298"/>
                </a:cubicBezTo>
                <a:cubicBezTo>
                  <a:pt x="36" y="302"/>
                  <a:pt x="32" y="309"/>
                  <a:pt x="32" y="313"/>
                </a:cubicBezTo>
                <a:cubicBezTo>
                  <a:pt x="32" y="315"/>
                  <a:pt x="34" y="320"/>
                  <a:pt x="33" y="323"/>
                </a:cubicBezTo>
                <a:cubicBezTo>
                  <a:pt x="32" y="325"/>
                  <a:pt x="29" y="329"/>
                  <a:pt x="28" y="331"/>
                </a:cubicBezTo>
                <a:cubicBezTo>
                  <a:pt x="24" y="334"/>
                  <a:pt x="17" y="341"/>
                  <a:pt x="13" y="344"/>
                </a:cubicBezTo>
                <a:cubicBezTo>
                  <a:pt x="12" y="345"/>
                  <a:pt x="8" y="351"/>
                  <a:pt x="5" y="350"/>
                </a:cubicBezTo>
                <a:cubicBezTo>
                  <a:pt x="4" y="349"/>
                  <a:pt x="3" y="345"/>
                  <a:pt x="3" y="344"/>
                </a:cubicBezTo>
                <a:cubicBezTo>
                  <a:pt x="3" y="342"/>
                  <a:pt x="7" y="341"/>
                  <a:pt x="7" y="339"/>
                </a:cubicBezTo>
                <a:cubicBezTo>
                  <a:pt x="8" y="338"/>
                  <a:pt x="7" y="336"/>
                  <a:pt x="6" y="335"/>
                </a:cubicBezTo>
                <a:cubicBezTo>
                  <a:pt x="6" y="333"/>
                  <a:pt x="2" y="330"/>
                  <a:pt x="2" y="328"/>
                </a:cubicBezTo>
                <a:cubicBezTo>
                  <a:pt x="0" y="321"/>
                  <a:pt x="1" y="308"/>
                  <a:pt x="3" y="301"/>
                </a:cubicBezTo>
                <a:cubicBezTo>
                  <a:pt x="3" y="299"/>
                  <a:pt x="6" y="295"/>
                  <a:pt x="7" y="293"/>
                </a:cubicBezTo>
                <a:cubicBezTo>
                  <a:pt x="10" y="290"/>
                  <a:pt x="16" y="286"/>
                  <a:pt x="18" y="283"/>
                </a:cubicBezTo>
                <a:cubicBezTo>
                  <a:pt x="19" y="280"/>
                  <a:pt x="21" y="274"/>
                  <a:pt x="21" y="271"/>
                </a:cubicBezTo>
                <a:cubicBezTo>
                  <a:pt x="22" y="266"/>
                  <a:pt x="20" y="254"/>
                  <a:pt x="22" y="249"/>
                </a:cubicBezTo>
                <a:cubicBezTo>
                  <a:pt x="23" y="246"/>
                  <a:pt x="28" y="243"/>
                  <a:pt x="30" y="240"/>
                </a:cubicBezTo>
                <a:cubicBezTo>
                  <a:pt x="33" y="237"/>
                  <a:pt x="38" y="229"/>
                  <a:pt x="40" y="224"/>
                </a:cubicBezTo>
                <a:cubicBezTo>
                  <a:pt x="42" y="220"/>
                  <a:pt x="45" y="211"/>
                  <a:pt x="46" y="206"/>
                </a:cubicBezTo>
                <a:cubicBezTo>
                  <a:pt x="47" y="203"/>
                  <a:pt x="47" y="196"/>
                  <a:pt x="47" y="193"/>
                </a:cubicBezTo>
                <a:cubicBezTo>
                  <a:pt x="47" y="191"/>
                  <a:pt x="48" y="186"/>
                  <a:pt x="50" y="183"/>
                </a:cubicBezTo>
                <a:cubicBezTo>
                  <a:pt x="51" y="180"/>
                  <a:pt x="54" y="177"/>
                  <a:pt x="56" y="175"/>
                </a:cubicBezTo>
                <a:cubicBezTo>
                  <a:pt x="58" y="172"/>
                  <a:pt x="61" y="165"/>
                  <a:pt x="63" y="162"/>
                </a:cubicBezTo>
                <a:cubicBezTo>
                  <a:pt x="66" y="159"/>
                  <a:pt x="76" y="155"/>
                  <a:pt x="78" y="151"/>
                </a:cubicBezTo>
                <a:cubicBezTo>
                  <a:pt x="79" y="150"/>
                  <a:pt x="77" y="147"/>
                  <a:pt x="78" y="146"/>
                </a:cubicBezTo>
                <a:cubicBezTo>
                  <a:pt x="80" y="143"/>
                  <a:pt x="86" y="144"/>
                  <a:pt x="89" y="143"/>
                </a:cubicBezTo>
                <a:cubicBezTo>
                  <a:pt x="92" y="142"/>
                  <a:pt x="98" y="140"/>
                  <a:pt x="101" y="139"/>
                </a:cubicBezTo>
                <a:cubicBezTo>
                  <a:pt x="103" y="137"/>
                  <a:pt x="107" y="133"/>
                  <a:pt x="108" y="131"/>
                </a:cubicBezTo>
                <a:cubicBezTo>
                  <a:pt x="109" y="128"/>
                  <a:pt x="110" y="122"/>
                  <a:pt x="111" y="119"/>
                </a:cubicBezTo>
                <a:cubicBezTo>
                  <a:pt x="112" y="116"/>
                  <a:pt x="112" y="108"/>
                  <a:pt x="114" y="105"/>
                </a:cubicBezTo>
                <a:cubicBezTo>
                  <a:pt x="116" y="103"/>
                  <a:pt x="122" y="102"/>
                  <a:pt x="124" y="101"/>
                </a:cubicBezTo>
                <a:cubicBezTo>
                  <a:pt x="126" y="99"/>
                  <a:pt x="127" y="93"/>
                  <a:pt x="128" y="91"/>
                </a:cubicBezTo>
                <a:cubicBezTo>
                  <a:pt x="131" y="87"/>
                  <a:pt x="136" y="83"/>
                  <a:pt x="139" y="80"/>
                </a:cubicBezTo>
                <a:cubicBezTo>
                  <a:pt x="143" y="77"/>
                  <a:pt x="151" y="70"/>
                  <a:pt x="155" y="66"/>
                </a:cubicBezTo>
                <a:cubicBezTo>
                  <a:pt x="157" y="64"/>
                  <a:pt x="160" y="60"/>
                  <a:pt x="163" y="59"/>
                </a:cubicBezTo>
                <a:cubicBezTo>
                  <a:pt x="166" y="58"/>
                  <a:pt x="174" y="59"/>
                  <a:pt x="177" y="59"/>
                </a:cubicBezTo>
                <a:cubicBezTo>
                  <a:pt x="181" y="59"/>
                  <a:pt x="190" y="61"/>
                  <a:pt x="194" y="62"/>
                </a:cubicBezTo>
                <a:cubicBezTo>
                  <a:pt x="197" y="62"/>
                  <a:pt x="203" y="63"/>
                  <a:pt x="205" y="62"/>
                </a:cubicBezTo>
                <a:cubicBezTo>
                  <a:pt x="209" y="62"/>
                  <a:pt x="215" y="59"/>
                  <a:pt x="219" y="57"/>
                </a:cubicBezTo>
                <a:cubicBezTo>
                  <a:pt x="223" y="55"/>
                  <a:pt x="231" y="50"/>
                  <a:pt x="236" y="48"/>
                </a:cubicBezTo>
                <a:cubicBezTo>
                  <a:pt x="239" y="47"/>
                  <a:pt x="246" y="44"/>
                  <a:pt x="250" y="42"/>
                </a:cubicBezTo>
                <a:cubicBezTo>
                  <a:pt x="253" y="40"/>
                  <a:pt x="259" y="34"/>
                  <a:pt x="262" y="32"/>
                </a:cubicBezTo>
                <a:cubicBezTo>
                  <a:pt x="264" y="30"/>
                  <a:pt x="269" y="27"/>
                  <a:pt x="270" y="25"/>
                </a:cubicBezTo>
                <a:cubicBezTo>
                  <a:pt x="272" y="23"/>
                  <a:pt x="272" y="17"/>
                  <a:pt x="274" y="15"/>
                </a:cubicBezTo>
                <a:cubicBezTo>
                  <a:pt x="275" y="12"/>
                  <a:pt x="281" y="9"/>
                  <a:pt x="283" y="7"/>
                </a:cubicBezTo>
                <a:cubicBezTo>
                  <a:pt x="285" y="5"/>
                  <a:pt x="287" y="1"/>
                  <a:pt x="289" y="1"/>
                </a:cubicBezTo>
                <a:cubicBezTo>
                  <a:pt x="292" y="0"/>
                  <a:pt x="296" y="2"/>
                  <a:pt x="297" y="3"/>
                </a:cubicBezTo>
                <a:cubicBezTo>
                  <a:pt x="299" y="4"/>
                  <a:pt x="302" y="8"/>
                  <a:pt x="304" y="9"/>
                </a:cubicBezTo>
                <a:cubicBezTo>
                  <a:pt x="306" y="10"/>
                  <a:pt x="311" y="11"/>
                  <a:pt x="314" y="11"/>
                </a:cubicBezTo>
                <a:cubicBezTo>
                  <a:pt x="317" y="11"/>
                  <a:pt x="320" y="11"/>
                  <a:pt x="322" y="11"/>
                </a:cubicBezTo>
                <a:cubicBezTo>
                  <a:pt x="324" y="11"/>
                  <a:pt x="328" y="11"/>
                  <a:pt x="329" y="10"/>
                </a:cubicBezTo>
                <a:cubicBezTo>
                  <a:pt x="331" y="10"/>
                  <a:pt x="333" y="8"/>
                  <a:pt x="334" y="7"/>
                </a:cubicBezTo>
                <a:cubicBezTo>
                  <a:pt x="335" y="6"/>
                  <a:pt x="338" y="4"/>
                  <a:pt x="339" y="3"/>
                </a:cubicBezTo>
                <a:cubicBezTo>
                  <a:pt x="341" y="2"/>
                  <a:pt x="345" y="2"/>
                  <a:pt x="347" y="1"/>
                </a:cubicBezTo>
                <a:cubicBezTo>
                  <a:pt x="350" y="1"/>
                  <a:pt x="356" y="2"/>
                  <a:pt x="358" y="3"/>
                </a:cubicBezTo>
                <a:cubicBezTo>
                  <a:pt x="360" y="4"/>
                  <a:pt x="363" y="7"/>
                  <a:pt x="365" y="8"/>
                </a:cubicBezTo>
                <a:cubicBezTo>
                  <a:pt x="367" y="9"/>
                  <a:pt x="371" y="10"/>
                  <a:pt x="373" y="11"/>
                </a:cubicBezTo>
                <a:cubicBezTo>
                  <a:pt x="375" y="12"/>
                  <a:pt x="379" y="16"/>
                  <a:pt x="381" y="16"/>
                </a:cubicBezTo>
                <a:cubicBezTo>
                  <a:pt x="384" y="17"/>
                  <a:pt x="389" y="17"/>
                  <a:pt x="391" y="16"/>
                </a:cubicBezTo>
                <a:cubicBezTo>
                  <a:pt x="394" y="16"/>
                  <a:pt x="401" y="15"/>
                  <a:pt x="404" y="15"/>
                </a:cubicBezTo>
                <a:cubicBezTo>
                  <a:pt x="406" y="14"/>
                  <a:pt x="410" y="12"/>
                  <a:pt x="412" y="12"/>
                </a:cubicBezTo>
                <a:cubicBezTo>
                  <a:pt x="414" y="12"/>
                  <a:pt x="418" y="15"/>
                  <a:pt x="420" y="16"/>
                </a:cubicBezTo>
                <a:cubicBezTo>
                  <a:pt x="422" y="17"/>
                  <a:pt x="428" y="18"/>
                  <a:pt x="431" y="19"/>
                </a:cubicBezTo>
                <a:cubicBezTo>
                  <a:pt x="433" y="20"/>
                  <a:pt x="436" y="24"/>
                  <a:pt x="438" y="26"/>
                </a:cubicBezTo>
                <a:cubicBezTo>
                  <a:pt x="440" y="28"/>
                  <a:pt x="442" y="30"/>
                  <a:pt x="443" y="31"/>
                </a:cubicBezTo>
                <a:cubicBezTo>
                  <a:pt x="445" y="32"/>
                  <a:pt x="448" y="35"/>
                  <a:pt x="450" y="36"/>
                </a:cubicBezTo>
                <a:cubicBezTo>
                  <a:pt x="451" y="37"/>
                  <a:pt x="455" y="36"/>
                  <a:pt x="457" y="36"/>
                </a:cubicBezTo>
                <a:cubicBezTo>
                  <a:pt x="460" y="35"/>
                  <a:pt x="465" y="32"/>
                  <a:pt x="468" y="32"/>
                </a:cubicBezTo>
                <a:cubicBezTo>
                  <a:pt x="471" y="33"/>
                  <a:pt x="475" y="38"/>
                  <a:pt x="478" y="39"/>
                </a:cubicBezTo>
                <a:cubicBezTo>
                  <a:pt x="480" y="41"/>
                  <a:pt x="485" y="43"/>
                  <a:pt x="487" y="45"/>
                </a:cubicBezTo>
                <a:cubicBezTo>
                  <a:pt x="489" y="46"/>
                  <a:pt x="492" y="50"/>
                  <a:pt x="494" y="51"/>
                </a:cubicBezTo>
                <a:cubicBezTo>
                  <a:pt x="497" y="53"/>
                  <a:pt x="505" y="52"/>
                  <a:pt x="509" y="53"/>
                </a:cubicBezTo>
                <a:cubicBezTo>
                  <a:pt x="513" y="53"/>
                  <a:pt x="520" y="54"/>
                  <a:pt x="524" y="55"/>
                </a:cubicBezTo>
                <a:cubicBezTo>
                  <a:pt x="527" y="55"/>
                  <a:pt x="534" y="57"/>
                  <a:pt x="537" y="59"/>
                </a:cubicBezTo>
                <a:cubicBezTo>
                  <a:pt x="540" y="61"/>
                  <a:pt x="544" y="66"/>
                  <a:pt x="547" y="68"/>
                </a:cubicBezTo>
                <a:cubicBezTo>
                  <a:pt x="550" y="69"/>
                  <a:pt x="556" y="69"/>
                  <a:pt x="558" y="70"/>
                </a:cubicBezTo>
                <a:cubicBezTo>
                  <a:pt x="562" y="72"/>
                  <a:pt x="566" y="78"/>
                  <a:pt x="569" y="79"/>
                </a:cubicBezTo>
                <a:cubicBezTo>
                  <a:pt x="571" y="81"/>
                  <a:pt x="576" y="82"/>
                  <a:pt x="579" y="83"/>
                </a:cubicBezTo>
                <a:cubicBezTo>
                  <a:pt x="582" y="85"/>
                  <a:pt x="589" y="89"/>
                  <a:pt x="592" y="92"/>
                </a:cubicBezTo>
                <a:cubicBezTo>
                  <a:pt x="595" y="94"/>
                  <a:pt x="600" y="99"/>
                  <a:pt x="603" y="101"/>
                </a:cubicBezTo>
                <a:cubicBezTo>
                  <a:pt x="604" y="104"/>
                  <a:pt x="607" y="109"/>
                  <a:pt x="609" y="111"/>
                </a:cubicBezTo>
                <a:cubicBezTo>
                  <a:pt x="610" y="113"/>
                  <a:pt x="613" y="117"/>
                  <a:pt x="613" y="11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0" name="TextBox 189">
            <a:extLst>
              <a:ext uri="{FF2B5EF4-FFF2-40B4-BE49-F238E27FC236}">
                <a16:creationId xmlns:a16="http://schemas.microsoft.com/office/drawing/2014/main" id="{845CB7A8-94F8-4DDB-B80F-EC94AD26022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SWITZERLAND MAP</a:t>
            </a:r>
          </a:p>
          <a:p>
            <a:r>
              <a:rPr lang="en-US" dirty="0">
                <a:solidFill>
                  <a:srgbClr val="56595E"/>
                </a:solidFill>
                <a:latin typeface="Candara" panose="020E0502030303020204" pitchFamily="34" charset="0"/>
              </a:rPr>
              <a:t>Your Subtitle</a:t>
            </a:r>
          </a:p>
        </p:txBody>
      </p:sp>
      <p:sp>
        <p:nvSpPr>
          <p:cNvPr id="191" name="TextBox 190">
            <a:extLst>
              <a:ext uri="{FF2B5EF4-FFF2-40B4-BE49-F238E27FC236}">
                <a16:creationId xmlns:a16="http://schemas.microsoft.com/office/drawing/2014/main" id="{807B537F-8C55-4DB2-8260-F98BEAD87A61}"/>
              </a:ext>
            </a:extLst>
          </p:cNvPr>
          <p:cNvSpPr txBox="1"/>
          <p:nvPr/>
        </p:nvSpPr>
        <p:spPr>
          <a:xfrm>
            <a:off x="8833081" y="1283762"/>
            <a:ext cx="3196847" cy="1523494"/>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192" name="TextBox 191">
            <a:extLst>
              <a:ext uri="{FF2B5EF4-FFF2-40B4-BE49-F238E27FC236}">
                <a16:creationId xmlns:a16="http://schemas.microsoft.com/office/drawing/2014/main" id="{EBAAE46E-893A-4834-9DBC-E40F6CD89E8F}"/>
              </a:ext>
            </a:extLst>
          </p:cNvPr>
          <p:cNvSpPr txBox="1"/>
          <p:nvPr/>
        </p:nvSpPr>
        <p:spPr>
          <a:xfrm>
            <a:off x="9358730" y="4534643"/>
            <a:ext cx="2854118" cy="1723549"/>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193" name="TextBox 192">
            <a:extLst>
              <a:ext uri="{FF2B5EF4-FFF2-40B4-BE49-F238E27FC236}">
                <a16:creationId xmlns:a16="http://schemas.microsoft.com/office/drawing/2014/main" id="{1EAA3C34-DEA9-4616-BDB6-7543904AE3B6}"/>
              </a:ext>
            </a:extLst>
          </p:cNvPr>
          <p:cNvSpPr txBox="1"/>
          <p:nvPr/>
        </p:nvSpPr>
        <p:spPr>
          <a:xfrm>
            <a:off x="159830" y="2792505"/>
            <a:ext cx="1936301" cy="2508379"/>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8A66A814-7DB9-4B19-95DE-DC12F7EFEC3E}"/>
              </a:ext>
            </a:extLst>
          </p:cNvPr>
          <p:cNvGrpSpPr/>
          <p:nvPr/>
        </p:nvGrpSpPr>
        <p:grpSpPr>
          <a:xfrm>
            <a:off x="1066801" y="2238247"/>
            <a:ext cx="2743200" cy="508758"/>
            <a:chOff x="1066801" y="2238247"/>
            <a:chExt cx="2743200" cy="508758"/>
          </a:xfrm>
        </p:grpSpPr>
        <p:sp>
          <p:nvSpPr>
            <p:cNvPr id="180" name="Freeform: Shape 179">
              <a:extLst>
                <a:ext uri="{FF2B5EF4-FFF2-40B4-BE49-F238E27FC236}">
                  <a16:creationId xmlns:a16="http://schemas.microsoft.com/office/drawing/2014/main" id="{8C0FF652-812F-4D3F-A866-7A4E36EB587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Text Box 10">
              <a:extLst>
                <a:ext uri="{FF2B5EF4-FFF2-40B4-BE49-F238E27FC236}">
                  <a16:creationId xmlns:a16="http://schemas.microsoft.com/office/drawing/2014/main" id="{211F42FB-FCB4-415C-88A1-A62F2CCBE2E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2" name="Group 41">
            <a:extLst>
              <a:ext uri="{FF2B5EF4-FFF2-40B4-BE49-F238E27FC236}">
                <a16:creationId xmlns:a16="http://schemas.microsoft.com/office/drawing/2014/main" id="{C24A6FFD-4564-46F3-9FB1-A2DD4725AF97}"/>
              </a:ext>
            </a:extLst>
          </p:cNvPr>
          <p:cNvGrpSpPr/>
          <p:nvPr/>
        </p:nvGrpSpPr>
        <p:grpSpPr>
          <a:xfrm>
            <a:off x="7772400" y="675620"/>
            <a:ext cx="2743200" cy="508758"/>
            <a:chOff x="7772400" y="675620"/>
            <a:chExt cx="2743200" cy="508758"/>
          </a:xfrm>
        </p:grpSpPr>
        <p:sp>
          <p:nvSpPr>
            <p:cNvPr id="176" name="Freeform: Shape 175">
              <a:extLst>
                <a:ext uri="{FF2B5EF4-FFF2-40B4-BE49-F238E27FC236}">
                  <a16:creationId xmlns:a16="http://schemas.microsoft.com/office/drawing/2014/main" id="{56140BB0-8FC6-4EAC-8508-DF985680092F}"/>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5" name="Text Box 10">
              <a:extLst>
                <a:ext uri="{FF2B5EF4-FFF2-40B4-BE49-F238E27FC236}">
                  <a16:creationId xmlns:a16="http://schemas.microsoft.com/office/drawing/2014/main" id="{E777E1C2-E8BB-4C53-B887-3B4ADA18BEC5}"/>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4" name="Group 43">
            <a:extLst>
              <a:ext uri="{FF2B5EF4-FFF2-40B4-BE49-F238E27FC236}">
                <a16:creationId xmlns:a16="http://schemas.microsoft.com/office/drawing/2014/main" id="{7BDEA16A-CC3A-4F54-9282-C7A20BCCABB5}"/>
              </a:ext>
            </a:extLst>
          </p:cNvPr>
          <p:cNvGrpSpPr/>
          <p:nvPr/>
        </p:nvGrpSpPr>
        <p:grpSpPr>
          <a:xfrm>
            <a:off x="8610600" y="3855974"/>
            <a:ext cx="2743200" cy="508758"/>
            <a:chOff x="8831418" y="3906966"/>
            <a:chExt cx="2743200" cy="508758"/>
          </a:xfrm>
        </p:grpSpPr>
        <p:sp>
          <p:nvSpPr>
            <p:cNvPr id="185" name="Freeform: Shape 184">
              <a:extLst>
                <a:ext uri="{FF2B5EF4-FFF2-40B4-BE49-F238E27FC236}">
                  <a16:creationId xmlns:a16="http://schemas.microsoft.com/office/drawing/2014/main" id="{936B8913-61F7-4D94-928C-6D18F228CC20}"/>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6" name="Text Box 10">
              <a:extLst>
                <a:ext uri="{FF2B5EF4-FFF2-40B4-BE49-F238E27FC236}">
                  <a16:creationId xmlns:a16="http://schemas.microsoft.com/office/drawing/2014/main" id="{43B4B353-BBB0-48D4-A538-F89FEDA8DCB2}"/>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8" name="Group 47">
            <a:extLst>
              <a:ext uri="{FF2B5EF4-FFF2-40B4-BE49-F238E27FC236}">
                <a16:creationId xmlns:a16="http://schemas.microsoft.com/office/drawing/2014/main" id="{FD5970D2-FA4F-4A3F-A8F6-B97D8A71295E}"/>
              </a:ext>
            </a:extLst>
          </p:cNvPr>
          <p:cNvGrpSpPr/>
          <p:nvPr/>
        </p:nvGrpSpPr>
        <p:grpSpPr>
          <a:xfrm>
            <a:off x="3564433" y="1937101"/>
            <a:ext cx="1097280" cy="1375905"/>
            <a:chOff x="3564433" y="1937101"/>
            <a:chExt cx="1097280" cy="1375905"/>
          </a:xfrm>
          <a:effectLst>
            <a:outerShdw blurRad="76200" dir="18900000" sy="23000" kx="-1200000" algn="bl" rotWithShape="0">
              <a:prstClr val="black">
                <a:alpha val="13000"/>
              </a:prstClr>
            </a:outerShdw>
          </a:effectLst>
        </p:grpSpPr>
        <p:sp>
          <p:nvSpPr>
            <p:cNvPr id="215" name="Freeform: Shape 214">
              <a:extLst>
                <a:ext uri="{FF2B5EF4-FFF2-40B4-BE49-F238E27FC236}">
                  <a16:creationId xmlns:a16="http://schemas.microsoft.com/office/drawing/2014/main" id="{929D7DAB-F862-4BF9-B96C-101BB48F643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a:extLst>
                <a:ext uri="{FF2B5EF4-FFF2-40B4-BE49-F238E27FC236}">
                  <a16:creationId xmlns:a16="http://schemas.microsoft.com/office/drawing/2014/main" id="{3765B47D-5CF3-47E4-A8FC-FF7077E7DE3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8" name="Graphic 26" descr="Hike">
              <a:extLst>
                <a:ext uri="{FF2B5EF4-FFF2-40B4-BE49-F238E27FC236}">
                  <a16:creationId xmlns:a16="http://schemas.microsoft.com/office/drawing/2014/main" id="{9DB04FDA-C0EC-4B8B-B7A7-E59E84490606}"/>
                </a:ext>
              </a:extLst>
            </p:cNvPr>
            <p:cNvGrpSpPr>
              <a:grpSpLocks noChangeAspect="1"/>
            </p:cNvGrpSpPr>
            <p:nvPr/>
          </p:nvGrpSpPr>
          <p:grpSpPr>
            <a:xfrm>
              <a:off x="3835579" y="2208930"/>
              <a:ext cx="548640" cy="548640"/>
              <a:chOff x="5638800" y="2971800"/>
              <a:chExt cx="914400" cy="914400"/>
            </a:xfrm>
            <a:solidFill>
              <a:srgbClr val="4D4D4D"/>
            </a:solidFill>
          </p:grpSpPr>
          <p:sp>
            <p:nvSpPr>
              <p:cNvPr id="29" name="Freeform: Shape 28">
                <a:extLst>
                  <a:ext uri="{FF2B5EF4-FFF2-40B4-BE49-F238E27FC236}">
                    <a16:creationId xmlns:a16="http://schemas.microsoft.com/office/drawing/2014/main" id="{4B3C9C06-34A6-482F-A2AF-02C5697F84D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FC497A61-A406-4530-B441-6D9881D2150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317BDC3A-92BB-4083-BACD-68FE83F9D0F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46" name="Group 45">
            <a:extLst>
              <a:ext uri="{FF2B5EF4-FFF2-40B4-BE49-F238E27FC236}">
                <a16:creationId xmlns:a16="http://schemas.microsoft.com/office/drawing/2014/main" id="{A5DF102C-58D6-4993-BBA3-43A971025BCC}"/>
              </a:ext>
            </a:extLst>
          </p:cNvPr>
          <p:cNvGrpSpPr/>
          <p:nvPr/>
        </p:nvGrpSpPr>
        <p:grpSpPr>
          <a:xfrm>
            <a:off x="7006217" y="376695"/>
            <a:ext cx="1097280" cy="1375905"/>
            <a:chOff x="7006217" y="376695"/>
            <a:chExt cx="1097280" cy="1375905"/>
          </a:xfrm>
          <a:effectLst>
            <a:outerShdw blurRad="76200" dir="18900000" sy="23000" kx="-1200000" algn="bl" rotWithShape="0">
              <a:prstClr val="black">
                <a:alpha val="13000"/>
              </a:prstClr>
            </a:outerShdw>
          </a:effectLst>
        </p:grpSpPr>
        <p:sp>
          <p:nvSpPr>
            <p:cNvPr id="214" name="Freeform: Shape 213">
              <a:extLst>
                <a:ext uri="{FF2B5EF4-FFF2-40B4-BE49-F238E27FC236}">
                  <a16:creationId xmlns:a16="http://schemas.microsoft.com/office/drawing/2014/main" id="{6E265172-491E-44EE-A052-9445B5D3028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8" name="Oval 177">
              <a:extLst>
                <a:ext uri="{FF2B5EF4-FFF2-40B4-BE49-F238E27FC236}">
                  <a16:creationId xmlns:a16="http://schemas.microsoft.com/office/drawing/2014/main" id="{8D1172F3-42E2-4F7E-8EA5-7AE8CE0AB52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Graphic 38" descr="Tent">
              <a:extLst>
                <a:ext uri="{FF2B5EF4-FFF2-40B4-BE49-F238E27FC236}">
                  <a16:creationId xmlns:a16="http://schemas.microsoft.com/office/drawing/2014/main" id="{141F463A-1272-4658-A3EA-92273AD6D22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nvGrpSpPr>
          <p:cNvPr id="49" name="Group 48">
            <a:extLst>
              <a:ext uri="{FF2B5EF4-FFF2-40B4-BE49-F238E27FC236}">
                <a16:creationId xmlns:a16="http://schemas.microsoft.com/office/drawing/2014/main" id="{FD31873F-BA9F-437D-9AD4-358DE843D71E}"/>
              </a:ext>
            </a:extLst>
          </p:cNvPr>
          <p:cNvGrpSpPr/>
          <p:nvPr/>
        </p:nvGrpSpPr>
        <p:grpSpPr>
          <a:xfrm>
            <a:off x="7636658" y="3577095"/>
            <a:ext cx="1097280" cy="1375905"/>
            <a:chOff x="7857476" y="3628087"/>
            <a:chExt cx="1097280" cy="1375905"/>
          </a:xfrm>
        </p:grpSpPr>
        <p:sp>
          <p:nvSpPr>
            <p:cNvPr id="220" name="Freeform: Shape 219">
              <a:extLst>
                <a:ext uri="{FF2B5EF4-FFF2-40B4-BE49-F238E27FC236}">
                  <a16:creationId xmlns:a16="http://schemas.microsoft.com/office/drawing/2014/main" id="{F926131A-FECC-4191-BB1B-DB75D97CCBBD}"/>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1" name="Oval 220">
              <a:extLst>
                <a:ext uri="{FF2B5EF4-FFF2-40B4-BE49-F238E27FC236}">
                  <a16:creationId xmlns:a16="http://schemas.microsoft.com/office/drawing/2014/main" id="{6B0C885E-3659-4DF3-AC11-38A355B2BCF9}"/>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4" name="Graphic 32" descr="Fishing">
              <a:extLst>
                <a:ext uri="{FF2B5EF4-FFF2-40B4-BE49-F238E27FC236}">
                  <a16:creationId xmlns:a16="http://schemas.microsoft.com/office/drawing/2014/main" id="{CBB43C1A-6CFD-4DF5-94C7-B8BC2B538048}"/>
                </a:ext>
              </a:extLst>
            </p:cNvPr>
            <p:cNvGrpSpPr>
              <a:grpSpLocks noChangeAspect="1"/>
            </p:cNvGrpSpPr>
            <p:nvPr/>
          </p:nvGrpSpPr>
          <p:grpSpPr>
            <a:xfrm>
              <a:off x="8123014" y="3937616"/>
              <a:ext cx="548640" cy="436504"/>
              <a:chOff x="5681186" y="3099911"/>
              <a:chExt cx="824865" cy="656273"/>
            </a:xfrm>
            <a:solidFill>
              <a:srgbClr val="4D4D4D"/>
            </a:solidFill>
          </p:grpSpPr>
          <p:sp>
            <p:nvSpPr>
              <p:cNvPr id="35" name="Freeform: Shape 34">
                <a:extLst>
                  <a:ext uri="{FF2B5EF4-FFF2-40B4-BE49-F238E27FC236}">
                    <a16:creationId xmlns:a16="http://schemas.microsoft.com/office/drawing/2014/main" id="{D390BD14-7C06-4189-B87E-B4E5904982A1}"/>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B1CC77FC-D4B6-461C-8561-F5966C80614C}"/>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87C956FA-EEE8-4165-87B2-31D00DAFB3C6}"/>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pic>
        <p:nvPicPr>
          <p:cNvPr id="94" name="Picture 93">
            <a:hlinkClick r:id="rId5"/>
            <a:extLst>
              <a:ext uri="{FF2B5EF4-FFF2-40B4-BE49-F238E27FC236}">
                <a16:creationId xmlns:a16="http://schemas.microsoft.com/office/drawing/2014/main" id="{CACB9624-4CEF-4D13-A773-06146C66139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88414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0"/>
                                        </p:tgtEl>
                                        <p:attrNameLst>
                                          <p:attrName>style.visibility</p:attrName>
                                        </p:attrNameLst>
                                      </p:cBhvr>
                                      <p:to>
                                        <p:strVal val="visible"/>
                                      </p:to>
                                    </p:set>
                                    <p:animEffect transition="in" filter="wipe(left)">
                                      <p:cBhvr>
                                        <p:cTn id="7" dur="1000"/>
                                        <p:tgtEl>
                                          <p:spTgt spid="190"/>
                                        </p:tgtEl>
                                      </p:cBhvr>
                                    </p:animEffect>
                                  </p:childTnLst>
                                </p:cTn>
                              </p:par>
                              <p:par>
                                <p:cTn id="8" presetID="2" presetClass="entr" presetSubtype="4" fill="hold" grpId="0" nodeType="withEffect">
                                  <p:stCondLst>
                                    <p:cond delay="1250"/>
                                  </p:stCondLst>
                                  <p:childTnLst>
                                    <p:set>
                                      <p:cBhvr>
                                        <p:cTn id="9" dur="1" fill="hold">
                                          <p:stCondLst>
                                            <p:cond delay="0"/>
                                          </p:stCondLst>
                                        </p:cTn>
                                        <p:tgtEl>
                                          <p:spTgt spid="65"/>
                                        </p:tgtEl>
                                        <p:attrNameLst>
                                          <p:attrName>style.visibility</p:attrName>
                                        </p:attrNameLst>
                                      </p:cBhvr>
                                      <p:to>
                                        <p:strVal val="visible"/>
                                      </p:to>
                                    </p:set>
                                    <p:anim calcmode="lin" valueType="num">
                                      <p:cBhvr additive="base">
                                        <p:cTn id="10" dur="1250" fill="hold"/>
                                        <p:tgtEl>
                                          <p:spTgt spid="65"/>
                                        </p:tgtEl>
                                        <p:attrNameLst>
                                          <p:attrName>ppt_x</p:attrName>
                                        </p:attrNameLst>
                                      </p:cBhvr>
                                      <p:tavLst>
                                        <p:tav tm="0">
                                          <p:val>
                                            <p:strVal val="#ppt_x"/>
                                          </p:val>
                                        </p:tav>
                                        <p:tav tm="100000">
                                          <p:val>
                                            <p:strVal val="#ppt_x"/>
                                          </p:val>
                                        </p:tav>
                                      </p:tavLst>
                                    </p:anim>
                                    <p:anim calcmode="lin" valueType="num">
                                      <p:cBhvr additive="base">
                                        <p:cTn id="11" dur="1250" fill="hold"/>
                                        <p:tgtEl>
                                          <p:spTgt spid="65"/>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1250"/>
                                  </p:stCondLst>
                                  <p:childTnLst>
                                    <p:set>
                                      <p:cBhvr>
                                        <p:cTn id="13" dur="1" fill="hold">
                                          <p:stCondLst>
                                            <p:cond delay="0"/>
                                          </p:stCondLst>
                                        </p:cTn>
                                        <p:tgtEl>
                                          <p:spTgt spid="66"/>
                                        </p:tgtEl>
                                        <p:attrNameLst>
                                          <p:attrName>style.visibility</p:attrName>
                                        </p:attrNameLst>
                                      </p:cBhvr>
                                      <p:to>
                                        <p:strVal val="visible"/>
                                      </p:to>
                                    </p:set>
                                    <p:anim calcmode="lin" valueType="num">
                                      <p:cBhvr additive="base">
                                        <p:cTn id="14" dur="1250" fill="hold"/>
                                        <p:tgtEl>
                                          <p:spTgt spid="66"/>
                                        </p:tgtEl>
                                        <p:attrNameLst>
                                          <p:attrName>ppt_x</p:attrName>
                                        </p:attrNameLst>
                                      </p:cBhvr>
                                      <p:tavLst>
                                        <p:tav tm="0">
                                          <p:val>
                                            <p:strVal val="#ppt_x"/>
                                          </p:val>
                                        </p:tav>
                                        <p:tav tm="100000">
                                          <p:val>
                                            <p:strVal val="#ppt_x"/>
                                          </p:val>
                                        </p:tav>
                                      </p:tavLst>
                                    </p:anim>
                                    <p:anim calcmode="lin" valueType="num">
                                      <p:cBhvr additive="base">
                                        <p:cTn id="15" dur="1250" fill="hold"/>
                                        <p:tgtEl>
                                          <p:spTgt spid="66"/>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1250"/>
                                  </p:stCondLst>
                                  <p:childTnLst>
                                    <p:set>
                                      <p:cBhvr>
                                        <p:cTn id="17" dur="1" fill="hold">
                                          <p:stCondLst>
                                            <p:cond delay="0"/>
                                          </p:stCondLst>
                                        </p:cTn>
                                        <p:tgtEl>
                                          <p:spTgt spid="67"/>
                                        </p:tgtEl>
                                        <p:attrNameLst>
                                          <p:attrName>style.visibility</p:attrName>
                                        </p:attrNameLst>
                                      </p:cBhvr>
                                      <p:to>
                                        <p:strVal val="visible"/>
                                      </p:to>
                                    </p:set>
                                    <p:anim calcmode="lin" valueType="num">
                                      <p:cBhvr additive="base">
                                        <p:cTn id="18" dur="1250" fill="hold"/>
                                        <p:tgtEl>
                                          <p:spTgt spid="67"/>
                                        </p:tgtEl>
                                        <p:attrNameLst>
                                          <p:attrName>ppt_x</p:attrName>
                                        </p:attrNameLst>
                                      </p:cBhvr>
                                      <p:tavLst>
                                        <p:tav tm="0">
                                          <p:val>
                                            <p:strVal val="#ppt_x"/>
                                          </p:val>
                                        </p:tav>
                                        <p:tav tm="100000">
                                          <p:val>
                                            <p:strVal val="#ppt_x"/>
                                          </p:val>
                                        </p:tav>
                                      </p:tavLst>
                                    </p:anim>
                                    <p:anim calcmode="lin" valueType="num">
                                      <p:cBhvr additive="base">
                                        <p:cTn id="19" dur="1250" fill="hold"/>
                                        <p:tgtEl>
                                          <p:spTgt spid="67"/>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1250"/>
                                  </p:stCondLst>
                                  <p:childTnLst>
                                    <p:set>
                                      <p:cBhvr>
                                        <p:cTn id="21" dur="1" fill="hold">
                                          <p:stCondLst>
                                            <p:cond delay="0"/>
                                          </p:stCondLst>
                                        </p:cTn>
                                        <p:tgtEl>
                                          <p:spTgt spid="68"/>
                                        </p:tgtEl>
                                        <p:attrNameLst>
                                          <p:attrName>style.visibility</p:attrName>
                                        </p:attrNameLst>
                                      </p:cBhvr>
                                      <p:to>
                                        <p:strVal val="visible"/>
                                      </p:to>
                                    </p:set>
                                    <p:anim calcmode="lin" valueType="num">
                                      <p:cBhvr additive="base">
                                        <p:cTn id="22" dur="1250" fill="hold"/>
                                        <p:tgtEl>
                                          <p:spTgt spid="68"/>
                                        </p:tgtEl>
                                        <p:attrNameLst>
                                          <p:attrName>ppt_x</p:attrName>
                                        </p:attrNameLst>
                                      </p:cBhvr>
                                      <p:tavLst>
                                        <p:tav tm="0">
                                          <p:val>
                                            <p:strVal val="#ppt_x"/>
                                          </p:val>
                                        </p:tav>
                                        <p:tav tm="100000">
                                          <p:val>
                                            <p:strVal val="#ppt_x"/>
                                          </p:val>
                                        </p:tav>
                                      </p:tavLst>
                                    </p:anim>
                                    <p:anim calcmode="lin" valueType="num">
                                      <p:cBhvr additive="base">
                                        <p:cTn id="23" dur="1250" fill="hold"/>
                                        <p:tgtEl>
                                          <p:spTgt spid="68"/>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1250"/>
                                  </p:stCondLst>
                                  <p:childTnLst>
                                    <p:set>
                                      <p:cBhvr>
                                        <p:cTn id="25" dur="1" fill="hold">
                                          <p:stCondLst>
                                            <p:cond delay="0"/>
                                          </p:stCondLst>
                                        </p:cTn>
                                        <p:tgtEl>
                                          <p:spTgt spid="69"/>
                                        </p:tgtEl>
                                        <p:attrNameLst>
                                          <p:attrName>style.visibility</p:attrName>
                                        </p:attrNameLst>
                                      </p:cBhvr>
                                      <p:to>
                                        <p:strVal val="visible"/>
                                      </p:to>
                                    </p:set>
                                    <p:anim calcmode="lin" valueType="num">
                                      <p:cBhvr additive="base">
                                        <p:cTn id="26" dur="1250" fill="hold"/>
                                        <p:tgtEl>
                                          <p:spTgt spid="69"/>
                                        </p:tgtEl>
                                        <p:attrNameLst>
                                          <p:attrName>ppt_x</p:attrName>
                                        </p:attrNameLst>
                                      </p:cBhvr>
                                      <p:tavLst>
                                        <p:tav tm="0">
                                          <p:val>
                                            <p:strVal val="#ppt_x"/>
                                          </p:val>
                                        </p:tav>
                                        <p:tav tm="100000">
                                          <p:val>
                                            <p:strVal val="#ppt_x"/>
                                          </p:val>
                                        </p:tav>
                                      </p:tavLst>
                                    </p:anim>
                                    <p:anim calcmode="lin" valueType="num">
                                      <p:cBhvr additive="base">
                                        <p:cTn id="27" dur="1250" fill="hold"/>
                                        <p:tgtEl>
                                          <p:spTgt spid="69"/>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1250"/>
                                  </p:stCondLst>
                                  <p:childTnLst>
                                    <p:set>
                                      <p:cBhvr>
                                        <p:cTn id="29" dur="1" fill="hold">
                                          <p:stCondLst>
                                            <p:cond delay="0"/>
                                          </p:stCondLst>
                                        </p:cTn>
                                        <p:tgtEl>
                                          <p:spTgt spid="70"/>
                                        </p:tgtEl>
                                        <p:attrNameLst>
                                          <p:attrName>style.visibility</p:attrName>
                                        </p:attrNameLst>
                                      </p:cBhvr>
                                      <p:to>
                                        <p:strVal val="visible"/>
                                      </p:to>
                                    </p:set>
                                    <p:anim calcmode="lin" valueType="num">
                                      <p:cBhvr additive="base">
                                        <p:cTn id="30" dur="1250" fill="hold"/>
                                        <p:tgtEl>
                                          <p:spTgt spid="70"/>
                                        </p:tgtEl>
                                        <p:attrNameLst>
                                          <p:attrName>ppt_x</p:attrName>
                                        </p:attrNameLst>
                                      </p:cBhvr>
                                      <p:tavLst>
                                        <p:tav tm="0">
                                          <p:val>
                                            <p:strVal val="#ppt_x"/>
                                          </p:val>
                                        </p:tav>
                                        <p:tav tm="100000">
                                          <p:val>
                                            <p:strVal val="#ppt_x"/>
                                          </p:val>
                                        </p:tav>
                                      </p:tavLst>
                                    </p:anim>
                                    <p:anim calcmode="lin" valueType="num">
                                      <p:cBhvr additive="base">
                                        <p:cTn id="31" dur="1250" fill="hold"/>
                                        <p:tgtEl>
                                          <p:spTgt spid="70"/>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1250"/>
                                  </p:stCondLst>
                                  <p:childTnLst>
                                    <p:set>
                                      <p:cBhvr>
                                        <p:cTn id="33" dur="1" fill="hold">
                                          <p:stCondLst>
                                            <p:cond delay="0"/>
                                          </p:stCondLst>
                                        </p:cTn>
                                        <p:tgtEl>
                                          <p:spTgt spid="71"/>
                                        </p:tgtEl>
                                        <p:attrNameLst>
                                          <p:attrName>style.visibility</p:attrName>
                                        </p:attrNameLst>
                                      </p:cBhvr>
                                      <p:to>
                                        <p:strVal val="visible"/>
                                      </p:to>
                                    </p:set>
                                    <p:anim calcmode="lin" valueType="num">
                                      <p:cBhvr additive="base">
                                        <p:cTn id="34" dur="1250" fill="hold"/>
                                        <p:tgtEl>
                                          <p:spTgt spid="71"/>
                                        </p:tgtEl>
                                        <p:attrNameLst>
                                          <p:attrName>ppt_x</p:attrName>
                                        </p:attrNameLst>
                                      </p:cBhvr>
                                      <p:tavLst>
                                        <p:tav tm="0">
                                          <p:val>
                                            <p:strVal val="#ppt_x"/>
                                          </p:val>
                                        </p:tav>
                                        <p:tav tm="100000">
                                          <p:val>
                                            <p:strVal val="#ppt_x"/>
                                          </p:val>
                                        </p:tav>
                                      </p:tavLst>
                                    </p:anim>
                                    <p:anim calcmode="lin" valueType="num">
                                      <p:cBhvr additive="base">
                                        <p:cTn id="35" dur="1250" fill="hold"/>
                                        <p:tgtEl>
                                          <p:spTgt spid="71"/>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1250"/>
                                  </p:stCondLst>
                                  <p:childTnLst>
                                    <p:set>
                                      <p:cBhvr>
                                        <p:cTn id="37" dur="1" fill="hold">
                                          <p:stCondLst>
                                            <p:cond delay="0"/>
                                          </p:stCondLst>
                                        </p:cTn>
                                        <p:tgtEl>
                                          <p:spTgt spid="72"/>
                                        </p:tgtEl>
                                        <p:attrNameLst>
                                          <p:attrName>style.visibility</p:attrName>
                                        </p:attrNameLst>
                                      </p:cBhvr>
                                      <p:to>
                                        <p:strVal val="visible"/>
                                      </p:to>
                                    </p:set>
                                    <p:anim calcmode="lin" valueType="num">
                                      <p:cBhvr additive="base">
                                        <p:cTn id="38" dur="1250" fill="hold"/>
                                        <p:tgtEl>
                                          <p:spTgt spid="72"/>
                                        </p:tgtEl>
                                        <p:attrNameLst>
                                          <p:attrName>ppt_x</p:attrName>
                                        </p:attrNameLst>
                                      </p:cBhvr>
                                      <p:tavLst>
                                        <p:tav tm="0">
                                          <p:val>
                                            <p:strVal val="#ppt_x"/>
                                          </p:val>
                                        </p:tav>
                                        <p:tav tm="100000">
                                          <p:val>
                                            <p:strVal val="#ppt_x"/>
                                          </p:val>
                                        </p:tav>
                                      </p:tavLst>
                                    </p:anim>
                                    <p:anim calcmode="lin" valueType="num">
                                      <p:cBhvr additive="base">
                                        <p:cTn id="39" dur="1250" fill="hold"/>
                                        <p:tgtEl>
                                          <p:spTgt spid="72"/>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1250"/>
                                  </p:stCondLst>
                                  <p:childTnLst>
                                    <p:set>
                                      <p:cBhvr>
                                        <p:cTn id="41" dur="1" fill="hold">
                                          <p:stCondLst>
                                            <p:cond delay="0"/>
                                          </p:stCondLst>
                                        </p:cTn>
                                        <p:tgtEl>
                                          <p:spTgt spid="73"/>
                                        </p:tgtEl>
                                        <p:attrNameLst>
                                          <p:attrName>style.visibility</p:attrName>
                                        </p:attrNameLst>
                                      </p:cBhvr>
                                      <p:to>
                                        <p:strVal val="visible"/>
                                      </p:to>
                                    </p:set>
                                    <p:anim calcmode="lin" valueType="num">
                                      <p:cBhvr additive="base">
                                        <p:cTn id="42" dur="1250" fill="hold"/>
                                        <p:tgtEl>
                                          <p:spTgt spid="73"/>
                                        </p:tgtEl>
                                        <p:attrNameLst>
                                          <p:attrName>ppt_x</p:attrName>
                                        </p:attrNameLst>
                                      </p:cBhvr>
                                      <p:tavLst>
                                        <p:tav tm="0">
                                          <p:val>
                                            <p:strVal val="#ppt_x"/>
                                          </p:val>
                                        </p:tav>
                                        <p:tav tm="100000">
                                          <p:val>
                                            <p:strVal val="#ppt_x"/>
                                          </p:val>
                                        </p:tav>
                                      </p:tavLst>
                                    </p:anim>
                                    <p:anim calcmode="lin" valueType="num">
                                      <p:cBhvr additive="base">
                                        <p:cTn id="43" dur="1250" fill="hold"/>
                                        <p:tgtEl>
                                          <p:spTgt spid="73"/>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1250"/>
                                  </p:stCondLst>
                                  <p:childTnLst>
                                    <p:set>
                                      <p:cBhvr>
                                        <p:cTn id="45" dur="1" fill="hold">
                                          <p:stCondLst>
                                            <p:cond delay="0"/>
                                          </p:stCondLst>
                                        </p:cTn>
                                        <p:tgtEl>
                                          <p:spTgt spid="74"/>
                                        </p:tgtEl>
                                        <p:attrNameLst>
                                          <p:attrName>style.visibility</p:attrName>
                                        </p:attrNameLst>
                                      </p:cBhvr>
                                      <p:to>
                                        <p:strVal val="visible"/>
                                      </p:to>
                                    </p:set>
                                    <p:anim calcmode="lin" valueType="num">
                                      <p:cBhvr additive="base">
                                        <p:cTn id="46" dur="1250" fill="hold"/>
                                        <p:tgtEl>
                                          <p:spTgt spid="74"/>
                                        </p:tgtEl>
                                        <p:attrNameLst>
                                          <p:attrName>ppt_x</p:attrName>
                                        </p:attrNameLst>
                                      </p:cBhvr>
                                      <p:tavLst>
                                        <p:tav tm="0">
                                          <p:val>
                                            <p:strVal val="#ppt_x"/>
                                          </p:val>
                                        </p:tav>
                                        <p:tav tm="100000">
                                          <p:val>
                                            <p:strVal val="#ppt_x"/>
                                          </p:val>
                                        </p:tav>
                                      </p:tavLst>
                                    </p:anim>
                                    <p:anim calcmode="lin" valueType="num">
                                      <p:cBhvr additive="base">
                                        <p:cTn id="47" dur="1250" fill="hold"/>
                                        <p:tgtEl>
                                          <p:spTgt spid="74"/>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1250"/>
                                  </p:stCondLst>
                                  <p:childTnLst>
                                    <p:set>
                                      <p:cBhvr>
                                        <p:cTn id="49" dur="1" fill="hold">
                                          <p:stCondLst>
                                            <p:cond delay="0"/>
                                          </p:stCondLst>
                                        </p:cTn>
                                        <p:tgtEl>
                                          <p:spTgt spid="75"/>
                                        </p:tgtEl>
                                        <p:attrNameLst>
                                          <p:attrName>style.visibility</p:attrName>
                                        </p:attrNameLst>
                                      </p:cBhvr>
                                      <p:to>
                                        <p:strVal val="visible"/>
                                      </p:to>
                                    </p:set>
                                    <p:anim calcmode="lin" valueType="num">
                                      <p:cBhvr additive="base">
                                        <p:cTn id="50" dur="1250" fill="hold"/>
                                        <p:tgtEl>
                                          <p:spTgt spid="75"/>
                                        </p:tgtEl>
                                        <p:attrNameLst>
                                          <p:attrName>ppt_x</p:attrName>
                                        </p:attrNameLst>
                                      </p:cBhvr>
                                      <p:tavLst>
                                        <p:tav tm="0">
                                          <p:val>
                                            <p:strVal val="#ppt_x"/>
                                          </p:val>
                                        </p:tav>
                                        <p:tav tm="100000">
                                          <p:val>
                                            <p:strVal val="#ppt_x"/>
                                          </p:val>
                                        </p:tav>
                                      </p:tavLst>
                                    </p:anim>
                                    <p:anim calcmode="lin" valueType="num">
                                      <p:cBhvr additive="base">
                                        <p:cTn id="51" dur="1250" fill="hold"/>
                                        <p:tgtEl>
                                          <p:spTgt spid="75"/>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1250"/>
                                  </p:stCondLst>
                                  <p:childTnLst>
                                    <p:set>
                                      <p:cBhvr>
                                        <p:cTn id="53" dur="1" fill="hold">
                                          <p:stCondLst>
                                            <p:cond delay="0"/>
                                          </p:stCondLst>
                                        </p:cTn>
                                        <p:tgtEl>
                                          <p:spTgt spid="76"/>
                                        </p:tgtEl>
                                        <p:attrNameLst>
                                          <p:attrName>style.visibility</p:attrName>
                                        </p:attrNameLst>
                                      </p:cBhvr>
                                      <p:to>
                                        <p:strVal val="visible"/>
                                      </p:to>
                                    </p:set>
                                    <p:anim calcmode="lin" valueType="num">
                                      <p:cBhvr additive="base">
                                        <p:cTn id="54" dur="1250" fill="hold"/>
                                        <p:tgtEl>
                                          <p:spTgt spid="76"/>
                                        </p:tgtEl>
                                        <p:attrNameLst>
                                          <p:attrName>ppt_x</p:attrName>
                                        </p:attrNameLst>
                                      </p:cBhvr>
                                      <p:tavLst>
                                        <p:tav tm="0">
                                          <p:val>
                                            <p:strVal val="#ppt_x"/>
                                          </p:val>
                                        </p:tav>
                                        <p:tav tm="100000">
                                          <p:val>
                                            <p:strVal val="#ppt_x"/>
                                          </p:val>
                                        </p:tav>
                                      </p:tavLst>
                                    </p:anim>
                                    <p:anim calcmode="lin" valueType="num">
                                      <p:cBhvr additive="base">
                                        <p:cTn id="55" dur="1250" fill="hold"/>
                                        <p:tgtEl>
                                          <p:spTgt spid="76"/>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1250"/>
                                  </p:stCondLst>
                                  <p:childTnLst>
                                    <p:set>
                                      <p:cBhvr>
                                        <p:cTn id="57" dur="1" fill="hold">
                                          <p:stCondLst>
                                            <p:cond delay="0"/>
                                          </p:stCondLst>
                                        </p:cTn>
                                        <p:tgtEl>
                                          <p:spTgt spid="77"/>
                                        </p:tgtEl>
                                        <p:attrNameLst>
                                          <p:attrName>style.visibility</p:attrName>
                                        </p:attrNameLst>
                                      </p:cBhvr>
                                      <p:to>
                                        <p:strVal val="visible"/>
                                      </p:to>
                                    </p:set>
                                    <p:anim calcmode="lin" valueType="num">
                                      <p:cBhvr additive="base">
                                        <p:cTn id="58" dur="1250" fill="hold"/>
                                        <p:tgtEl>
                                          <p:spTgt spid="77"/>
                                        </p:tgtEl>
                                        <p:attrNameLst>
                                          <p:attrName>ppt_x</p:attrName>
                                        </p:attrNameLst>
                                      </p:cBhvr>
                                      <p:tavLst>
                                        <p:tav tm="0">
                                          <p:val>
                                            <p:strVal val="#ppt_x"/>
                                          </p:val>
                                        </p:tav>
                                        <p:tav tm="100000">
                                          <p:val>
                                            <p:strVal val="#ppt_x"/>
                                          </p:val>
                                        </p:tav>
                                      </p:tavLst>
                                    </p:anim>
                                    <p:anim calcmode="lin" valueType="num">
                                      <p:cBhvr additive="base">
                                        <p:cTn id="59" dur="1250" fill="hold"/>
                                        <p:tgtEl>
                                          <p:spTgt spid="77"/>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1250"/>
                                  </p:stCondLst>
                                  <p:childTnLst>
                                    <p:set>
                                      <p:cBhvr>
                                        <p:cTn id="61" dur="1" fill="hold">
                                          <p:stCondLst>
                                            <p:cond delay="0"/>
                                          </p:stCondLst>
                                        </p:cTn>
                                        <p:tgtEl>
                                          <p:spTgt spid="78"/>
                                        </p:tgtEl>
                                        <p:attrNameLst>
                                          <p:attrName>style.visibility</p:attrName>
                                        </p:attrNameLst>
                                      </p:cBhvr>
                                      <p:to>
                                        <p:strVal val="visible"/>
                                      </p:to>
                                    </p:set>
                                    <p:anim calcmode="lin" valueType="num">
                                      <p:cBhvr additive="base">
                                        <p:cTn id="62" dur="1250" fill="hold"/>
                                        <p:tgtEl>
                                          <p:spTgt spid="78"/>
                                        </p:tgtEl>
                                        <p:attrNameLst>
                                          <p:attrName>ppt_x</p:attrName>
                                        </p:attrNameLst>
                                      </p:cBhvr>
                                      <p:tavLst>
                                        <p:tav tm="0">
                                          <p:val>
                                            <p:strVal val="#ppt_x"/>
                                          </p:val>
                                        </p:tav>
                                        <p:tav tm="100000">
                                          <p:val>
                                            <p:strVal val="#ppt_x"/>
                                          </p:val>
                                        </p:tav>
                                      </p:tavLst>
                                    </p:anim>
                                    <p:anim calcmode="lin" valueType="num">
                                      <p:cBhvr additive="base">
                                        <p:cTn id="63" dur="1250" fill="hold"/>
                                        <p:tgtEl>
                                          <p:spTgt spid="78"/>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1250"/>
                                  </p:stCondLst>
                                  <p:childTnLst>
                                    <p:set>
                                      <p:cBhvr>
                                        <p:cTn id="65" dur="1" fill="hold">
                                          <p:stCondLst>
                                            <p:cond delay="0"/>
                                          </p:stCondLst>
                                        </p:cTn>
                                        <p:tgtEl>
                                          <p:spTgt spid="79"/>
                                        </p:tgtEl>
                                        <p:attrNameLst>
                                          <p:attrName>style.visibility</p:attrName>
                                        </p:attrNameLst>
                                      </p:cBhvr>
                                      <p:to>
                                        <p:strVal val="visible"/>
                                      </p:to>
                                    </p:set>
                                    <p:anim calcmode="lin" valueType="num">
                                      <p:cBhvr additive="base">
                                        <p:cTn id="66" dur="1250" fill="hold"/>
                                        <p:tgtEl>
                                          <p:spTgt spid="79"/>
                                        </p:tgtEl>
                                        <p:attrNameLst>
                                          <p:attrName>ppt_x</p:attrName>
                                        </p:attrNameLst>
                                      </p:cBhvr>
                                      <p:tavLst>
                                        <p:tav tm="0">
                                          <p:val>
                                            <p:strVal val="#ppt_x"/>
                                          </p:val>
                                        </p:tav>
                                        <p:tav tm="100000">
                                          <p:val>
                                            <p:strVal val="#ppt_x"/>
                                          </p:val>
                                        </p:tav>
                                      </p:tavLst>
                                    </p:anim>
                                    <p:anim calcmode="lin" valueType="num">
                                      <p:cBhvr additive="base">
                                        <p:cTn id="67" dur="1250" fill="hold"/>
                                        <p:tgtEl>
                                          <p:spTgt spid="79"/>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1250"/>
                                  </p:stCondLst>
                                  <p:childTnLst>
                                    <p:set>
                                      <p:cBhvr>
                                        <p:cTn id="69" dur="1" fill="hold">
                                          <p:stCondLst>
                                            <p:cond delay="0"/>
                                          </p:stCondLst>
                                        </p:cTn>
                                        <p:tgtEl>
                                          <p:spTgt spid="80"/>
                                        </p:tgtEl>
                                        <p:attrNameLst>
                                          <p:attrName>style.visibility</p:attrName>
                                        </p:attrNameLst>
                                      </p:cBhvr>
                                      <p:to>
                                        <p:strVal val="visible"/>
                                      </p:to>
                                    </p:set>
                                    <p:anim calcmode="lin" valueType="num">
                                      <p:cBhvr additive="base">
                                        <p:cTn id="70" dur="1250" fill="hold"/>
                                        <p:tgtEl>
                                          <p:spTgt spid="80"/>
                                        </p:tgtEl>
                                        <p:attrNameLst>
                                          <p:attrName>ppt_x</p:attrName>
                                        </p:attrNameLst>
                                      </p:cBhvr>
                                      <p:tavLst>
                                        <p:tav tm="0">
                                          <p:val>
                                            <p:strVal val="#ppt_x"/>
                                          </p:val>
                                        </p:tav>
                                        <p:tav tm="100000">
                                          <p:val>
                                            <p:strVal val="#ppt_x"/>
                                          </p:val>
                                        </p:tav>
                                      </p:tavLst>
                                    </p:anim>
                                    <p:anim calcmode="lin" valueType="num">
                                      <p:cBhvr additive="base">
                                        <p:cTn id="71" dur="1250" fill="hold"/>
                                        <p:tgtEl>
                                          <p:spTgt spid="80"/>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1250"/>
                                  </p:stCondLst>
                                  <p:childTnLst>
                                    <p:set>
                                      <p:cBhvr>
                                        <p:cTn id="73" dur="1" fill="hold">
                                          <p:stCondLst>
                                            <p:cond delay="0"/>
                                          </p:stCondLst>
                                        </p:cTn>
                                        <p:tgtEl>
                                          <p:spTgt spid="81"/>
                                        </p:tgtEl>
                                        <p:attrNameLst>
                                          <p:attrName>style.visibility</p:attrName>
                                        </p:attrNameLst>
                                      </p:cBhvr>
                                      <p:to>
                                        <p:strVal val="visible"/>
                                      </p:to>
                                    </p:set>
                                    <p:anim calcmode="lin" valueType="num">
                                      <p:cBhvr additive="base">
                                        <p:cTn id="74" dur="1250" fill="hold"/>
                                        <p:tgtEl>
                                          <p:spTgt spid="81"/>
                                        </p:tgtEl>
                                        <p:attrNameLst>
                                          <p:attrName>ppt_x</p:attrName>
                                        </p:attrNameLst>
                                      </p:cBhvr>
                                      <p:tavLst>
                                        <p:tav tm="0">
                                          <p:val>
                                            <p:strVal val="#ppt_x"/>
                                          </p:val>
                                        </p:tav>
                                        <p:tav tm="100000">
                                          <p:val>
                                            <p:strVal val="#ppt_x"/>
                                          </p:val>
                                        </p:tav>
                                      </p:tavLst>
                                    </p:anim>
                                    <p:anim calcmode="lin" valueType="num">
                                      <p:cBhvr additive="base">
                                        <p:cTn id="75" dur="1250" fill="hold"/>
                                        <p:tgtEl>
                                          <p:spTgt spid="81"/>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1250"/>
                                  </p:stCondLst>
                                  <p:childTnLst>
                                    <p:set>
                                      <p:cBhvr>
                                        <p:cTn id="77" dur="1" fill="hold">
                                          <p:stCondLst>
                                            <p:cond delay="0"/>
                                          </p:stCondLst>
                                        </p:cTn>
                                        <p:tgtEl>
                                          <p:spTgt spid="82"/>
                                        </p:tgtEl>
                                        <p:attrNameLst>
                                          <p:attrName>style.visibility</p:attrName>
                                        </p:attrNameLst>
                                      </p:cBhvr>
                                      <p:to>
                                        <p:strVal val="visible"/>
                                      </p:to>
                                    </p:set>
                                    <p:anim calcmode="lin" valueType="num">
                                      <p:cBhvr additive="base">
                                        <p:cTn id="78" dur="1250" fill="hold"/>
                                        <p:tgtEl>
                                          <p:spTgt spid="82"/>
                                        </p:tgtEl>
                                        <p:attrNameLst>
                                          <p:attrName>ppt_x</p:attrName>
                                        </p:attrNameLst>
                                      </p:cBhvr>
                                      <p:tavLst>
                                        <p:tav tm="0">
                                          <p:val>
                                            <p:strVal val="#ppt_x"/>
                                          </p:val>
                                        </p:tav>
                                        <p:tav tm="100000">
                                          <p:val>
                                            <p:strVal val="#ppt_x"/>
                                          </p:val>
                                        </p:tav>
                                      </p:tavLst>
                                    </p:anim>
                                    <p:anim calcmode="lin" valueType="num">
                                      <p:cBhvr additive="base">
                                        <p:cTn id="79" dur="1250" fill="hold"/>
                                        <p:tgtEl>
                                          <p:spTgt spid="82"/>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1250"/>
                                  </p:stCondLst>
                                  <p:childTnLst>
                                    <p:set>
                                      <p:cBhvr>
                                        <p:cTn id="81" dur="1" fill="hold">
                                          <p:stCondLst>
                                            <p:cond delay="0"/>
                                          </p:stCondLst>
                                        </p:cTn>
                                        <p:tgtEl>
                                          <p:spTgt spid="83"/>
                                        </p:tgtEl>
                                        <p:attrNameLst>
                                          <p:attrName>style.visibility</p:attrName>
                                        </p:attrNameLst>
                                      </p:cBhvr>
                                      <p:to>
                                        <p:strVal val="visible"/>
                                      </p:to>
                                    </p:set>
                                    <p:anim calcmode="lin" valueType="num">
                                      <p:cBhvr additive="base">
                                        <p:cTn id="82" dur="1250" fill="hold"/>
                                        <p:tgtEl>
                                          <p:spTgt spid="83"/>
                                        </p:tgtEl>
                                        <p:attrNameLst>
                                          <p:attrName>ppt_x</p:attrName>
                                        </p:attrNameLst>
                                      </p:cBhvr>
                                      <p:tavLst>
                                        <p:tav tm="0">
                                          <p:val>
                                            <p:strVal val="#ppt_x"/>
                                          </p:val>
                                        </p:tav>
                                        <p:tav tm="100000">
                                          <p:val>
                                            <p:strVal val="#ppt_x"/>
                                          </p:val>
                                        </p:tav>
                                      </p:tavLst>
                                    </p:anim>
                                    <p:anim calcmode="lin" valueType="num">
                                      <p:cBhvr additive="base">
                                        <p:cTn id="83" dur="1250" fill="hold"/>
                                        <p:tgtEl>
                                          <p:spTgt spid="83"/>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1250"/>
                                  </p:stCondLst>
                                  <p:childTnLst>
                                    <p:set>
                                      <p:cBhvr>
                                        <p:cTn id="85" dur="1" fill="hold">
                                          <p:stCondLst>
                                            <p:cond delay="0"/>
                                          </p:stCondLst>
                                        </p:cTn>
                                        <p:tgtEl>
                                          <p:spTgt spid="84"/>
                                        </p:tgtEl>
                                        <p:attrNameLst>
                                          <p:attrName>style.visibility</p:attrName>
                                        </p:attrNameLst>
                                      </p:cBhvr>
                                      <p:to>
                                        <p:strVal val="visible"/>
                                      </p:to>
                                    </p:set>
                                    <p:anim calcmode="lin" valueType="num">
                                      <p:cBhvr additive="base">
                                        <p:cTn id="86" dur="1250" fill="hold"/>
                                        <p:tgtEl>
                                          <p:spTgt spid="84"/>
                                        </p:tgtEl>
                                        <p:attrNameLst>
                                          <p:attrName>ppt_x</p:attrName>
                                        </p:attrNameLst>
                                      </p:cBhvr>
                                      <p:tavLst>
                                        <p:tav tm="0">
                                          <p:val>
                                            <p:strVal val="#ppt_x"/>
                                          </p:val>
                                        </p:tav>
                                        <p:tav tm="100000">
                                          <p:val>
                                            <p:strVal val="#ppt_x"/>
                                          </p:val>
                                        </p:tav>
                                      </p:tavLst>
                                    </p:anim>
                                    <p:anim calcmode="lin" valueType="num">
                                      <p:cBhvr additive="base">
                                        <p:cTn id="87" dur="1250" fill="hold"/>
                                        <p:tgtEl>
                                          <p:spTgt spid="84"/>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1250"/>
                                  </p:stCondLst>
                                  <p:childTnLst>
                                    <p:set>
                                      <p:cBhvr>
                                        <p:cTn id="89" dur="1" fill="hold">
                                          <p:stCondLst>
                                            <p:cond delay="0"/>
                                          </p:stCondLst>
                                        </p:cTn>
                                        <p:tgtEl>
                                          <p:spTgt spid="85"/>
                                        </p:tgtEl>
                                        <p:attrNameLst>
                                          <p:attrName>style.visibility</p:attrName>
                                        </p:attrNameLst>
                                      </p:cBhvr>
                                      <p:to>
                                        <p:strVal val="visible"/>
                                      </p:to>
                                    </p:set>
                                    <p:anim calcmode="lin" valueType="num">
                                      <p:cBhvr additive="base">
                                        <p:cTn id="90" dur="1250" fill="hold"/>
                                        <p:tgtEl>
                                          <p:spTgt spid="85"/>
                                        </p:tgtEl>
                                        <p:attrNameLst>
                                          <p:attrName>ppt_x</p:attrName>
                                        </p:attrNameLst>
                                      </p:cBhvr>
                                      <p:tavLst>
                                        <p:tav tm="0">
                                          <p:val>
                                            <p:strVal val="#ppt_x"/>
                                          </p:val>
                                        </p:tav>
                                        <p:tav tm="100000">
                                          <p:val>
                                            <p:strVal val="#ppt_x"/>
                                          </p:val>
                                        </p:tav>
                                      </p:tavLst>
                                    </p:anim>
                                    <p:anim calcmode="lin" valueType="num">
                                      <p:cBhvr additive="base">
                                        <p:cTn id="91" dur="1250" fill="hold"/>
                                        <p:tgtEl>
                                          <p:spTgt spid="85"/>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1250"/>
                                  </p:stCondLst>
                                  <p:childTnLst>
                                    <p:set>
                                      <p:cBhvr>
                                        <p:cTn id="93" dur="1" fill="hold">
                                          <p:stCondLst>
                                            <p:cond delay="0"/>
                                          </p:stCondLst>
                                        </p:cTn>
                                        <p:tgtEl>
                                          <p:spTgt spid="86"/>
                                        </p:tgtEl>
                                        <p:attrNameLst>
                                          <p:attrName>style.visibility</p:attrName>
                                        </p:attrNameLst>
                                      </p:cBhvr>
                                      <p:to>
                                        <p:strVal val="visible"/>
                                      </p:to>
                                    </p:set>
                                    <p:anim calcmode="lin" valueType="num">
                                      <p:cBhvr additive="base">
                                        <p:cTn id="94" dur="1250" fill="hold"/>
                                        <p:tgtEl>
                                          <p:spTgt spid="86"/>
                                        </p:tgtEl>
                                        <p:attrNameLst>
                                          <p:attrName>ppt_x</p:attrName>
                                        </p:attrNameLst>
                                      </p:cBhvr>
                                      <p:tavLst>
                                        <p:tav tm="0">
                                          <p:val>
                                            <p:strVal val="#ppt_x"/>
                                          </p:val>
                                        </p:tav>
                                        <p:tav tm="100000">
                                          <p:val>
                                            <p:strVal val="#ppt_x"/>
                                          </p:val>
                                        </p:tav>
                                      </p:tavLst>
                                    </p:anim>
                                    <p:anim calcmode="lin" valueType="num">
                                      <p:cBhvr additive="base">
                                        <p:cTn id="95" dur="1250" fill="hold"/>
                                        <p:tgtEl>
                                          <p:spTgt spid="86"/>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1250"/>
                                  </p:stCondLst>
                                  <p:childTnLst>
                                    <p:set>
                                      <p:cBhvr>
                                        <p:cTn id="97" dur="1" fill="hold">
                                          <p:stCondLst>
                                            <p:cond delay="0"/>
                                          </p:stCondLst>
                                        </p:cTn>
                                        <p:tgtEl>
                                          <p:spTgt spid="87"/>
                                        </p:tgtEl>
                                        <p:attrNameLst>
                                          <p:attrName>style.visibility</p:attrName>
                                        </p:attrNameLst>
                                      </p:cBhvr>
                                      <p:to>
                                        <p:strVal val="visible"/>
                                      </p:to>
                                    </p:set>
                                    <p:anim calcmode="lin" valueType="num">
                                      <p:cBhvr additive="base">
                                        <p:cTn id="98" dur="1250" fill="hold"/>
                                        <p:tgtEl>
                                          <p:spTgt spid="87"/>
                                        </p:tgtEl>
                                        <p:attrNameLst>
                                          <p:attrName>ppt_x</p:attrName>
                                        </p:attrNameLst>
                                      </p:cBhvr>
                                      <p:tavLst>
                                        <p:tav tm="0">
                                          <p:val>
                                            <p:strVal val="#ppt_x"/>
                                          </p:val>
                                        </p:tav>
                                        <p:tav tm="100000">
                                          <p:val>
                                            <p:strVal val="#ppt_x"/>
                                          </p:val>
                                        </p:tav>
                                      </p:tavLst>
                                    </p:anim>
                                    <p:anim calcmode="lin" valueType="num">
                                      <p:cBhvr additive="base">
                                        <p:cTn id="99" dur="1250" fill="hold"/>
                                        <p:tgtEl>
                                          <p:spTgt spid="87"/>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1250"/>
                                  </p:stCondLst>
                                  <p:childTnLst>
                                    <p:set>
                                      <p:cBhvr>
                                        <p:cTn id="101" dur="1" fill="hold">
                                          <p:stCondLst>
                                            <p:cond delay="0"/>
                                          </p:stCondLst>
                                        </p:cTn>
                                        <p:tgtEl>
                                          <p:spTgt spid="88"/>
                                        </p:tgtEl>
                                        <p:attrNameLst>
                                          <p:attrName>style.visibility</p:attrName>
                                        </p:attrNameLst>
                                      </p:cBhvr>
                                      <p:to>
                                        <p:strVal val="visible"/>
                                      </p:to>
                                    </p:set>
                                    <p:anim calcmode="lin" valueType="num">
                                      <p:cBhvr additive="base">
                                        <p:cTn id="102" dur="1250" fill="hold"/>
                                        <p:tgtEl>
                                          <p:spTgt spid="88"/>
                                        </p:tgtEl>
                                        <p:attrNameLst>
                                          <p:attrName>ppt_x</p:attrName>
                                        </p:attrNameLst>
                                      </p:cBhvr>
                                      <p:tavLst>
                                        <p:tav tm="0">
                                          <p:val>
                                            <p:strVal val="#ppt_x"/>
                                          </p:val>
                                        </p:tav>
                                        <p:tav tm="100000">
                                          <p:val>
                                            <p:strVal val="#ppt_x"/>
                                          </p:val>
                                        </p:tav>
                                      </p:tavLst>
                                    </p:anim>
                                    <p:anim calcmode="lin" valueType="num">
                                      <p:cBhvr additive="base">
                                        <p:cTn id="103" dur="1250" fill="hold"/>
                                        <p:tgtEl>
                                          <p:spTgt spid="88"/>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1250"/>
                                  </p:stCondLst>
                                  <p:childTnLst>
                                    <p:set>
                                      <p:cBhvr>
                                        <p:cTn id="105" dur="1" fill="hold">
                                          <p:stCondLst>
                                            <p:cond delay="0"/>
                                          </p:stCondLst>
                                        </p:cTn>
                                        <p:tgtEl>
                                          <p:spTgt spid="116"/>
                                        </p:tgtEl>
                                        <p:attrNameLst>
                                          <p:attrName>style.visibility</p:attrName>
                                        </p:attrNameLst>
                                      </p:cBhvr>
                                      <p:to>
                                        <p:strVal val="visible"/>
                                      </p:to>
                                    </p:set>
                                    <p:anim calcmode="lin" valueType="num">
                                      <p:cBhvr additive="base">
                                        <p:cTn id="106" dur="1250" fill="hold"/>
                                        <p:tgtEl>
                                          <p:spTgt spid="116"/>
                                        </p:tgtEl>
                                        <p:attrNameLst>
                                          <p:attrName>ppt_x</p:attrName>
                                        </p:attrNameLst>
                                      </p:cBhvr>
                                      <p:tavLst>
                                        <p:tav tm="0">
                                          <p:val>
                                            <p:strVal val="#ppt_x"/>
                                          </p:val>
                                        </p:tav>
                                        <p:tav tm="100000">
                                          <p:val>
                                            <p:strVal val="#ppt_x"/>
                                          </p:val>
                                        </p:tav>
                                      </p:tavLst>
                                    </p:anim>
                                    <p:anim calcmode="lin" valueType="num">
                                      <p:cBhvr additive="base">
                                        <p:cTn id="107" dur="1250" fill="hold"/>
                                        <p:tgtEl>
                                          <p:spTgt spid="116"/>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1250"/>
                                  </p:stCondLst>
                                  <p:childTnLst>
                                    <p:set>
                                      <p:cBhvr>
                                        <p:cTn id="109" dur="1" fill="hold">
                                          <p:stCondLst>
                                            <p:cond delay="0"/>
                                          </p:stCondLst>
                                        </p:cTn>
                                        <p:tgtEl>
                                          <p:spTgt spid="117"/>
                                        </p:tgtEl>
                                        <p:attrNameLst>
                                          <p:attrName>style.visibility</p:attrName>
                                        </p:attrNameLst>
                                      </p:cBhvr>
                                      <p:to>
                                        <p:strVal val="visible"/>
                                      </p:to>
                                    </p:set>
                                    <p:anim calcmode="lin" valueType="num">
                                      <p:cBhvr additive="base">
                                        <p:cTn id="110" dur="1250" fill="hold"/>
                                        <p:tgtEl>
                                          <p:spTgt spid="117"/>
                                        </p:tgtEl>
                                        <p:attrNameLst>
                                          <p:attrName>ppt_x</p:attrName>
                                        </p:attrNameLst>
                                      </p:cBhvr>
                                      <p:tavLst>
                                        <p:tav tm="0">
                                          <p:val>
                                            <p:strVal val="#ppt_x"/>
                                          </p:val>
                                        </p:tav>
                                        <p:tav tm="100000">
                                          <p:val>
                                            <p:strVal val="#ppt_x"/>
                                          </p:val>
                                        </p:tav>
                                      </p:tavLst>
                                    </p:anim>
                                    <p:anim calcmode="lin" valueType="num">
                                      <p:cBhvr additive="base">
                                        <p:cTn id="111" dur="1250" fill="hold"/>
                                        <p:tgtEl>
                                          <p:spTgt spid="117"/>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1250"/>
                                  </p:stCondLst>
                                  <p:childTnLst>
                                    <p:set>
                                      <p:cBhvr>
                                        <p:cTn id="113" dur="1" fill="hold">
                                          <p:stCondLst>
                                            <p:cond delay="0"/>
                                          </p:stCondLst>
                                        </p:cTn>
                                        <p:tgtEl>
                                          <p:spTgt spid="118"/>
                                        </p:tgtEl>
                                        <p:attrNameLst>
                                          <p:attrName>style.visibility</p:attrName>
                                        </p:attrNameLst>
                                      </p:cBhvr>
                                      <p:to>
                                        <p:strVal val="visible"/>
                                      </p:to>
                                    </p:set>
                                    <p:anim calcmode="lin" valueType="num">
                                      <p:cBhvr additive="base">
                                        <p:cTn id="114" dur="1250" fill="hold"/>
                                        <p:tgtEl>
                                          <p:spTgt spid="118"/>
                                        </p:tgtEl>
                                        <p:attrNameLst>
                                          <p:attrName>ppt_x</p:attrName>
                                        </p:attrNameLst>
                                      </p:cBhvr>
                                      <p:tavLst>
                                        <p:tav tm="0">
                                          <p:val>
                                            <p:strVal val="#ppt_x"/>
                                          </p:val>
                                        </p:tav>
                                        <p:tav tm="100000">
                                          <p:val>
                                            <p:strVal val="#ppt_x"/>
                                          </p:val>
                                        </p:tav>
                                      </p:tavLst>
                                    </p:anim>
                                    <p:anim calcmode="lin" valueType="num">
                                      <p:cBhvr additive="base">
                                        <p:cTn id="115" dur="1250" fill="hold"/>
                                        <p:tgtEl>
                                          <p:spTgt spid="118"/>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1250"/>
                                  </p:stCondLst>
                                  <p:childTnLst>
                                    <p:set>
                                      <p:cBhvr>
                                        <p:cTn id="117" dur="1" fill="hold">
                                          <p:stCondLst>
                                            <p:cond delay="0"/>
                                          </p:stCondLst>
                                        </p:cTn>
                                        <p:tgtEl>
                                          <p:spTgt spid="119"/>
                                        </p:tgtEl>
                                        <p:attrNameLst>
                                          <p:attrName>style.visibility</p:attrName>
                                        </p:attrNameLst>
                                      </p:cBhvr>
                                      <p:to>
                                        <p:strVal val="visible"/>
                                      </p:to>
                                    </p:set>
                                    <p:anim calcmode="lin" valueType="num">
                                      <p:cBhvr additive="base">
                                        <p:cTn id="118" dur="1250" fill="hold"/>
                                        <p:tgtEl>
                                          <p:spTgt spid="119"/>
                                        </p:tgtEl>
                                        <p:attrNameLst>
                                          <p:attrName>ppt_x</p:attrName>
                                        </p:attrNameLst>
                                      </p:cBhvr>
                                      <p:tavLst>
                                        <p:tav tm="0">
                                          <p:val>
                                            <p:strVal val="#ppt_x"/>
                                          </p:val>
                                        </p:tav>
                                        <p:tav tm="100000">
                                          <p:val>
                                            <p:strVal val="#ppt_x"/>
                                          </p:val>
                                        </p:tav>
                                      </p:tavLst>
                                    </p:anim>
                                    <p:anim calcmode="lin" valueType="num">
                                      <p:cBhvr additive="base">
                                        <p:cTn id="119" dur="1250" fill="hold"/>
                                        <p:tgtEl>
                                          <p:spTgt spid="119"/>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1250"/>
                                  </p:stCondLst>
                                  <p:childTnLst>
                                    <p:set>
                                      <p:cBhvr>
                                        <p:cTn id="121" dur="1" fill="hold">
                                          <p:stCondLst>
                                            <p:cond delay="0"/>
                                          </p:stCondLst>
                                        </p:cTn>
                                        <p:tgtEl>
                                          <p:spTgt spid="120"/>
                                        </p:tgtEl>
                                        <p:attrNameLst>
                                          <p:attrName>style.visibility</p:attrName>
                                        </p:attrNameLst>
                                      </p:cBhvr>
                                      <p:to>
                                        <p:strVal val="visible"/>
                                      </p:to>
                                    </p:set>
                                    <p:anim calcmode="lin" valueType="num">
                                      <p:cBhvr additive="base">
                                        <p:cTn id="122" dur="1250" fill="hold"/>
                                        <p:tgtEl>
                                          <p:spTgt spid="120"/>
                                        </p:tgtEl>
                                        <p:attrNameLst>
                                          <p:attrName>ppt_x</p:attrName>
                                        </p:attrNameLst>
                                      </p:cBhvr>
                                      <p:tavLst>
                                        <p:tav tm="0">
                                          <p:val>
                                            <p:strVal val="#ppt_x"/>
                                          </p:val>
                                        </p:tav>
                                        <p:tav tm="100000">
                                          <p:val>
                                            <p:strVal val="#ppt_x"/>
                                          </p:val>
                                        </p:tav>
                                      </p:tavLst>
                                    </p:anim>
                                    <p:anim calcmode="lin" valueType="num">
                                      <p:cBhvr additive="base">
                                        <p:cTn id="123" dur="1250" fill="hold"/>
                                        <p:tgtEl>
                                          <p:spTgt spid="120"/>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1250"/>
                                  </p:stCondLst>
                                  <p:childTnLst>
                                    <p:set>
                                      <p:cBhvr>
                                        <p:cTn id="125" dur="1" fill="hold">
                                          <p:stCondLst>
                                            <p:cond delay="0"/>
                                          </p:stCondLst>
                                        </p:cTn>
                                        <p:tgtEl>
                                          <p:spTgt spid="121"/>
                                        </p:tgtEl>
                                        <p:attrNameLst>
                                          <p:attrName>style.visibility</p:attrName>
                                        </p:attrNameLst>
                                      </p:cBhvr>
                                      <p:to>
                                        <p:strVal val="visible"/>
                                      </p:to>
                                    </p:set>
                                    <p:anim calcmode="lin" valueType="num">
                                      <p:cBhvr additive="base">
                                        <p:cTn id="126" dur="1250" fill="hold"/>
                                        <p:tgtEl>
                                          <p:spTgt spid="121"/>
                                        </p:tgtEl>
                                        <p:attrNameLst>
                                          <p:attrName>ppt_x</p:attrName>
                                        </p:attrNameLst>
                                      </p:cBhvr>
                                      <p:tavLst>
                                        <p:tav tm="0">
                                          <p:val>
                                            <p:strVal val="#ppt_x"/>
                                          </p:val>
                                        </p:tav>
                                        <p:tav tm="100000">
                                          <p:val>
                                            <p:strVal val="#ppt_x"/>
                                          </p:val>
                                        </p:tav>
                                      </p:tavLst>
                                    </p:anim>
                                    <p:anim calcmode="lin" valueType="num">
                                      <p:cBhvr additive="base">
                                        <p:cTn id="127" dur="1250" fill="hold"/>
                                        <p:tgtEl>
                                          <p:spTgt spid="121"/>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1250"/>
                                  </p:stCondLst>
                                  <p:childTnLst>
                                    <p:set>
                                      <p:cBhvr>
                                        <p:cTn id="129" dur="1" fill="hold">
                                          <p:stCondLst>
                                            <p:cond delay="0"/>
                                          </p:stCondLst>
                                        </p:cTn>
                                        <p:tgtEl>
                                          <p:spTgt spid="122"/>
                                        </p:tgtEl>
                                        <p:attrNameLst>
                                          <p:attrName>style.visibility</p:attrName>
                                        </p:attrNameLst>
                                      </p:cBhvr>
                                      <p:to>
                                        <p:strVal val="visible"/>
                                      </p:to>
                                    </p:set>
                                    <p:anim calcmode="lin" valueType="num">
                                      <p:cBhvr additive="base">
                                        <p:cTn id="130" dur="1250" fill="hold"/>
                                        <p:tgtEl>
                                          <p:spTgt spid="122"/>
                                        </p:tgtEl>
                                        <p:attrNameLst>
                                          <p:attrName>ppt_x</p:attrName>
                                        </p:attrNameLst>
                                      </p:cBhvr>
                                      <p:tavLst>
                                        <p:tav tm="0">
                                          <p:val>
                                            <p:strVal val="#ppt_x"/>
                                          </p:val>
                                        </p:tav>
                                        <p:tav tm="100000">
                                          <p:val>
                                            <p:strVal val="#ppt_x"/>
                                          </p:val>
                                        </p:tav>
                                      </p:tavLst>
                                    </p:anim>
                                    <p:anim calcmode="lin" valueType="num">
                                      <p:cBhvr additive="base">
                                        <p:cTn id="131" dur="1250" fill="hold"/>
                                        <p:tgtEl>
                                          <p:spTgt spid="122"/>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1250"/>
                                  </p:stCondLst>
                                  <p:childTnLst>
                                    <p:set>
                                      <p:cBhvr>
                                        <p:cTn id="133" dur="1" fill="hold">
                                          <p:stCondLst>
                                            <p:cond delay="0"/>
                                          </p:stCondLst>
                                        </p:cTn>
                                        <p:tgtEl>
                                          <p:spTgt spid="123"/>
                                        </p:tgtEl>
                                        <p:attrNameLst>
                                          <p:attrName>style.visibility</p:attrName>
                                        </p:attrNameLst>
                                      </p:cBhvr>
                                      <p:to>
                                        <p:strVal val="visible"/>
                                      </p:to>
                                    </p:set>
                                    <p:anim calcmode="lin" valueType="num">
                                      <p:cBhvr additive="base">
                                        <p:cTn id="134" dur="1250" fill="hold"/>
                                        <p:tgtEl>
                                          <p:spTgt spid="123"/>
                                        </p:tgtEl>
                                        <p:attrNameLst>
                                          <p:attrName>ppt_x</p:attrName>
                                        </p:attrNameLst>
                                      </p:cBhvr>
                                      <p:tavLst>
                                        <p:tav tm="0">
                                          <p:val>
                                            <p:strVal val="#ppt_x"/>
                                          </p:val>
                                        </p:tav>
                                        <p:tav tm="100000">
                                          <p:val>
                                            <p:strVal val="#ppt_x"/>
                                          </p:val>
                                        </p:tav>
                                      </p:tavLst>
                                    </p:anim>
                                    <p:anim calcmode="lin" valueType="num">
                                      <p:cBhvr additive="base">
                                        <p:cTn id="135" dur="1250" fill="hold"/>
                                        <p:tgtEl>
                                          <p:spTgt spid="123"/>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1250"/>
                                  </p:stCondLst>
                                  <p:childTnLst>
                                    <p:set>
                                      <p:cBhvr>
                                        <p:cTn id="137" dur="1" fill="hold">
                                          <p:stCondLst>
                                            <p:cond delay="0"/>
                                          </p:stCondLst>
                                        </p:cTn>
                                        <p:tgtEl>
                                          <p:spTgt spid="124"/>
                                        </p:tgtEl>
                                        <p:attrNameLst>
                                          <p:attrName>style.visibility</p:attrName>
                                        </p:attrNameLst>
                                      </p:cBhvr>
                                      <p:to>
                                        <p:strVal val="visible"/>
                                      </p:to>
                                    </p:set>
                                    <p:anim calcmode="lin" valueType="num">
                                      <p:cBhvr additive="base">
                                        <p:cTn id="138" dur="1250" fill="hold"/>
                                        <p:tgtEl>
                                          <p:spTgt spid="124"/>
                                        </p:tgtEl>
                                        <p:attrNameLst>
                                          <p:attrName>ppt_x</p:attrName>
                                        </p:attrNameLst>
                                      </p:cBhvr>
                                      <p:tavLst>
                                        <p:tav tm="0">
                                          <p:val>
                                            <p:strVal val="#ppt_x"/>
                                          </p:val>
                                        </p:tav>
                                        <p:tav tm="100000">
                                          <p:val>
                                            <p:strVal val="#ppt_x"/>
                                          </p:val>
                                        </p:tav>
                                      </p:tavLst>
                                    </p:anim>
                                    <p:anim calcmode="lin" valueType="num">
                                      <p:cBhvr additive="base">
                                        <p:cTn id="139" dur="1250" fill="hold"/>
                                        <p:tgtEl>
                                          <p:spTgt spid="124"/>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1250"/>
                                  </p:stCondLst>
                                  <p:childTnLst>
                                    <p:set>
                                      <p:cBhvr>
                                        <p:cTn id="141" dur="1" fill="hold">
                                          <p:stCondLst>
                                            <p:cond delay="0"/>
                                          </p:stCondLst>
                                        </p:cTn>
                                        <p:tgtEl>
                                          <p:spTgt spid="125"/>
                                        </p:tgtEl>
                                        <p:attrNameLst>
                                          <p:attrName>style.visibility</p:attrName>
                                        </p:attrNameLst>
                                      </p:cBhvr>
                                      <p:to>
                                        <p:strVal val="visible"/>
                                      </p:to>
                                    </p:set>
                                    <p:anim calcmode="lin" valueType="num">
                                      <p:cBhvr additive="base">
                                        <p:cTn id="142" dur="1250" fill="hold"/>
                                        <p:tgtEl>
                                          <p:spTgt spid="125"/>
                                        </p:tgtEl>
                                        <p:attrNameLst>
                                          <p:attrName>ppt_x</p:attrName>
                                        </p:attrNameLst>
                                      </p:cBhvr>
                                      <p:tavLst>
                                        <p:tav tm="0">
                                          <p:val>
                                            <p:strVal val="#ppt_x"/>
                                          </p:val>
                                        </p:tav>
                                        <p:tav tm="100000">
                                          <p:val>
                                            <p:strVal val="#ppt_x"/>
                                          </p:val>
                                        </p:tav>
                                      </p:tavLst>
                                    </p:anim>
                                    <p:anim calcmode="lin" valueType="num">
                                      <p:cBhvr additive="base">
                                        <p:cTn id="143" dur="1250" fill="hold"/>
                                        <p:tgtEl>
                                          <p:spTgt spid="125"/>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1250"/>
                                  </p:stCondLst>
                                  <p:childTnLst>
                                    <p:set>
                                      <p:cBhvr>
                                        <p:cTn id="145" dur="1" fill="hold">
                                          <p:stCondLst>
                                            <p:cond delay="0"/>
                                          </p:stCondLst>
                                        </p:cTn>
                                        <p:tgtEl>
                                          <p:spTgt spid="126"/>
                                        </p:tgtEl>
                                        <p:attrNameLst>
                                          <p:attrName>style.visibility</p:attrName>
                                        </p:attrNameLst>
                                      </p:cBhvr>
                                      <p:to>
                                        <p:strVal val="visible"/>
                                      </p:to>
                                    </p:set>
                                    <p:anim calcmode="lin" valueType="num">
                                      <p:cBhvr additive="base">
                                        <p:cTn id="146" dur="1250" fill="hold"/>
                                        <p:tgtEl>
                                          <p:spTgt spid="126"/>
                                        </p:tgtEl>
                                        <p:attrNameLst>
                                          <p:attrName>ppt_x</p:attrName>
                                        </p:attrNameLst>
                                      </p:cBhvr>
                                      <p:tavLst>
                                        <p:tav tm="0">
                                          <p:val>
                                            <p:strVal val="#ppt_x"/>
                                          </p:val>
                                        </p:tav>
                                        <p:tav tm="100000">
                                          <p:val>
                                            <p:strVal val="#ppt_x"/>
                                          </p:val>
                                        </p:tav>
                                      </p:tavLst>
                                    </p:anim>
                                    <p:anim calcmode="lin" valueType="num">
                                      <p:cBhvr additive="base">
                                        <p:cTn id="147" dur="1250" fill="hold"/>
                                        <p:tgtEl>
                                          <p:spTgt spid="126"/>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1250"/>
                                  </p:stCondLst>
                                  <p:childTnLst>
                                    <p:set>
                                      <p:cBhvr>
                                        <p:cTn id="149" dur="1" fill="hold">
                                          <p:stCondLst>
                                            <p:cond delay="0"/>
                                          </p:stCondLst>
                                        </p:cTn>
                                        <p:tgtEl>
                                          <p:spTgt spid="127"/>
                                        </p:tgtEl>
                                        <p:attrNameLst>
                                          <p:attrName>style.visibility</p:attrName>
                                        </p:attrNameLst>
                                      </p:cBhvr>
                                      <p:to>
                                        <p:strVal val="visible"/>
                                      </p:to>
                                    </p:set>
                                    <p:anim calcmode="lin" valueType="num">
                                      <p:cBhvr additive="base">
                                        <p:cTn id="150" dur="1250" fill="hold"/>
                                        <p:tgtEl>
                                          <p:spTgt spid="127"/>
                                        </p:tgtEl>
                                        <p:attrNameLst>
                                          <p:attrName>ppt_x</p:attrName>
                                        </p:attrNameLst>
                                      </p:cBhvr>
                                      <p:tavLst>
                                        <p:tav tm="0">
                                          <p:val>
                                            <p:strVal val="#ppt_x"/>
                                          </p:val>
                                        </p:tav>
                                        <p:tav tm="100000">
                                          <p:val>
                                            <p:strVal val="#ppt_x"/>
                                          </p:val>
                                        </p:tav>
                                      </p:tavLst>
                                    </p:anim>
                                    <p:anim calcmode="lin" valueType="num">
                                      <p:cBhvr additive="base">
                                        <p:cTn id="151" dur="1250" fill="hold"/>
                                        <p:tgtEl>
                                          <p:spTgt spid="127"/>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1250"/>
                                  </p:stCondLst>
                                  <p:childTnLst>
                                    <p:set>
                                      <p:cBhvr>
                                        <p:cTn id="153" dur="1" fill="hold">
                                          <p:stCondLst>
                                            <p:cond delay="0"/>
                                          </p:stCondLst>
                                        </p:cTn>
                                        <p:tgtEl>
                                          <p:spTgt spid="128"/>
                                        </p:tgtEl>
                                        <p:attrNameLst>
                                          <p:attrName>style.visibility</p:attrName>
                                        </p:attrNameLst>
                                      </p:cBhvr>
                                      <p:to>
                                        <p:strVal val="visible"/>
                                      </p:to>
                                    </p:set>
                                    <p:anim calcmode="lin" valueType="num">
                                      <p:cBhvr additive="base">
                                        <p:cTn id="154" dur="1250" fill="hold"/>
                                        <p:tgtEl>
                                          <p:spTgt spid="128"/>
                                        </p:tgtEl>
                                        <p:attrNameLst>
                                          <p:attrName>ppt_x</p:attrName>
                                        </p:attrNameLst>
                                      </p:cBhvr>
                                      <p:tavLst>
                                        <p:tav tm="0">
                                          <p:val>
                                            <p:strVal val="#ppt_x"/>
                                          </p:val>
                                        </p:tav>
                                        <p:tav tm="100000">
                                          <p:val>
                                            <p:strVal val="#ppt_x"/>
                                          </p:val>
                                        </p:tav>
                                      </p:tavLst>
                                    </p:anim>
                                    <p:anim calcmode="lin" valueType="num">
                                      <p:cBhvr additive="base">
                                        <p:cTn id="155" dur="1250" fill="hold"/>
                                        <p:tgtEl>
                                          <p:spTgt spid="128"/>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1250"/>
                                  </p:stCondLst>
                                  <p:childTnLst>
                                    <p:set>
                                      <p:cBhvr>
                                        <p:cTn id="157" dur="1" fill="hold">
                                          <p:stCondLst>
                                            <p:cond delay="0"/>
                                          </p:stCondLst>
                                        </p:cTn>
                                        <p:tgtEl>
                                          <p:spTgt spid="129"/>
                                        </p:tgtEl>
                                        <p:attrNameLst>
                                          <p:attrName>style.visibility</p:attrName>
                                        </p:attrNameLst>
                                      </p:cBhvr>
                                      <p:to>
                                        <p:strVal val="visible"/>
                                      </p:to>
                                    </p:set>
                                    <p:anim calcmode="lin" valueType="num">
                                      <p:cBhvr additive="base">
                                        <p:cTn id="158" dur="1250" fill="hold"/>
                                        <p:tgtEl>
                                          <p:spTgt spid="129"/>
                                        </p:tgtEl>
                                        <p:attrNameLst>
                                          <p:attrName>ppt_x</p:attrName>
                                        </p:attrNameLst>
                                      </p:cBhvr>
                                      <p:tavLst>
                                        <p:tav tm="0">
                                          <p:val>
                                            <p:strVal val="#ppt_x"/>
                                          </p:val>
                                        </p:tav>
                                        <p:tav tm="100000">
                                          <p:val>
                                            <p:strVal val="#ppt_x"/>
                                          </p:val>
                                        </p:tav>
                                      </p:tavLst>
                                    </p:anim>
                                    <p:anim calcmode="lin" valueType="num">
                                      <p:cBhvr additive="base">
                                        <p:cTn id="159" dur="1250" fill="hold"/>
                                        <p:tgtEl>
                                          <p:spTgt spid="129"/>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1250"/>
                                  </p:stCondLst>
                                  <p:childTnLst>
                                    <p:set>
                                      <p:cBhvr>
                                        <p:cTn id="161" dur="1" fill="hold">
                                          <p:stCondLst>
                                            <p:cond delay="0"/>
                                          </p:stCondLst>
                                        </p:cTn>
                                        <p:tgtEl>
                                          <p:spTgt spid="130"/>
                                        </p:tgtEl>
                                        <p:attrNameLst>
                                          <p:attrName>style.visibility</p:attrName>
                                        </p:attrNameLst>
                                      </p:cBhvr>
                                      <p:to>
                                        <p:strVal val="visible"/>
                                      </p:to>
                                    </p:set>
                                    <p:anim calcmode="lin" valueType="num">
                                      <p:cBhvr additive="base">
                                        <p:cTn id="162" dur="1250" fill="hold"/>
                                        <p:tgtEl>
                                          <p:spTgt spid="130"/>
                                        </p:tgtEl>
                                        <p:attrNameLst>
                                          <p:attrName>ppt_x</p:attrName>
                                        </p:attrNameLst>
                                      </p:cBhvr>
                                      <p:tavLst>
                                        <p:tav tm="0">
                                          <p:val>
                                            <p:strVal val="#ppt_x"/>
                                          </p:val>
                                        </p:tav>
                                        <p:tav tm="100000">
                                          <p:val>
                                            <p:strVal val="#ppt_x"/>
                                          </p:val>
                                        </p:tav>
                                      </p:tavLst>
                                    </p:anim>
                                    <p:anim calcmode="lin" valueType="num">
                                      <p:cBhvr additive="base">
                                        <p:cTn id="163" dur="1250" fill="hold"/>
                                        <p:tgtEl>
                                          <p:spTgt spid="130"/>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1250"/>
                                  </p:stCondLst>
                                  <p:childTnLst>
                                    <p:set>
                                      <p:cBhvr>
                                        <p:cTn id="165" dur="1" fill="hold">
                                          <p:stCondLst>
                                            <p:cond delay="0"/>
                                          </p:stCondLst>
                                        </p:cTn>
                                        <p:tgtEl>
                                          <p:spTgt spid="131"/>
                                        </p:tgtEl>
                                        <p:attrNameLst>
                                          <p:attrName>style.visibility</p:attrName>
                                        </p:attrNameLst>
                                      </p:cBhvr>
                                      <p:to>
                                        <p:strVal val="visible"/>
                                      </p:to>
                                    </p:set>
                                    <p:anim calcmode="lin" valueType="num">
                                      <p:cBhvr additive="base">
                                        <p:cTn id="166" dur="1250" fill="hold"/>
                                        <p:tgtEl>
                                          <p:spTgt spid="131"/>
                                        </p:tgtEl>
                                        <p:attrNameLst>
                                          <p:attrName>ppt_x</p:attrName>
                                        </p:attrNameLst>
                                      </p:cBhvr>
                                      <p:tavLst>
                                        <p:tav tm="0">
                                          <p:val>
                                            <p:strVal val="#ppt_x"/>
                                          </p:val>
                                        </p:tav>
                                        <p:tav tm="100000">
                                          <p:val>
                                            <p:strVal val="#ppt_x"/>
                                          </p:val>
                                        </p:tav>
                                      </p:tavLst>
                                    </p:anim>
                                    <p:anim calcmode="lin" valueType="num">
                                      <p:cBhvr additive="base">
                                        <p:cTn id="167" dur="1250" fill="hold"/>
                                        <p:tgtEl>
                                          <p:spTgt spid="131"/>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1250"/>
                                  </p:stCondLst>
                                  <p:childTnLst>
                                    <p:set>
                                      <p:cBhvr>
                                        <p:cTn id="169" dur="1" fill="hold">
                                          <p:stCondLst>
                                            <p:cond delay="0"/>
                                          </p:stCondLst>
                                        </p:cTn>
                                        <p:tgtEl>
                                          <p:spTgt spid="132"/>
                                        </p:tgtEl>
                                        <p:attrNameLst>
                                          <p:attrName>style.visibility</p:attrName>
                                        </p:attrNameLst>
                                      </p:cBhvr>
                                      <p:to>
                                        <p:strVal val="visible"/>
                                      </p:to>
                                    </p:set>
                                    <p:anim calcmode="lin" valueType="num">
                                      <p:cBhvr additive="base">
                                        <p:cTn id="170" dur="1250" fill="hold"/>
                                        <p:tgtEl>
                                          <p:spTgt spid="132"/>
                                        </p:tgtEl>
                                        <p:attrNameLst>
                                          <p:attrName>ppt_x</p:attrName>
                                        </p:attrNameLst>
                                      </p:cBhvr>
                                      <p:tavLst>
                                        <p:tav tm="0">
                                          <p:val>
                                            <p:strVal val="#ppt_x"/>
                                          </p:val>
                                        </p:tav>
                                        <p:tav tm="100000">
                                          <p:val>
                                            <p:strVal val="#ppt_x"/>
                                          </p:val>
                                        </p:tav>
                                      </p:tavLst>
                                    </p:anim>
                                    <p:anim calcmode="lin" valueType="num">
                                      <p:cBhvr additive="base">
                                        <p:cTn id="171" dur="1250" fill="hold"/>
                                        <p:tgtEl>
                                          <p:spTgt spid="132"/>
                                        </p:tgtEl>
                                        <p:attrNameLst>
                                          <p:attrName>ppt_y</p:attrName>
                                        </p:attrNameLst>
                                      </p:cBhvr>
                                      <p:tavLst>
                                        <p:tav tm="0">
                                          <p:val>
                                            <p:strVal val="1+#ppt_h/2"/>
                                          </p:val>
                                        </p:tav>
                                        <p:tav tm="100000">
                                          <p:val>
                                            <p:strVal val="#ppt_y"/>
                                          </p:val>
                                        </p:tav>
                                      </p:tavLst>
                                    </p:anim>
                                  </p:childTnLst>
                                </p:cTn>
                              </p:par>
                              <p:par>
                                <p:cTn id="172" presetID="2" presetClass="entr" presetSubtype="4" fill="hold" grpId="0" nodeType="withEffect">
                                  <p:stCondLst>
                                    <p:cond delay="1250"/>
                                  </p:stCondLst>
                                  <p:childTnLst>
                                    <p:set>
                                      <p:cBhvr>
                                        <p:cTn id="173" dur="1" fill="hold">
                                          <p:stCondLst>
                                            <p:cond delay="0"/>
                                          </p:stCondLst>
                                        </p:cTn>
                                        <p:tgtEl>
                                          <p:spTgt spid="133"/>
                                        </p:tgtEl>
                                        <p:attrNameLst>
                                          <p:attrName>style.visibility</p:attrName>
                                        </p:attrNameLst>
                                      </p:cBhvr>
                                      <p:to>
                                        <p:strVal val="visible"/>
                                      </p:to>
                                    </p:set>
                                    <p:anim calcmode="lin" valueType="num">
                                      <p:cBhvr additive="base">
                                        <p:cTn id="174" dur="1250" fill="hold"/>
                                        <p:tgtEl>
                                          <p:spTgt spid="133"/>
                                        </p:tgtEl>
                                        <p:attrNameLst>
                                          <p:attrName>ppt_x</p:attrName>
                                        </p:attrNameLst>
                                      </p:cBhvr>
                                      <p:tavLst>
                                        <p:tav tm="0">
                                          <p:val>
                                            <p:strVal val="#ppt_x"/>
                                          </p:val>
                                        </p:tav>
                                        <p:tav tm="100000">
                                          <p:val>
                                            <p:strVal val="#ppt_x"/>
                                          </p:val>
                                        </p:tav>
                                      </p:tavLst>
                                    </p:anim>
                                    <p:anim calcmode="lin" valueType="num">
                                      <p:cBhvr additive="base">
                                        <p:cTn id="175" dur="1250" fill="hold"/>
                                        <p:tgtEl>
                                          <p:spTgt spid="133"/>
                                        </p:tgtEl>
                                        <p:attrNameLst>
                                          <p:attrName>ppt_y</p:attrName>
                                        </p:attrNameLst>
                                      </p:cBhvr>
                                      <p:tavLst>
                                        <p:tav tm="0">
                                          <p:val>
                                            <p:strVal val="1+#ppt_h/2"/>
                                          </p:val>
                                        </p:tav>
                                        <p:tav tm="100000">
                                          <p:val>
                                            <p:strVal val="#ppt_y"/>
                                          </p:val>
                                        </p:tav>
                                      </p:tavLst>
                                    </p:anim>
                                  </p:childTnLst>
                                </p:cTn>
                              </p:par>
                              <p:par>
                                <p:cTn id="176" presetID="2" presetClass="entr" presetSubtype="4" fill="hold" grpId="0" nodeType="withEffect">
                                  <p:stCondLst>
                                    <p:cond delay="1250"/>
                                  </p:stCondLst>
                                  <p:childTnLst>
                                    <p:set>
                                      <p:cBhvr>
                                        <p:cTn id="177" dur="1" fill="hold">
                                          <p:stCondLst>
                                            <p:cond delay="0"/>
                                          </p:stCondLst>
                                        </p:cTn>
                                        <p:tgtEl>
                                          <p:spTgt spid="134"/>
                                        </p:tgtEl>
                                        <p:attrNameLst>
                                          <p:attrName>style.visibility</p:attrName>
                                        </p:attrNameLst>
                                      </p:cBhvr>
                                      <p:to>
                                        <p:strVal val="visible"/>
                                      </p:to>
                                    </p:set>
                                    <p:anim calcmode="lin" valueType="num">
                                      <p:cBhvr additive="base">
                                        <p:cTn id="178" dur="1250" fill="hold"/>
                                        <p:tgtEl>
                                          <p:spTgt spid="134"/>
                                        </p:tgtEl>
                                        <p:attrNameLst>
                                          <p:attrName>ppt_x</p:attrName>
                                        </p:attrNameLst>
                                      </p:cBhvr>
                                      <p:tavLst>
                                        <p:tav tm="0">
                                          <p:val>
                                            <p:strVal val="#ppt_x"/>
                                          </p:val>
                                        </p:tav>
                                        <p:tav tm="100000">
                                          <p:val>
                                            <p:strVal val="#ppt_x"/>
                                          </p:val>
                                        </p:tav>
                                      </p:tavLst>
                                    </p:anim>
                                    <p:anim calcmode="lin" valueType="num">
                                      <p:cBhvr additive="base">
                                        <p:cTn id="179" dur="1250" fill="hold"/>
                                        <p:tgtEl>
                                          <p:spTgt spid="134"/>
                                        </p:tgtEl>
                                        <p:attrNameLst>
                                          <p:attrName>ppt_y</p:attrName>
                                        </p:attrNameLst>
                                      </p:cBhvr>
                                      <p:tavLst>
                                        <p:tav tm="0">
                                          <p:val>
                                            <p:strVal val="1+#ppt_h/2"/>
                                          </p:val>
                                        </p:tav>
                                        <p:tav tm="100000">
                                          <p:val>
                                            <p:strVal val="#ppt_y"/>
                                          </p:val>
                                        </p:tav>
                                      </p:tavLst>
                                    </p:anim>
                                  </p:childTnLst>
                                </p:cTn>
                              </p:par>
                              <p:par>
                                <p:cTn id="180" presetID="2" presetClass="entr" presetSubtype="4" fill="hold" grpId="0" nodeType="withEffect">
                                  <p:stCondLst>
                                    <p:cond delay="1250"/>
                                  </p:stCondLst>
                                  <p:childTnLst>
                                    <p:set>
                                      <p:cBhvr>
                                        <p:cTn id="181" dur="1" fill="hold">
                                          <p:stCondLst>
                                            <p:cond delay="0"/>
                                          </p:stCondLst>
                                        </p:cTn>
                                        <p:tgtEl>
                                          <p:spTgt spid="135"/>
                                        </p:tgtEl>
                                        <p:attrNameLst>
                                          <p:attrName>style.visibility</p:attrName>
                                        </p:attrNameLst>
                                      </p:cBhvr>
                                      <p:to>
                                        <p:strVal val="visible"/>
                                      </p:to>
                                    </p:set>
                                    <p:anim calcmode="lin" valueType="num">
                                      <p:cBhvr additive="base">
                                        <p:cTn id="182" dur="1250" fill="hold"/>
                                        <p:tgtEl>
                                          <p:spTgt spid="135"/>
                                        </p:tgtEl>
                                        <p:attrNameLst>
                                          <p:attrName>ppt_x</p:attrName>
                                        </p:attrNameLst>
                                      </p:cBhvr>
                                      <p:tavLst>
                                        <p:tav tm="0">
                                          <p:val>
                                            <p:strVal val="#ppt_x"/>
                                          </p:val>
                                        </p:tav>
                                        <p:tav tm="100000">
                                          <p:val>
                                            <p:strVal val="#ppt_x"/>
                                          </p:val>
                                        </p:tav>
                                      </p:tavLst>
                                    </p:anim>
                                    <p:anim calcmode="lin" valueType="num">
                                      <p:cBhvr additive="base">
                                        <p:cTn id="183" dur="1250" fill="hold"/>
                                        <p:tgtEl>
                                          <p:spTgt spid="135"/>
                                        </p:tgtEl>
                                        <p:attrNameLst>
                                          <p:attrName>ppt_y</p:attrName>
                                        </p:attrNameLst>
                                      </p:cBhvr>
                                      <p:tavLst>
                                        <p:tav tm="0">
                                          <p:val>
                                            <p:strVal val="1+#ppt_h/2"/>
                                          </p:val>
                                        </p:tav>
                                        <p:tav tm="100000">
                                          <p:val>
                                            <p:strVal val="#ppt_y"/>
                                          </p:val>
                                        </p:tav>
                                      </p:tavLst>
                                    </p:anim>
                                  </p:childTnLst>
                                </p:cTn>
                              </p:par>
                              <p:par>
                                <p:cTn id="184" presetID="2" presetClass="entr" presetSubtype="4" fill="hold" grpId="0" nodeType="withEffect">
                                  <p:stCondLst>
                                    <p:cond delay="1250"/>
                                  </p:stCondLst>
                                  <p:childTnLst>
                                    <p:set>
                                      <p:cBhvr>
                                        <p:cTn id="185" dur="1" fill="hold">
                                          <p:stCondLst>
                                            <p:cond delay="0"/>
                                          </p:stCondLst>
                                        </p:cTn>
                                        <p:tgtEl>
                                          <p:spTgt spid="136"/>
                                        </p:tgtEl>
                                        <p:attrNameLst>
                                          <p:attrName>style.visibility</p:attrName>
                                        </p:attrNameLst>
                                      </p:cBhvr>
                                      <p:to>
                                        <p:strVal val="visible"/>
                                      </p:to>
                                    </p:set>
                                    <p:anim calcmode="lin" valueType="num">
                                      <p:cBhvr additive="base">
                                        <p:cTn id="186" dur="1250" fill="hold"/>
                                        <p:tgtEl>
                                          <p:spTgt spid="136"/>
                                        </p:tgtEl>
                                        <p:attrNameLst>
                                          <p:attrName>ppt_x</p:attrName>
                                        </p:attrNameLst>
                                      </p:cBhvr>
                                      <p:tavLst>
                                        <p:tav tm="0">
                                          <p:val>
                                            <p:strVal val="#ppt_x"/>
                                          </p:val>
                                        </p:tav>
                                        <p:tav tm="100000">
                                          <p:val>
                                            <p:strVal val="#ppt_x"/>
                                          </p:val>
                                        </p:tav>
                                      </p:tavLst>
                                    </p:anim>
                                    <p:anim calcmode="lin" valueType="num">
                                      <p:cBhvr additive="base">
                                        <p:cTn id="187" dur="1250" fill="hold"/>
                                        <p:tgtEl>
                                          <p:spTgt spid="136"/>
                                        </p:tgtEl>
                                        <p:attrNameLst>
                                          <p:attrName>ppt_y</p:attrName>
                                        </p:attrNameLst>
                                      </p:cBhvr>
                                      <p:tavLst>
                                        <p:tav tm="0">
                                          <p:val>
                                            <p:strVal val="1+#ppt_h/2"/>
                                          </p:val>
                                        </p:tav>
                                        <p:tav tm="100000">
                                          <p:val>
                                            <p:strVal val="#ppt_y"/>
                                          </p:val>
                                        </p:tav>
                                      </p:tavLst>
                                    </p:anim>
                                  </p:childTnLst>
                                </p:cTn>
                              </p:par>
                              <p:par>
                                <p:cTn id="188" presetID="2" presetClass="entr" presetSubtype="4" fill="hold" grpId="0" nodeType="withEffect">
                                  <p:stCondLst>
                                    <p:cond delay="1250"/>
                                  </p:stCondLst>
                                  <p:childTnLst>
                                    <p:set>
                                      <p:cBhvr>
                                        <p:cTn id="189" dur="1" fill="hold">
                                          <p:stCondLst>
                                            <p:cond delay="0"/>
                                          </p:stCondLst>
                                        </p:cTn>
                                        <p:tgtEl>
                                          <p:spTgt spid="137"/>
                                        </p:tgtEl>
                                        <p:attrNameLst>
                                          <p:attrName>style.visibility</p:attrName>
                                        </p:attrNameLst>
                                      </p:cBhvr>
                                      <p:to>
                                        <p:strVal val="visible"/>
                                      </p:to>
                                    </p:set>
                                    <p:anim calcmode="lin" valueType="num">
                                      <p:cBhvr additive="base">
                                        <p:cTn id="190" dur="1250" fill="hold"/>
                                        <p:tgtEl>
                                          <p:spTgt spid="137"/>
                                        </p:tgtEl>
                                        <p:attrNameLst>
                                          <p:attrName>ppt_x</p:attrName>
                                        </p:attrNameLst>
                                      </p:cBhvr>
                                      <p:tavLst>
                                        <p:tav tm="0">
                                          <p:val>
                                            <p:strVal val="#ppt_x"/>
                                          </p:val>
                                        </p:tav>
                                        <p:tav tm="100000">
                                          <p:val>
                                            <p:strVal val="#ppt_x"/>
                                          </p:val>
                                        </p:tav>
                                      </p:tavLst>
                                    </p:anim>
                                    <p:anim calcmode="lin" valueType="num">
                                      <p:cBhvr additive="base">
                                        <p:cTn id="191" dur="1250" fill="hold"/>
                                        <p:tgtEl>
                                          <p:spTgt spid="137"/>
                                        </p:tgtEl>
                                        <p:attrNameLst>
                                          <p:attrName>ppt_y</p:attrName>
                                        </p:attrNameLst>
                                      </p:cBhvr>
                                      <p:tavLst>
                                        <p:tav tm="0">
                                          <p:val>
                                            <p:strVal val="1+#ppt_h/2"/>
                                          </p:val>
                                        </p:tav>
                                        <p:tav tm="100000">
                                          <p:val>
                                            <p:strVal val="#ppt_y"/>
                                          </p:val>
                                        </p:tav>
                                      </p:tavLst>
                                    </p:anim>
                                  </p:childTnLst>
                                </p:cTn>
                              </p:par>
                              <p:par>
                                <p:cTn id="192" presetID="2" presetClass="entr" presetSubtype="4" fill="hold" grpId="0" nodeType="withEffect">
                                  <p:stCondLst>
                                    <p:cond delay="1250"/>
                                  </p:stCondLst>
                                  <p:childTnLst>
                                    <p:set>
                                      <p:cBhvr>
                                        <p:cTn id="193" dur="1" fill="hold">
                                          <p:stCondLst>
                                            <p:cond delay="0"/>
                                          </p:stCondLst>
                                        </p:cTn>
                                        <p:tgtEl>
                                          <p:spTgt spid="138"/>
                                        </p:tgtEl>
                                        <p:attrNameLst>
                                          <p:attrName>style.visibility</p:attrName>
                                        </p:attrNameLst>
                                      </p:cBhvr>
                                      <p:to>
                                        <p:strVal val="visible"/>
                                      </p:to>
                                    </p:set>
                                    <p:anim calcmode="lin" valueType="num">
                                      <p:cBhvr additive="base">
                                        <p:cTn id="194" dur="1250" fill="hold"/>
                                        <p:tgtEl>
                                          <p:spTgt spid="138"/>
                                        </p:tgtEl>
                                        <p:attrNameLst>
                                          <p:attrName>ppt_x</p:attrName>
                                        </p:attrNameLst>
                                      </p:cBhvr>
                                      <p:tavLst>
                                        <p:tav tm="0">
                                          <p:val>
                                            <p:strVal val="#ppt_x"/>
                                          </p:val>
                                        </p:tav>
                                        <p:tav tm="100000">
                                          <p:val>
                                            <p:strVal val="#ppt_x"/>
                                          </p:val>
                                        </p:tav>
                                      </p:tavLst>
                                    </p:anim>
                                    <p:anim calcmode="lin" valueType="num">
                                      <p:cBhvr additive="base">
                                        <p:cTn id="195" dur="1250" fill="hold"/>
                                        <p:tgtEl>
                                          <p:spTgt spid="138"/>
                                        </p:tgtEl>
                                        <p:attrNameLst>
                                          <p:attrName>ppt_y</p:attrName>
                                        </p:attrNameLst>
                                      </p:cBhvr>
                                      <p:tavLst>
                                        <p:tav tm="0">
                                          <p:val>
                                            <p:strVal val="1+#ppt_h/2"/>
                                          </p:val>
                                        </p:tav>
                                        <p:tav tm="100000">
                                          <p:val>
                                            <p:strVal val="#ppt_y"/>
                                          </p:val>
                                        </p:tav>
                                      </p:tavLst>
                                    </p:anim>
                                  </p:childTnLst>
                                </p:cTn>
                              </p:par>
                              <p:par>
                                <p:cTn id="196" presetID="2" presetClass="entr" presetSubtype="4" fill="hold" grpId="0" nodeType="withEffect">
                                  <p:stCondLst>
                                    <p:cond delay="1250"/>
                                  </p:stCondLst>
                                  <p:childTnLst>
                                    <p:set>
                                      <p:cBhvr>
                                        <p:cTn id="197" dur="1" fill="hold">
                                          <p:stCondLst>
                                            <p:cond delay="0"/>
                                          </p:stCondLst>
                                        </p:cTn>
                                        <p:tgtEl>
                                          <p:spTgt spid="139"/>
                                        </p:tgtEl>
                                        <p:attrNameLst>
                                          <p:attrName>style.visibility</p:attrName>
                                        </p:attrNameLst>
                                      </p:cBhvr>
                                      <p:to>
                                        <p:strVal val="visible"/>
                                      </p:to>
                                    </p:set>
                                    <p:anim calcmode="lin" valueType="num">
                                      <p:cBhvr additive="base">
                                        <p:cTn id="198" dur="1250" fill="hold"/>
                                        <p:tgtEl>
                                          <p:spTgt spid="139"/>
                                        </p:tgtEl>
                                        <p:attrNameLst>
                                          <p:attrName>ppt_x</p:attrName>
                                        </p:attrNameLst>
                                      </p:cBhvr>
                                      <p:tavLst>
                                        <p:tav tm="0">
                                          <p:val>
                                            <p:strVal val="#ppt_x"/>
                                          </p:val>
                                        </p:tav>
                                        <p:tav tm="100000">
                                          <p:val>
                                            <p:strVal val="#ppt_x"/>
                                          </p:val>
                                        </p:tav>
                                      </p:tavLst>
                                    </p:anim>
                                    <p:anim calcmode="lin" valueType="num">
                                      <p:cBhvr additive="base">
                                        <p:cTn id="199" dur="1250" fill="hold"/>
                                        <p:tgtEl>
                                          <p:spTgt spid="139"/>
                                        </p:tgtEl>
                                        <p:attrNameLst>
                                          <p:attrName>ppt_y</p:attrName>
                                        </p:attrNameLst>
                                      </p:cBhvr>
                                      <p:tavLst>
                                        <p:tav tm="0">
                                          <p:val>
                                            <p:strVal val="1+#ppt_h/2"/>
                                          </p:val>
                                        </p:tav>
                                        <p:tav tm="100000">
                                          <p:val>
                                            <p:strVal val="#ppt_y"/>
                                          </p:val>
                                        </p:tav>
                                      </p:tavLst>
                                    </p:anim>
                                  </p:childTnLst>
                                </p:cTn>
                              </p:par>
                              <p:par>
                                <p:cTn id="200" presetID="2" presetClass="entr" presetSubtype="4" fill="hold" grpId="0" nodeType="withEffect">
                                  <p:stCondLst>
                                    <p:cond delay="1250"/>
                                  </p:stCondLst>
                                  <p:childTnLst>
                                    <p:set>
                                      <p:cBhvr>
                                        <p:cTn id="201" dur="1" fill="hold">
                                          <p:stCondLst>
                                            <p:cond delay="0"/>
                                          </p:stCondLst>
                                        </p:cTn>
                                        <p:tgtEl>
                                          <p:spTgt spid="140"/>
                                        </p:tgtEl>
                                        <p:attrNameLst>
                                          <p:attrName>style.visibility</p:attrName>
                                        </p:attrNameLst>
                                      </p:cBhvr>
                                      <p:to>
                                        <p:strVal val="visible"/>
                                      </p:to>
                                    </p:set>
                                    <p:anim calcmode="lin" valueType="num">
                                      <p:cBhvr additive="base">
                                        <p:cTn id="202" dur="1250" fill="hold"/>
                                        <p:tgtEl>
                                          <p:spTgt spid="140"/>
                                        </p:tgtEl>
                                        <p:attrNameLst>
                                          <p:attrName>ppt_x</p:attrName>
                                        </p:attrNameLst>
                                      </p:cBhvr>
                                      <p:tavLst>
                                        <p:tav tm="0">
                                          <p:val>
                                            <p:strVal val="#ppt_x"/>
                                          </p:val>
                                        </p:tav>
                                        <p:tav tm="100000">
                                          <p:val>
                                            <p:strVal val="#ppt_x"/>
                                          </p:val>
                                        </p:tav>
                                      </p:tavLst>
                                    </p:anim>
                                    <p:anim calcmode="lin" valueType="num">
                                      <p:cBhvr additive="base">
                                        <p:cTn id="203" dur="1250" fill="hold"/>
                                        <p:tgtEl>
                                          <p:spTgt spid="140"/>
                                        </p:tgtEl>
                                        <p:attrNameLst>
                                          <p:attrName>ppt_y</p:attrName>
                                        </p:attrNameLst>
                                      </p:cBhvr>
                                      <p:tavLst>
                                        <p:tav tm="0">
                                          <p:val>
                                            <p:strVal val="1+#ppt_h/2"/>
                                          </p:val>
                                        </p:tav>
                                        <p:tav tm="100000">
                                          <p:val>
                                            <p:strVal val="#ppt_y"/>
                                          </p:val>
                                        </p:tav>
                                      </p:tavLst>
                                    </p:anim>
                                  </p:childTnLst>
                                </p:cTn>
                              </p:par>
                              <p:par>
                                <p:cTn id="204" presetID="2" presetClass="entr" presetSubtype="4" fill="hold" grpId="0" nodeType="withEffect">
                                  <p:stCondLst>
                                    <p:cond delay="1250"/>
                                  </p:stCondLst>
                                  <p:childTnLst>
                                    <p:set>
                                      <p:cBhvr>
                                        <p:cTn id="205" dur="1" fill="hold">
                                          <p:stCondLst>
                                            <p:cond delay="0"/>
                                          </p:stCondLst>
                                        </p:cTn>
                                        <p:tgtEl>
                                          <p:spTgt spid="141"/>
                                        </p:tgtEl>
                                        <p:attrNameLst>
                                          <p:attrName>style.visibility</p:attrName>
                                        </p:attrNameLst>
                                      </p:cBhvr>
                                      <p:to>
                                        <p:strVal val="visible"/>
                                      </p:to>
                                    </p:set>
                                    <p:anim calcmode="lin" valueType="num">
                                      <p:cBhvr additive="base">
                                        <p:cTn id="206" dur="1250" fill="hold"/>
                                        <p:tgtEl>
                                          <p:spTgt spid="141"/>
                                        </p:tgtEl>
                                        <p:attrNameLst>
                                          <p:attrName>ppt_x</p:attrName>
                                        </p:attrNameLst>
                                      </p:cBhvr>
                                      <p:tavLst>
                                        <p:tav tm="0">
                                          <p:val>
                                            <p:strVal val="#ppt_x"/>
                                          </p:val>
                                        </p:tav>
                                        <p:tav tm="100000">
                                          <p:val>
                                            <p:strVal val="#ppt_x"/>
                                          </p:val>
                                        </p:tav>
                                      </p:tavLst>
                                    </p:anim>
                                    <p:anim calcmode="lin" valueType="num">
                                      <p:cBhvr additive="base">
                                        <p:cTn id="207" dur="1250" fill="hold"/>
                                        <p:tgtEl>
                                          <p:spTgt spid="141"/>
                                        </p:tgtEl>
                                        <p:attrNameLst>
                                          <p:attrName>ppt_y</p:attrName>
                                        </p:attrNameLst>
                                      </p:cBhvr>
                                      <p:tavLst>
                                        <p:tav tm="0">
                                          <p:val>
                                            <p:strVal val="1+#ppt_h/2"/>
                                          </p:val>
                                        </p:tav>
                                        <p:tav tm="100000">
                                          <p:val>
                                            <p:strVal val="#ppt_y"/>
                                          </p:val>
                                        </p:tav>
                                      </p:tavLst>
                                    </p:anim>
                                  </p:childTnLst>
                                </p:cTn>
                              </p:par>
                              <p:par>
                                <p:cTn id="208" presetID="2" presetClass="entr" presetSubtype="4" fill="hold" grpId="0" nodeType="withEffect">
                                  <p:stCondLst>
                                    <p:cond delay="1250"/>
                                  </p:stCondLst>
                                  <p:childTnLst>
                                    <p:set>
                                      <p:cBhvr>
                                        <p:cTn id="209" dur="1" fill="hold">
                                          <p:stCondLst>
                                            <p:cond delay="0"/>
                                          </p:stCondLst>
                                        </p:cTn>
                                        <p:tgtEl>
                                          <p:spTgt spid="142"/>
                                        </p:tgtEl>
                                        <p:attrNameLst>
                                          <p:attrName>style.visibility</p:attrName>
                                        </p:attrNameLst>
                                      </p:cBhvr>
                                      <p:to>
                                        <p:strVal val="visible"/>
                                      </p:to>
                                    </p:set>
                                    <p:anim calcmode="lin" valueType="num">
                                      <p:cBhvr additive="base">
                                        <p:cTn id="210" dur="1250" fill="hold"/>
                                        <p:tgtEl>
                                          <p:spTgt spid="142"/>
                                        </p:tgtEl>
                                        <p:attrNameLst>
                                          <p:attrName>ppt_x</p:attrName>
                                        </p:attrNameLst>
                                      </p:cBhvr>
                                      <p:tavLst>
                                        <p:tav tm="0">
                                          <p:val>
                                            <p:strVal val="#ppt_x"/>
                                          </p:val>
                                        </p:tav>
                                        <p:tav tm="100000">
                                          <p:val>
                                            <p:strVal val="#ppt_x"/>
                                          </p:val>
                                        </p:tav>
                                      </p:tavLst>
                                    </p:anim>
                                    <p:anim calcmode="lin" valueType="num">
                                      <p:cBhvr additive="base">
                                        <p:cTn id="211" dur="1250" fill="hold"/>
                                        <p:tgtEl>
                                          <p:spTgt spid="142"/>
                                        </p:tgtEl>
                                        <p:attrNameLst>
                                          <p:attrName>ppt_y</p:attrName>
                                        </p:attrNameLst>
                                      </p:cBhvr>
                                      <p:tavLst>
                                        <p:tav tm="0">
                                          <p:val>
                                            <p:strVal val="1+#ppt_h/2"/>
                                          </p:val>
                                        </p:tav>
                                        <p:tav tm="100000">
                                          <p:val>
                                            <p:strVal val="#ppt_y"/>
                                          </p:val>
                                        </p:tav>
                                      </p:tavLst>
                                    </p:anim>
                                  </p:childTnLst>
                                </p:cTn>
                              </p:par>
                              <p:par>
                                <p:cTn id="212" presetID="2" presetClass="entr" presetSubtype="4" fill="hold" grpId="0" nodeType="withEffect">
                                  <p:stCondLst>
                                    <p:cond delay="1250"/>
                                  </p:stCondLst>
                                  <p:childTnLst>
                                    <p:set>
                                      <p:cBhvr>
                                        <p:cTn id="213" dur="1" fill="hold">
                                          <p:stCondLst>
                                            <p:cond delay="0"/>
                                          </p:stCondLst>
                                        </p:cTn>
                                        <p:tgtEl>
                                          <p:spTgt spid="143"/>
                                        </p:tgtEl>
                                        <p:attrNameLst>
                                          <p:attrName>style.visibility</p:attrName>
                                        </p:attrNameLst>
                                      </p:cBhvr>
                                      <p:to>
                                        <p:strVal val="visible"/>
                                      </p:to>
                                    </p:set>
                                    <p:anim calcmode="lin" valueType="num">
                                      <p:cBhvr additive="base">
                                        <p:cTn id="214" dur="1250" fill="hold"/>
                                        <p:tgtEl>
                                          <p:spTgt spid="143"/>
                                        </p:tgtEl>
                                        <p:attrNameLst>
                                          <p:attrName>ppt_x</p:attrName>
                                        </p:attrNameLst>
                                      </p:cBhvr>
                                      <p:tavLst>
                                        <p:tav tm="0">
                                          <p:val>
                                            <p:strVal val="#ppt_x"/>
                                          </p:val>
                                        </p:tav>
                                        <p:tav tm="100000">
                                          <p:val>
                                            <p:strVal val="#ppt_x"/>
                                          </p:val>
                                        </p:tav>
                                      </p:tavLst>
                                    </p:anim>
                                    <p:anim calcmode="lin" valueType="num">
                                      <p:cBhvr additive="base">
                                        <p:cTn id="215" dur="1250" fill="hold"/>
                                        <p:tgtEl>
                                          <p:spTgt spid="143"/>
                                        </p:tgtEl>
                                        <p:attrNameLst>
                                          <p:attrName>ppt_y</p:attrName>
                                        </p:attrNameLst>
                                      </p:cBhvr>
                                      <p:tavLst>
                                        <p:tav tm="0">
                                          <p:val>
                                            <p:strVal val="1+#ppt_h/2"/>
                                          </p:val>
                                        </p:tav>
                                        <p:tav tm="100000">
                                          <p:val>
                                            <p:strVal val="#ppt_y"/>
                                          </p:val>
                                        </p:tav>
                                      </p:tavLst>
                                    </p:anim>
                                  </p:childTnLst>
                                </p:cTn>
                              </p:par>
                              <p:par>
                                <p:cTn id="216" presetID="2" presetClass="entr" presetSubtype="4" fill="hold" grpId="0" nodeType="withEffect">
                                  <p:stCondLst>
                                    <p:cond delay="1250"/>
                                  </p:stCondLst>
                                  <p:childTnLst>
                                    <p:set>
                                      <p:cBhvr>
                                        <p:cTn id="217" dur="1" fill="hold">
                                          <p:stCondLst>
                                            <p:cond delay="0"/>
                                          </p:stCondLst>
                                        </p:cTn>
                                        <p:tgtEl>
                                          <p:spTgt spid="144"/>
                                        </p:tgtEl>
                                        <p:attrNameLst>
                                          <p:attrName>style.visibility</p:attrName>
                                        </p:attrNameLst>
                                      </p:cBhvr>
                                      <p:to>
                                        <p:strVal val="visible"/>
                                      </p:to>
                                    </p:set>
                                    <p:anim calcmode="lin" valueType="num">
                                      <p:cBhvr additive="base">
                                        <p:cTn id="218" dur="1250" fill="hold"/>
                                        <p:tgtEl>
                                          <p:spTgt spid="144"/>
                                        </p:tgtEl>
                                        <p:attrNameLst>
                                          <p:attrName>ppt_x</p:attrName>
                                        </p:attrNameLst>
                                      </p:cBhvr>
                                      <p:tavLst>
                                        <p:tav tm="0">
                                          <p:val>
                                            <p:strVal val="#ppt_x"/>
                                          </p:val>
                                        </p:tav>
                                        <p:tav tm="100000">
                                          <p:val>
                                            <p:strVal val="#ppt_x"/>
                                          </p:val>
                                        </p:tav>
                                      </p:tavLst>
                                    </p:anim>
                                    <p:anim calcmode="lin" valueType="num">
                                      <p:cBhvr additive="base">
                                        <p:cTn id="219" dur="1250" fill="hold"/>
                                        <p:tgtEl>
                                          <p:spTgt spid="144"/>
                                        </p:tgtEl>
                                        <p:attrNameLst>
                                          <p:attrName>ppt_y</p:attrName>
                                        </p:attrNameLst>
                                      </p:cBhvr>
                                      <p:tavLst>
                                        <p:tav tm="0">
                                          <p:val>
                                            <p:strVal val="1+#ppt_h/2"/>
                                          </p:val>
                                        </p:tav>
                                        <p:tav tm="100000">
                                          <p:val>
                                            <p:strVal val="#ppt_y"/>
                                          </p:val>
                                        </p:tav>
                                      </p:tavLst>
                                    </p:anim>
                                  </p:childTnLst>
                                </p:cTn>
                              </p:par>
                              <p:par>
                                <p:cTn id="220" presetID="2" presetClass="entr" presetSubtype="4" fill="hold" grpId="0" nodeType="withEffect">
                                  <p:stCondLst>
                                    <p:cond delay="1250"/>
                                  </p:stCondLst>
                                  <p:childTnLst>
                                    <p:set>
                                      <p:cBhvr>
                                        <p:cTn id="221" dur="1" fill="hold">
                                          <p:stCondLst>
                                            <p:cond delay="0"/>
                                          </p:stCondLst>
                                        </p:cTn>
                                        <p:tgtEl>
                                          <p:spTgt spid="145"/>
                                        </p:tgtEl>
                                        <p:attrNameLst>
                                          <p:attrName>style.visibility</p:attrName>
                                        </p:attrNameLst>
                                      </p:cBhvr>
                                      <p:to>
                                        <p:strVal val="visible"/>
                                      </p:to>
                                    </p:set>
                                    <p:anim calcmode="lin" valueType="num">
                                      <p:cBhvr additive="base">
                                        <p:cTn id="222" dur="1250" fill="hold"/>
                                        <p:tgtEl>
                                          <p:spTgt spid="145"/>
                                        </p:tgtEl>
                                        <p:attrNameLst>
                                          <p:attrName>ppt_x</p:attrName>
                                        </p:attrNameLst>
                                      </p:cBhvr>
                                      <p:tavLst>
                                        <p:tav tm="0">
                                          <p:val>
                                            <p:strVal val="#ppt_x"/>
                                          </p:val>
                                        </p:tav>
                                        <p:tav tm="100000">
                                          <p:val>
                                            <p:strVal val="#ppt_x"/>
                                          </p:val>
                                        </p:tav>
                                      </p:tavLst>
                                    </p:anim>
                                    <p:anim calcmode="lin" valueType="num">
                                      <p:cBhvr additive="base">
                                        <p:cTn id="223" dur="1250" fill="hold"/>
                                        <p:tgtEl>
                                          <p:spTgt spid="145"/>
                                        </p:tgtEl>
                                        <p:attrNameLst>
                                          <p:attrName>ppt_y</p:attrName>
                                        </p:attrNameLst>
                                      </p:cBhvr>
                                      <p:tavLst>
                                        <p:tav tm="0">
                                          <p:val>
                                            <p:strVal val="1+#ppt_h/2"/>
                                          </p:val>
                                        </p:tav>
                                        <p:tav tm="100000">
                                          <p:val>
                                            <p:strVal val="#ppt_y"/>
                                          </p:val>
                                        </p:tav>
                                      </p:tavLst>
                                    </p:anim>
                                  </p:childTnLst>
                                </p:cTn>
                              </p:par>
                              <p:par>
                                <p:cTn id="224" presetID="2" presetClass="entr" presetSubtype="4" fill="hold" grpId="0" nodeType="withEffect">
                                  <p:stCondLst>
                                    <p:cond delay="1250"/>
                                  </p:stCondLst>
                                  <p:childTnLst>
                                    <p:set>
                                      <p:cBhvr>
                                        <p:cTn id="225" dur="1" fill="hold">
                                          <p:stCondLst>
                                            <p:cond delay="0"/>
                                          </p:stCondLst>
                                        </p:cTn>
                                        <p:tgtEl>
                                          <p:spTgt spid="146"/>
                                        </p:tgtEl>
                                        <p:attrNameLst>
                                          <p:attrName>style.visibility</p:attrName>
                                        </p:attrNameLst>
                                      </p:cBhvr>
                                      <p:to>
                                        <p:strVal val="visible"/>
                                      </p:to>
                                    </p:set>
                                    <p:anim calcmode="lin" valueType="num">
                                      <p:cBhvr additive="base">
                                        <p:cTn id="226" dur="1250" fill="hold"/>
                                        <p:tgtEl>
                                          <p:spTgt spid="146"/>
                                        </p:tgtEl>
                                        <p:attrNameLst>
                                          <p:attrName>ppt_x</p:attrName>
                                        </p:attrNameLst>
                                      </p:cBhvr>
                                      <p:tavLst>
                                        <p:tav tm="0">
                                          <p:val>
                                            <p:strVal val="#ppt_x"/>
                                          </p:val>
                                        </p:tav>
                                        <p:tav tm="100000">
                                          <p:val>
                                            <p:strVal val="#ppt_x"/>
                                          </p:val>
                                        </p:tav>
                                      </p:tavLst>
                                    </p:anim>
                                    <p:anim calcmode="lin" valueType="num">
                                      <p:cBhvr additive="base">
                                        <p:cTn id="227" dur="1250" fill="hold"/>
                                        <p:tgtEl>
                                          <p:spTgt spid="146"/>
                                        </p:tgtEl>
                                        <p:attrNameLst>
                                          <p:attrName>ppt_y</p:attrName>
                                        </p:attrNameLst>
                                      </p:cBhvr>
                                      <p:tavLst>
                                        <p:tav tm="0">
                                          <p:val>
                                            <p:strVal val="1+#ppt_h/2"/>
                                          </p:val>
                                        </p:tav>
                                        <p:tav tm="100000">
                                          <p:val>
                                            <p:strVal val="#ppt_y"/>
                                          </p:val>
                                        </p:tav>
                                      </p:tavLst>
                                    </p:anim>
                                  </p:childTnLst>
                                </p:cTn>
                              </p:par>
                              <p:par>
                                <p:cTn id="228" presetID="2" presetClass="entr" presetSubtype="4" fill="hold" grpId="0" nodeType="withEffect">
                                  <p:stCondLst>
                                    <p:cond delay="1250"/>
                                  </p:stCondLst>
                                  <p:childTnLst>
                                    <p:set>
                                      <p:cBhvr>
                                        <p:cTn id="229" dur="1" fill="hold">
                                          <p:stCondLst>
                                            <p:cond delay="0"/>
                                          </p:stCondLst>
                                        </p:cTn>
                                        <p:tgtEl>
                                          <p:spTgt spid="147"/>
                                        </p:tgtEl>
                                        <p:attrNameLst>
                                          <p:attrName>style.visibility</p:attrName>
                                        </p:attrNameLst>
                                      </p:cBhvr>
                                      <p:to>
                                        <p:strVal val="visible"/>
                                      </p:to>
                                    </p:set>
                                    <p:anim calcmode="lin" valueType="num">
                                      <p:cBhvr additive="base">
                                        <p:cTn id="230" dur="1250" fill="hold"/>
                                        <p:tgtEl>
                                          <p:spTgt spid="147"/>
                                        </p:tgtEl>
                                        <p:attrNameLst>
                                          <p:attrName>ppt_x</p:attrName>
                                        </p:attrNameLst>
                                      </p:cBhvr>
                                      <p:tavLst>
                                        <p:tav tm="0">
                                          <p:val>
                                            <p:strVal val="#ppt_x"/>
                                          </p:val>
                                        </p:tav>
                                        <p:tav tm="100000">
                                          <p:val>
                                            <p:strVal val="#ppt_x"/>
                                          </p:val>
                                        </p:tav>
                                      </p:tavLst>
                                    </p:anim>
                                    <p:anim calcmode="lin" valueType="num">
                                      <p:cBhvr additive="base">
                                        <p:cTn id="231" dur="1250" fill="hold"/>
                                        <p:tgtEl>
                                          <p:spTgt spid="147"/>
                                        </p:tgtEl>
                                        <p:attrNameLst>
                                          <p:attrName>ppt_y</p:attrName>
                                        </p:attrNameLst>
                                      </p:cBhvr>
                                      <p:tavLst>
                                        <p:tav tm="0">
                                          <p:val>
                                            <p:strVal val="1+#ppt_h/2"/>
                                          </p:val>
                                        </p:tav>
                                        <p:tav tm="100000">
                                          <p:val>
                                            <p:strVal val="#ppt_y"/>
                                          </p:val>
                                        </p:tav>
                                      </p:tavLst>
                                    </p:anim>
                                  </p:childTnLst>
                                </p:cTn>
                              </p:par>
                              <p:par>
                                <p:cTn id="232" presetID="2" presetClass="entr" presetSubtype="4" fill="hold" grpId="0" nodeType="withEffect">
                                  <p:stCondLst>
                                    <p:cond delay="1250"/>
                                  </p:stCondLst>
                                  <p:childTnLst>
                                    <p:set>
                                      <p:cBhvr>
                                        <p:cTn id="233" dur="1" fill="hold">
                                          <p:stCondLst>
                                            <p:cond delay="0"/>
                                          </p:stCondLst>
                                        </p:cTn>
                                        <p:tgtEl>
                                          <p:spTgt spid="148"/>
                                        </p:tgtEl>
                                        <p:attrNameLst>
                                          <p:attrName>style.visibility</p:attrName>
                                        </p:attrNameLst>
                                      </p:cBhvr>
                                      <p:to>
                                        <p:strVal val="visible"/>
                                      </p:to>
                                    </p:set>
                                    <p:anim calcmode="lin" valueType="num">
                                      <p:cBhvr additive="base">
                                        <p:cTn id="234" dur="1250" fill="hold"/>
                                        <p:tgtEl>
                                          <p:spTgt spid="148"/>
                                        </p:tgtEl>
                                        <p:attrNameLst>
                                          <p:attrName>ppt_x</p:attrName>
                                        </p:attrNameLst>
                                      </p:cBhvr>
                                      <p:tavLst>
                                        <p:tav tm="0">
                                          <p:val>
                                            <p:strVal val="#ppt_x"/>
                                          </p:val>
                                        </p:tav>
                                        <p:tav tm="100000">
                                          <p:val>
                                            <p:strVal val="#ppt_x"/>
                                          </p:val>
                                        </p:tav>
                                      </p:tavLst>
                                    </p:anim>
                                    <p:anim calcmode="lin" valueType="num">
                                      <p:cBhvr additive="base">
                                        <p:cTn id="235" dur="1250" fill="hold"/>
                                        <p:tgtEl>
                                          <p:spTgt spid="148"/>
                                        </p:tgtEl>
                                        <p:attrNameLst>
                                          <p:attrName>ppt_y</p:attrName>
                                        </p:attrNameLst>
                                      </p:cBhvr>
                                      <p:tavLst>
                                        <p:tav tm="0">
                                          <p:val>
                                            <p:strVal val="1+#ppt_h/2"/>
                                          </p:val>
                                        </p:tav>
                                        <p:tav tm="100000">
                                          <p:val>
                                            <p:strVal val="#ppt_y"/>
                                          </p:val>
                                        </p:tav>
                                      </p:tavLst>
                                    </p:anim>
                                  </p:childTnLst>
                                </p:cTn>
                              </p:par>
                              <p:par>
                                <p:cTn id="236" presetID="2" presetClass="entr" presetSubtype="4" fill="hold" grpId="0" nodeType="withEffect">
                                  <p:stCondLst>
                                    <p:cond delay="1250"/>
                                  </p:stCondLst>
                                  <p:childTnLst>
                                    <p:set>
                                      <p:cBhvr>
                                        <p:cTn id="237" dur="1" fill="hold">
                                          <p:stCondLst>
                                            <p:cond delay="0"/>
                                          </p:stCondLst>
                                        </p:cTn>
                                        <p:tgtEl>
                                          <p:spTgt spid="149"/>
                                        </p:tgtEl>
                                        <p:attrNameLst>
                                          <p:attrName>style.visibility</p:attrName>
                                        </p:attrNameLst>
                                      </p:cBhvr>
                                      <p:to>
                                        <p:strVal val="visible"/>
                                      </p:to>
                                    </p:set>
                                    <p:anim calcmode="lin" valueType="num">
                                      <p:cBhvr additive="base">
                                        <p:cTn id="238" dur="1250" fill="hold"/>
                                        <p:tgtEl>
                                          <p:spTgt spid="149"/>
                                        </p:tgtEl>
                                        <p:attrNameLst>
                                          <p:attrName>ppt_x</p:attrName>
                                        </p:attrNameLst>
                                      </p:cBhvr>
                                      <p:tavLst>
                                        <p:tav tm="0">
                                          <p:val>
                                            <p:strVal val="#ppt_x"/>
                                          </p:val>
                                        </p:tav>
                                        <p:tav tm="100000">
                                          <p:val>
                                            <p:strVal val="#ppt_x"/>
                                          </p:val>
                                        </p:tav>
                                      </p:tavLst>
                                    </p:anim>
                                    <p:anim calcmode="lin" valueType="num">
                                      <p:cBhvr additive="base">
                                        <p:cTn id="239" dur="1250" fill="hold"/>
                                        <p:tgtEl>
                                          <p:spTgt spid="149"/>
                                        </p:tgtEl>
                                        <p:attrNameLst>
                                          <p:attrName>ppt_y</p:attrName>
                                        </p:attrNameLst>
                                      </p:cBhvr>
                                      <p:tavLst>
                                        <p:tav tm="0">
                                          <p:val>
                                            <p:strVal val="1+#ppt_h/2"/>
                                          </p:val>
                                        </p:tav>
                                        <p:tav tm="100000">
                                          <p:val>
                                            <p:strVal val="#ppt_y"/>
                                          </p:val>
                                        </p:tav>
                                      </p:tavLst>
                                    </p:anim>
                                  </p:childTnLst>
                                </p:cTn>
                              </p:par>
                              <p:par>
                                <p:cTn id="240" presetID="2" presetClass="entr" presetSubtype="4" fill="hold" grpId="0" nodeType="withEffect">
                                  <p:stCondLst>
                                    <p:cond delay="1250"/>
                                  </p:stCondLst>
                                  <p:childTnLst>
                                    <p:set>
                                      <p:cBhvr>
                                        <p:cTn id="241" dur="1" fill="hold">
                                          <p:stCondLst>
                                            <p:cond delay="0"/>
                                          </p:stCondLst>
                                        </p:cTn>
                                        <p:tgtEl>
                                          <p:spTgt spid="150"/>
                                        </p:tgtEl>
                                        <p:attrNameLst>
                                          <p:attrName>style.visibility</p:attrName>
                                        </p:attrNameLst>
                                      </p:cBhvr>
                                      <p:to>
                                        <p:strVal val="visible"/>
                                      </p:to>
                                    </p:set>
                                    <p:anim calcmode="lin" valueType="num">
                                      <p:cBhvr additive="base">
                                        <p:cTn id="242" dur="1250" fill="hold"/>
                                        <p:tgtEl>
                                          <p:spTgt spid="150"/>
                                        </p:tgtEl>
                                        <p:attrNameLst>
                                          <p:attrName>ppt_x</p:attrName>
                                        </p:attrNameLst>
                                      </p:cBhvr>
                                      <p:tavLst>
                                        <p:tav tm="0">
                                          <p:val>
                                            <p:strVal val="#ppt_x"/>
                                          </p:val>
                                        </p:tav>
                                        <p:tav tm="100000">
                                          <p:val>
                                            <p:strVal val="#ppt_x"/>
                                          </p:val>
                                        </p:tav>
                                      </p:tavLst>
                                    </p:anim>
                                    <p:anim calcmode="lin" valueType="num">
                                      <p:cBhvr additive="base">
                                        <p:cTn id="243" dur="1250" fill="hold"/>
                                        <p:tgtEl>
                                          <p:spTgt spid="150"/>
                                        </p:tgtEl>
                                        <p:attrNameLst>
                                          <p:attrName>ppt_y</p:attrName>
                                        </p:attrNameLst>
                                      </p:cBhvr>
                                      <p:tavLst>
                                        <p:tav tm="0">
                                          <p:val>
                                            <p:strVal val="1+#ppt_h/2"/>
                                          </p:val>
                                        </p:tav>
                                        <p:tav tm="100000">
                                          <p:val>
                                            <p:strVal val="#ppt_y"/>
                                          </p:val>
                                        </p:tav>
                                      </p:tavLst>
                                    </p:anim>
                                  </p:childTnLst>
                                </p:cTn>
                              </p:par>
                              <p:par>
                                <p:cTn id="244" presetID="2" presetClass="entr" presetSubtype="4" fill="hold" grpId="0" nodeType="withEffect">
                                  <p:stCondLst>
                                    <p:cond delay="1250"/>
                                  </p:stCondLst>
                                  <p:childTnLst>
                                    <p:set>
                                      <p:cBhvr>
                                        <p:cTn id="245" dur="1" fill="hold">
                                          <p:stCondLst>
                                            <p:cond delay="0"/>
                                          </p:stCondLst>
                                        </p:cTn>
                                        <p:tgtEl>
                                          <p:spTgt spid="151"/>
                                        </p:tgtEl>
                                        <p:attrNameLst>
                                          <p:attrName>style.visibility</p:attrName>
                                        </p:attrNameLst>
                                      </p:cBhvr>
                                      <p:to>
                                        <p:strVal val="visible"/>
                                      </p:to>
                                    </p:set>
                                    <p:anim calcmode="lin" valueType="num">
                                      <p:cBhvr additive="base">
                                        <p:cTn id="246" dur="1250" fill="hold"/>
                                        <p:tgtEl>
                                          <p:spTgt spid="151"/>
                                        </p:tgtEl>
                                        <p:attrNameLst>
                                          <p:attrName>ppt_x</p:attrName>
                                        </p:attrNameLst>
                                      </p:cBhvr>
                                      <p:tavLst>
                                        <p:tav tm="0">
                                          <p:val>
                                            <p:strVal val="#ppt_x"/>
                                          </p:val>
                                        </p:tav>
                                        <p:tav tm="100000">
                                          <p:val>
                                            <p:strVal val="#ppt_x"/>
                                          </p:val>
                                        </p:tav>
                                      </p:tavLst>
                                    </p:anim>
                                    <p:anim calcmode="lin" valueType="num">
                                      <p:cBhvr additive="base">
                                        <p:cTn id="247" dur="1250" fill="hold"/>
                                        <p:tgtEl>
                                          <p:spTgt spid="151"/>
                                        </p:tgtEl>
                                        <p:attrNameLst>
                                          <p:attrName>ppt_y</p:attrName>
                                        </p:attrNameLst>
                                      </p:cBhvr>
                                      <p:tavLst>
                                        <p:tav tm="0">
                                          <p:val>
                                            <p:strVal val="1+#ppt_h/2"/>
                                          </p:val>
                                        </p:tav>
                                        <p:tav tm="100000">
                                          <p:val>
                                            <p:strVal val="#ppt_y"/>
                                          </p:val>
                                        </p:tav>
                                      </p:tavLst>
                                    </p:anim>
                                  </p:childTnLst>
                                </p:cTn>
                              </p:par>
                              <p:par>
                                <p:cTn id="248" presetID="2" presetClass="entr" presetSubtype="4" fill="hold" grpId="0" nodeType="withEffect">
                                  <p:stCondLst>
                                    <p:cond delay="1250"/>
                                  </p:stCondLst>
                                  <p:childTnLst>
                                    <p:set>
                                      <p:cBhvr>
                                        <p:cTn id="249" dur="1" fill="hold">
                                          <p:stCondLst>
                                            <p:cond delay="0"/>
                                          </p:stCondLst>
                                        </p:cTn>
                                        <p:tgtEl>
                                          <p:spTgt spid="152"/>
                                        </p:tgtEl>
                                        <p:attrNameLst>
                                          <p:attrName>style.visibility</p:attrName>
                                        </p:attrNameLst>
                                      </p:cBhvr>
                                      <p:to>
                                        <p:strVal val="visible"/>
                                      </p:to>
                                    </p:set>
                                    <p:anim calcmode="lin" valueType="num">
                                      <p:cBhvr additive="base">
                                        <p:cTn id="250" dur="1250" fill="hold"/>
                                        <p:tgtEl>
                                          <p:spTgt spid="152"/>
                                        </p:tgtEl>
                                        <p:attrNameLst>
                                          <p:attrName>ppt_x</p:attrName>
                                        </p:attrNameLst>
                                      </p:cBhvr>
                                      <p:tavLst>
                                        <p:tav tm="0">
                                          <p:val>
                                            <p:strVal val="#ppt_x"/>
                                          </p:val>
                                        </p:tav>
                                        <p:tav tm="100000">
                                          <p:val>
                                            <p:strVal val="#ppt_x"/>
                                          </p:val>
                                        </p:tav>
                                      </p:tavLst>
                                    </p:anim>
                                    <p:anim calcmode="lin" valueType="num">
                                      <p:cBhvr additive="base">
                                        <p:cTn id="251" dur="1250" fill="hold"/>
                                        <p:tgtEl>
                                          <p:spTgt spid="152"/>
                                        </p:tgtEl>
                                        <p:attrNameLst>
                                          <p:attrName>ppt_y</p:attrName>
                                        </p:attrNameLst>
                                      </p:cBhvr>
                                      <p:tavLst>
                                        <p:tav tm="0">
                                          <p:val>
                                            <p:strVal val="1+#ppt_h/2"/>
                                          </p:val>
                                        </p:tav>
                                        <p:tav tm="100000">
                                          <p:val>
                                            <p:strVal val="#ppt_y"/>
                                          </p:val>
                                        </p:tav>
                                      </p:tavLst>
                                    </p:anim>
                                  </p:childTnLst>
                                </p:cTn>
                              </p:par>
                            </p:childTnLst>
                          </p:cTn>
                        </p:par>
                        <p:par>
                          <p:cTn id="252" fill="hold">
                            <p:stCondLst>
                              <p:cond delay="2500"/>
                            </p:stCondLst>
                            <p:childTnLst>
                              <p:par>
                                <p:cTn id="253" presetID="47" presetClass="entr" presetSubtype="0" fill="hold" nodeType="afterEffect">
                                  <p:stCondLst>
                                    <p:cond delay="0"/>
                                  </p:stCondLst>
                                  <p:childTnLst>
                                    <p:set>
                                      <p:cBhvr>
                                        <p:cTn id="254" dur="1" fill="hold">
                                          <p:stCondLst>
                                            <p:cond delay="0"/>
                                          </p:stCondLst>
                                        </p:cTn>
                                        <p:tgtEl>
                                          <p:spTgt spid="48"/>
                                        </p:tgtEl>
                                        <p:attrNameLst>
                                          <p:attrName>style.visibility</p:attrName>
                                        </p:attrNameLst>
                                      </p:cBhvr>
                                      <p:to>
                                        <p:strVal val="visible"/>
                                      </p:to>
                                    </p:set>
                                    <p:animEffect transition="in" filter="fade">
                                      <p:cBhvr>
                                        <p:cTn id="255" dur="1000"/>
                                        <p:tgtEl>
                                          <p:spTgt spid="48"/>
                                        </p:tgtEl>
                                      </p:cBhvr>
                                    </p:animEffect>
                                    <p:anim calcmode="lin" valueType="num">
                                      <p:cBhvr>
                                        <p:cTn id="256" dur="1000" fill="hold"/>
                                        <p:tgtEl>
                                          <p:spTgt spid="48"/>
                                        </p:tgtEl>
                                        <p:attrNameLst>
                                          <p:attrName>ppt_x</p:attrName>
                                        </p:attrNameLst>
                                      </p:cBhvr>
                                      <p:tavLst>
                                        <p:tav tm="0">
                                          <p:val>
                                            <p:strVal val="#ppt_x"/>
                                          </p:val>
                                        </p:tav>
                                        <p:tav tm="100000">
                                          <p:val>
                                            <p:strVal val="#ppt_x"/>
                                          </p:val>
                                        </p:tav>
                                      </p:tavLst>
                                    </p:anim>
                                    <p:anim calcmode="lin" valueType="num">
                                      <p:cBhvr>
                                        <p:cTn id="257" dur="1000" fill="hold"/>
                                        <p:tgtEl>
                                          <p:spTgt spid="48"/>
                                        </p:tgtEl>
                                        <p:attrNameLst>
                                          <p:attrName>ppt_y</p:attrName>
                                        </p:attrNameLst>
                                      </p:cBhvr>
                                      <p:tavLst>
                                        <p:tav tm="0">
                                          <p:val>
                                            <p:strVal val="#ppt_y-.1"/>
                                          </p:val>
                                        </p:tav>
                                        <p:tav tm="100000">
                                          <p:val>
                                            <p:strVal val="#ppt_y"/>
                                          </p:val>
                                        </p:tav>
                                      </p:tavLst>
                                    </p:anim>
                                  </p:childTnLst>
                                </p:cTn>
                              </p:par>
                            </p:childTnLst>
                          </p:cTn>
                        </p:par>
                        <p:par>
                          <p:cTn id="258" fill="hold">
                            <p:stCondLst>
                              <p:cond delay="3500"/>
                            </p:stCondLst>
                            <p:childTnLst>
                              <p:par>
                                <p:cTn id="259" presetID="22" presetClass="entr" presetSubtype="2" fill="hold" nodeType="afterEffect">
                                  <p:stCondLst>
                                    <p:cond delay="0"/>
                                  </p:stCondLst>
                                  <p:childTnLst>
                                    <p:set>
                                      <p:cBhvr>
                                        <p:cTn id="260" dur="1" fill="hold">
                                          <p:stCondLst>
                                            <p:cond delay="0"/>
                                          </p:stCondLst>
                                        </p:cTn>
                                        <p:tgtEl>
                                          <p:spTgt spid="40"/>
                                        </p:tgtEl>
                                        <p:attrNameLst>
                                          <p:attrName>style.visibility</p:attrName>
                                        </p:attrNameLst>
                                      </p:cBhvr>
                                      <p:to>
                                        <p:strVal val="visible"/>
                                      </p:to>
                                    </p:set>
                                    <p:animEffect transition="in" filter="wipe(right)">
                                      <p:cBhvr>
                                        <p:cTn id="261" dur="500"/>
                                        <p:tgtEl>
                                          <p:spTgt spid="40"/>
                                        </p:tgtEl>
                                      </p:cBhvr>
                                    </p:animEffect>
                                  </p:childTnLst>
                                </p:cTn>
                              </p:par>
                            </p:childTnLst>
                          </p:cTn>
                        </p:par>
                        <p:par>
                          <p:cTn id="262" fill="hold">
                            <p:stCondLst>
                              <p:cond delay="4000"/>
                            </p:stCondLst>
                            <p:childTnLst>
                              <p:par>
                                <p:cTn id="263" presetID="42" presetClass="entr" presetSubtype="0" fill="hold" grpId="0" nodeType="afterEffect">
                                  <p:stCondLst>
                                    <p:cond delay="0"/>
                                  </p:stCondLst>
                                  <p:childTnLst>
                                    <p:set>
                                      <p:cBhvr>
                                        <p:cTn id="264" dur="1" fill="hold">
                                          <p:stCondLst>
                                            <p:cond delay="0"/>
                                          </p:stCondLst>
                                        </p:cTn>
                                        <p:tgtEl>
                                          <p:spTgt spid="193"/>
                                        </p:tgtEl>
                                        <p:attrNameLst>
                                          <p:attrName>style.visibility</p:attrName>
                                        </p:attrNameLst>
                                      </p:cBhvr>
                                      <p:to>
                                        <p:strVal val="visible"/>
                                      </p:to>
                                    </p:set>
                                    <p:animEffect transition="in" filter="fade">
                                      <p:cBhvr>
                                        <p:cTn id="265" dur="1000"/>
                                        <p:tgtEl>
                                          <p:spTgt spid="193"/>
                                        </p:tgtEl>
                                      </p:cBhvr>
                                    </p:animEffect>
                                    <p:anim calcmode="lin" valueType="num">
                                      <p:cBhvr>
                                        <p:cTn id="266" dur="1000" fill="hold"/>
                                        <p:tgtEl>
                                          <p:spTgt spid="193"/>
                                        </p:tgtEl>
                                        <p:attrNameLst>
                                          <p:attrName>ppt_x</p:attrName>
                                        </p:attrNameLst>
                                      </p:cBhvr>
                                      <p:tavLst>
                                        <p:tav tm="0">
                                          <p:val>
                                            <p:strVal val="#ppt_x"/>
                                          </p:val>
                                        </p:tav>
                                        <p:tav tm="100000">
                                          <p:val>
                                            <p:strVal val="#ppt_x"/>
                                          </p:val>
                                        </p:tav>
                                      </p:tavLst>
                                    </p:anim>
                                    <p:anim calcmode="lin" valueType="num">
                                      <p:cBhvr>
                                        <p:cTn id="267" dur="1000" fill="hold"/>
                                        <p:tgtEl>
                                          <p:spTgt spid="193"/>
                                        </p:tgtEl>
                                        <p:attrNameLst>
                                          <p:attrName>ppt_y</p:attrName>
                                        </p:attrNameLst>
                                      </p:cBhvr>
                                      <p:tavLst>
                                        <p:tav tm="0">
                                          <p:val>
                                            <p:strVal val="#ppt_y+.1"/>
                                          </p:val>
                                        </p:tav>
                                        <p:tav tm="100000">
                                          <p:val>
                                            <p:strVal val="#ppt_y"/>
                                          </p:val>
                                        </p:tav>
                                      </p:tavLst>
                                    </p:anim>
                                  </p:childTnLst>
                                </p:cTn>
                              </p:par>
                            </p:childTnLst>
                          </p:cTn>
                        </p:par>
                        <p:par>
                          <p:cTn id="268" fill="hold">
                            <p:stCondLst>
                              <p:cond delay="5000"/>
                            </p:stCondLst>
                            <p:childTnLst>
                              <p:par>
                                <p:cTn id="269" presetID="47" presetClass="entr" presetSubtype="0" fill="hold" nodeType="afterEffect">
                                  <p:stCondLst>
                                    <p:cond delay="0"/>
                                  </p:stCondLst>
                                  <p:childTnLst>
                                    <p:set>
                                      <p:cBhvr>
                                        <p:cTn id="270" dur="1" fill="hold">
                                          <p:stCondLst>
                                            <p:cond delay="0"/>
                                          </p:stCondLst>
                                        </p:cTn>
                                        <p:tgtEl>
                                          <p:spTgt spid="46"/>
                                        </p:tgtEl>
                                        <p:attrNameLst>
                                          <p:attrName>style.visibility</p:attrName>
                                        </p:attrNameLst>
                                      </p:cBhvr>
                                      <p:to>
                                        <p:strVal val="visible"/>
                                      </p:to>
                                    </p:set>
                                    <p:animEffect transition="in" filter="fade">
                                      <p:cBhvr>
                                        <p:cTn id="271" dur="1000"/>
                                        <p:tgtEl>
                                          <p:spTgt spid="46"/>
                                        </p:tgtEl>
                                      </p:cBhvr>
                                    </p:animEffect>
                                    <p:anim calcmode="lin" valueType="num">
                                      <p:cBhvr>
                                        <p:cTn id="272" dur="1000" fill="hold"/>
                                        <p:tgtEl>
                                          <p:spTgt spid="46"/>
                                        </p:tgtEl>
                                        <p:attrNameLst>
                                          <p:attrName>ppt_x</p:attrName>
                                        </p:attrNameLst>
                                      </p:cBhvr>
                                      <p:tavLst>
                                        <p:tav tm="0">
                                          <p:val>
                                            <p:strVal val="#ppt_x"/>
                                          </p:val>
                                        </p:tav>
                                        <p:tav tm="100000">
                                          <p:val>
                                            <p:strVal val="#ppt_x"/>
                                          </p:val>
                                        </p:tav>
                                      </p:tavLst>
                                    </p:anim>
                                    <p:anim calcmode="lin" valueType="num">
                                      <p:cBhvr>
                                        <p:cTn id="273" dur="1000" fill="hold"/>
                                        <p:tgtEl>
                                          <p:spTgt spid="46"/>
                                        </p:tgtEl>
                                        <p:attrNameLst>
                                          <p:attrName>ppt_y</p:attrName>
                                        </p:attrNameLst>
                                      </p:cBhvr>
                                      <p:tavLst>
                                        <p:tav tm="0">
                                          <p:val>
                                            <p:strVal val="#ppt_y-.1"/>
                                          </p:val>
                                        </p:tav>
                                        <p:tav tm="100000">
                                          <p:val>
                                            <p:strVal val="#ppt_y"/>
                                          </p:val>
                                        </p:tav>
                                      </p:tavLst>
                                    </p:anim>
                                  </p:childTnLst>
                                </p:cTn>
                              </p:par>
                            </p:childTnLst>
                          </p:cTn>
                        </p:par>
                        <p:par>
                          <p:cTn id="274" fill="hold">
                            <p:stCondLst>
                              <p:cond delay="6000"/>
                            </p:stCondLst>
                            <p:childTnLst>
                              <p:par>
                                <p:cTn id="275" presetID="22" presetClass="entr" presetSubtype="8" fill="hold" nodeType="afterEffect">
                                  <p:stCondLst>
                                    <p:cond delay="0"/>
                                  </p:stCondLst>
                                  <p:childTnLst>
                                    <p:set>
                                      <p:cBhvr>
                                        <p:cTn id="276" dur="1" fill="hold">
                                          <p:stCondLst>
                                            <p:cond delay="0"/>
                                          </p:stCondLst>
                                        </p:cTn>
                                        <p:tgtEl>
                                          <p:spTgt spid="42"/>
                                        </p:tgtEl>
                                        <p:attrNameLst>
                                          <p:attrName>style.visibility</p:attrName>
                                        </p:attrNameLst>
                                      </p:cBhvr>
                                      <p:to>
                                        <p:strVal val="visible"/>
                                      </p:to>
                                    </p:set>
                                    <p:animEffect transition="in" filter="wipe(left)">
                                      <p:cBhvr>
                                        <p:cTn id="277" dur="500"/>
                                        <p:tgtEl>
                                          <p:spTgt spid="42"/>
                                        </p:tgtEl>
                                      </p:cBhvr>
                                    </p:animEffect>
                                  </p:childTnLst>
                                </p:cTn>
                              </p:par>
                            </p:childTnLst>
                          </p:cTn>
                        </p:par>
                        <p:par>
                          <p:cTn id="278" fill="hold">
                            <p:stCondLst>
                              <p:cond delay="6500"/>
                            </p:stCondLst>
                            <p:childTnLst>
                              <p:par>
                                <p:cTn id="279" presetID="42" presetClass="entr" presetSubtype="0" fill="hold" grpId="0" nodeType="afterEffect">
                                  <p:stCondLst>
                                    <p:cond delay="0"/>
                                  </p:stCondLst>
                                  <p:childTnLst>
                                    <p:set>
                                      <p:cBhvr>
                                        <p:cTn id="280" dur="1" fill="hold">
                                          <p:stCondLst>
                                            <p:cond delay="0"/>
                                          </p:stCondLst>
                                        </p:cTn>
                                        <p:tgtEl>
                                          <p:spTgt spid="191"/>
                                        </p:tgtEl>
                                        <p:attrNameLst>
                                          <p:attrName>style.visibility</p:attrName>
                                        </p:attrNameLst>
                                      </p:cBhvr>
                                      <p:to>
                                        <p:strVal val="visible"/>
                                      </p:to>
                                    </p:set>
                                    <p:animEffect transition="in" filter="fade">
                                      <p:cBhvr>
                                        <p:cTn id="281" dur="1000"/>
                                        <p:tgtEl>
                                          <p:spTgt spid="191"/>
                                        </p:tgtEl>
                                      </p:cBhvr>
                                    </p:animEffect>
                                    <p:anim calcmode="lin" valueType="num">
                                      <p:cBhvr>
                                        <p:cTn id="282" dur="1000" fill="hold"/>
                                        <p:tgtEl>
                                          <p:spTgt spid="191"/>
                                        </p:tgtEl>
                                        <p:attrNameLst>
                                          <p:attrName>ppt_x</p:attrName>
                                        </p:attrNameLst>
                                      </p:cBhvr>
                                      <p:tavLst>
                                        <p:tav tm="0">
                                          <p:val>
                                            <p:strVal val="#ppt_x"/>
                                          </p:val>
                                        </p:tav>
                                        <p:tav tm="100000">
                                          <p:val>
                                            <p:strVal val="#ppt_x"/>
                                          </p:val>
                                        </p:tav>
                                      </p:tavLst>
                                    </p:anim>
                                    <p:anim calcmode="lin" valueType="num">
                                      <p:cBhvr>
                                        <p:cTn id="283" dur="1000" fill="hold"/>
                                        <p:tgtEl>
                                          <p:spTgt spid="191"/>
                                        </p:tgtEl>
                                        <p:attrNameLst>
                                          <p:attrName>ppt_y</p:attrName>
                                        </p:attrNameLst>
                                      </p:cBhvr>
                                      <p:tavLst>
                                        <p:tav tm="0">
                                          <p:val>
                                            <p:strVal val="#ppt_y+.1"/>
                                          </p:val>
                                        </p:tav>
                                        <p:tav tm="100000">
                                          <p:val>
                                            <p:strVal val="#ppt_y"/>
                                          </p:val>
                                        </p:tav>
                                      </p:tavLst>
                                    </p:anim>
                                  </p:childTnLst>
                                </p:cTn>
                              </p:par>
                            </p:childTnLst>
                          </p:cTn>
                        </p:par>
                        <p:par>
                          <p:cTn id="284" fill="hold">
                            <p:stCondLst>
                              <p:cond delay="7500"/>
                            </p:stCondLst>
                            <p:childTnLst>
                              <p:par>
                                <p:cTn id="285" presetID="47" presetClass="entr" presetSubtype="0" fill="hold" nodeType="afterEffect">
                                  <p:stCondLst>
                                    <p:cond delay="0"/>
                                  </p:stCondLst>
                                  <p:childTnLst>
                                    <p:set>
                                      <p:cBhvr>
                                        <p:cTn id="286" dur="1" fill="hold">
                                          <p:stCondLst>
                                            <p:cond delay="0"/>
                                          </p:stCondLst>
                                        </p:cTn>
                                        <p:tgtEl>
                                          <p:spTgt spid="49"/>
                                        </p:tgtEl>
                                        <p:attrNameLst>
                                          <p:attrName>style.visibility</p:attrName>
                                        </p:attrNameLst>
                                      </p:cBhvr>
                                      <p:to>
                                        <p:strVal val="visible"/>
                                      </p:to>
                                    </p:set>
                                    <p:animEffect transition="in" filter="fade">
                                      <p:cBhvr>
                                        <p:cTn id="287" dur="1000"/>
                                        <p:tgtEl>
                                          <p:spTgt spid="49"/>
                                        </p:tgtEl>
                                      </p:cBhvr>
                                    </p:animEffect>
                                    <p:anim calcmode="lin" valueType="num">
                                      <p:cBhvr>
                                        <p:cTn id="288" dur="1000" fill="hold"/>
                                        <p:tgtEl>
                                          <p:spTgt spid="49"/>
                                        </p:tgtEl>
                                        <p:attrNameLst>
                                          <p:attrName>ppt_x</p:attrName>
                                        </p:attrNameLst>
                                      </p:cBhvr>
                                      <p:tavLst>
                                        <p:tav tm="0">
                                          <p:val>
                                            <p:strVal val="#ppt_x"/>
                                          </p:val>
                                        </p:tav>
                                        <p:tav tm="100000">
                                          <p:val>
                                            <p:strVal val="#ppt_x"/>
                                          </p:val>
                                        </p:tav>
                                      </p:tavLst>
                                    </p:anim>
                                    <p:anim calcmode="lin" valueType="num">
                                      <p:cBhvr>
                                        <p:cTn id="289" dur="1000" fill="hold"/>
                                        <p:tgtEl>
                                          <p:spTgt spid="49"/>
                                        </p:tgtEl>
                                        <p:attrNameLst>
                                          <p:attrName>ppt_y</p:attrName>
                                        </p:attrNameLst>
                                      </p:cBhvr>
                                      <p:tavLst>
                                        <p:tav tm="0">
                                          <p:val>
                                            <p:strVal val="#ppt_y-.1"/>
                                          </p:val>
                                        </p:tav>
                                        <p:tav tm="100000">
                                          <p:val>
                                            <p:strVal val="#ppt_y"/>
                                          </p:val>
                                        </p:tav>
                                      </p:tavLst>
                                    </p:anim>
                                  </p:childTnLst>
                                </p:cTn>
                              </p:par>
                            </p:childTnLst>
                          </p:cTn>
                        </p:par>
                        <p:par>
                          <p:cTn id="290" fill="hold">
                            <p:stCondLst>
                              <p:cond delay="8500"/>
                            </p:stCondLst>
                            <p:childTnLst>
                              <p:par>
                                <p:cTn id="291" presetID="22" presetClass="entr" presetSubtype="8" fill="hold" nodeType="afterEffect">
                                  <p:stCondLst>
                                    <p:cond delay="0"/>
                                  </p:stCondLst>
                                  <p:childTnLst>
                                    <p:set>
                                      <p:cBhvr>
                                        <p:cTn id="292" dur="1" fill="hold">
                                          <p:stCondLst>
                                            <p:cond delay="0"/>
                                          </p:stCondLst>
                                        </p:cTn>
                                        <p:tgtEl>
                                          <p:spTgt spid="44"/>
                                        </p:tgtEl>
                                        <p:attrNameLst>
                                          <p:attrName>style.visibility</p:attrName>
                                        </p:attrNameLst>
                                      </p:cBhvr>
                                      <p:to>
                                        <p:strVal val="visible"/>
                                      </p:to>
                                    </p:set>
                                    <p:animEffect transition="in" filter="wipe(left)">
                                      <p:cBhvr>
                                        <p:cTn id="293" dur="500"/>
                                        <p:tgtEl>
                                          <p:spTgt spid="44"/>
                                        </p:tgtEl>
                                      </p:cBhvr>
                                    </p:animEffect>
                                  </p:childTnLst>
                                </p:cTn>
                              </p:par>
                            </p:childTnLst>
                          </p:cTn>
                        </p:par>
                        <p:par>
                          <p:cTn id="294" fill="hold">
                            <p:stCondLst>
                              <p:cond delay="9000"/>
                            </p:stCondLst>
                            <p:childTnLst>
                              <p:par>
                                <p:cTn id="295" presetID="42" presetClass="entr" presetSubtype="0" fill="hold" grpId="0" nodeType="afterEffect">
                                  <p:stCondLst>
                                    <p:cond delay="0"/>
                                  </p:stCondLst>
                                  <p:childTnLst>
                                    <p:set>
                                      <p:cBhvr>
                                        <p:cTn id="296" dur="1" fill="hold">
                                          <p:stCondLst>
                                            <p:cond delay="0"/>
                                          </p:stCondLst>
                                        </p:cTn>
                                        <p:tgtEl>
                                          <p:spTgt spid="192"/>
                                        </p:tgtEl>
                                        <p:attrNameLst>
                                          <p:attrName>style.visibility</p:attrName>
                                        </p:attrNameLst>
                                      </p:cBhvr>
                                      <p:to>
                                        <p:strVal val="visible"/>
                                      </p:to>
                                    </p:set>
                                    <p:animEffect transition="in" filter="fade">
                                      <p:cBhvr>
                                        <p:cTn id="297" dur="1000"/>
                                        <p:tgtEl>
                                          <p:spTgt spid="192"/>
                                        </p:tgtEl>
                                      </p:cBhvr>
                                    </p:animEffect>
                                    <p:anim calcmode="lin" valueType="num">
                                      <p:cBhvr>
                                        <p:cTn id="298" dur="1000" fill="hold"/>
                                        <p:tgtEl>
                                          <p:spTgt spid="192"/>
                                        </p:tgtEl>
                                        <p:attrNameLst>
                                          <p:attrName>ppt_x</p:attrName>
                                        </p:attrNameLst>
                                      </p:cBhvr>
                                      <p:tavLst>
                                        <p:tav tm="0">
                                          <p:val>
                                            <p:strVal val="#ppt_x"/>
                                          </p:val>
                                        </p:tav>
                                        <p:tav tm="100000">
                                          <p:val>
                                            <p:strVal val="#ppt_x"/>
                                          </p:val>
                                        </p:tav>
                                      </p:tavLst>
                                    </p:anim>
                                    <p:anim calcmode="lin" valueType="num">
                                      <p:cBhvr>
                                        <p:cTn id="299" dur="1000" fill="hold"/>
                                        <p:tgtEl>
                                          <p:spTgt spid="19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90" grpId="0"/>
      <p:bldP spid="191" grpId="0"/>
      <p:bldP spid="192" grpId="0"/>
      <p:bldP spid="19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1317</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2018-12-12T17:25:15Z</dcterms:modified>
</cp:coreProperties>
</file>