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01760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rot="16200000">
            <a:off x="909587" y="1790267"/>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2"/>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1207200"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E4A1E"/>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1743</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4025383" y="3536569"/>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5C9AD3"/>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1789</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5340000">
            <a:off x="3727266" y="44352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565344" y="491282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E4A1E"/>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24" name="Straight Connector 23">
            <a:extLst>
              <a:ext uri="{FF2B5EF4-FFF2-40B4-BE49-F238E27FC236}">
                <a16:creationId xmlns:a16="http://schemas.microsoft.com/office/drawing/2014/main" id="{52F8D276-2575-4BDA-B653-60098DB771E8}"/>
              </a:ext>
            </a:extLst>
          </p:cNvPr>
          <p:cNvCxnSpPr>
            <a:cxnSpLocks/>
          </p:cNvCxnSpPr>
          <p:nvPr/>
        </p:nvCxnSpPr>
        <p:spPr>
          <a:xfrm flipH="1">
            <a:off x="88135" y="4095249"/>
            <a:ext cx="1043775" cy="0"/>
          </a:xfrm>
          <a:prstGeom prst="line">
            <a:avLst/>
          </a:prstGeom>
          <a:ln w="12700">
            <a:solidFill>
              <a:srgbClr val="FFFFFF"/>
            </a:solidFill>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26" name="Text Box 10">
            <a:extLst>
              <a:ext uri="{FF2B5EF4-FFF2-40B4-BE49-F238E27FC236}">
                <a16:creationId xmlns:a16="http://schemas.microsoft.com/office/drawing/2014/main" id="{8E1A89FA-4C35-4F41-8E8A-9362B9F0D2AB}"/>
              </a:ext>
            </a:extLst>
          </p:cNvPr>
          <p:cNvSpPr txBox="1">
            <a:spLocks noChangeArrowheads="1"/>
          </p:cNvSpPr>
          <p:nvPr/>
        </p:nvSpPr>
        <p:spPr bwMode="auto">
          <a:xfrm>
            <a:off x="3383526" y="1902690"/>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C9AD3"/>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7" name="Freeform: Shape 26">
            <a:extLst>
              <a:ext uri="{FF2B5EF4-FFF2-40B4-BE49-F238E27FC236}">
                <a16:creationId xmlns:a16="http://schemas.microsoft.com/office/drawing/2014/main" id="{16F460F6-E765-431C-95D4-44F0543A7D07}"/>
              </a:ext>
            </a:extLst>
          </p:cNvPr>
          <p:cNvSpPr>
            <a:spLocks noChangeAspect="1"/>
          </p:cNvSpPr>
          <p:nvPr/>
        </p:nvSpPr>
        <p:spPr bwMode="auto">
          <a:xfrm rot="16200000">
            <a:off x="6534389" y="171131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4"/>
            <a:srcRect/>
            <a:stretch>
              <a:fillRect/>
            </a:stretch>
          </a:blipFill>
          <a:ln w="6350">
            <a:solidFill>
              <a:schemeClr val="bg1">
                <a:alpha val="50000"/>
              </a:schemeClr>
            </a:solidFill>
            <a:prstDash val="solid"/>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28" name="Freeform 6">
            <a:extLst>
              <a:ext uri="{FF2B5EF4-FFF2-40B4-BE49-F238E27FC236}">
                <a16:creationId xmlns:a16="http://schemas.microsoft.com/office/drawing/2014/main" id="{4D837851-7D05-48F4-8CC2-0B65BB5262BA}"/>
              </a:ext>
            </a:extLst>
          </p:cNvPr>
          <p:cNvSpPr>
            <a:spLocks noChangeAspect="1"/>
          </p:cNvSpPr>
          <p:nvPr/>
        </p:nvSpPr>
        <p:spPr bwMode="auto">
          <a:xfrm>
            <a:off x="6832002"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44546B"/>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1861</a:t>
            </a:r>
            <a:endParaRPr lang="ru-RU" sz="2200" dirty="0">
              <a:solidFill>
                <a:schemeClr val="bg1"/>
              </a:solidFill>
            </a:endParaRPr>
          </a:p>
        </p:txBody>
      </p:sp>
      <p:sp>
        <p:nvSpPr>
          <p:cNvPr id="29" name="Freeform 6">
            <a:extLst>
              <a:ext uri="{FF2B5EF4-FFF2-40B4-BE49-F238E27FC236}">
                <a16:creationId xmlns:a16="http://schemas.microsoft.com/office/drawing/2014/main" id="{E95228B2-927A-4F94-9257-9CFC1C722F6B}"/>
              </a:ext>
            </a:extLst>
          </p:cNvPr>
          <p:cNvSpPr>
            <a:spLocks noChangeAspect="1"/>
          </p:cNvSpPr>
          <p:nvPr/>
        </p:nvSpPr>
        <p:spPr bwMode="auto">
          <a:xfrm>
            <a:off x="9661198" y="3457620"/>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7A7A7A"/>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1981</a:t>
            </a:r>
            <a:endParaRPr lang="ru-RU" sz="2200" dirty="0">
              <a:solidFill>
                <a:schemeClr val="bg1"/>
              </a:solidFill>
            </a:endParaRPr>
          </a:p>
        </p:txBody>
      </p:sp>
      <p:sp>
        <p:nvSpPr>
          <p:cNvPr id="30" name="Freeform: Shape 29">
            <a:extLst>
              <a:ext uri="{FF2B5EF4-FFF2-40B4-BE49-F238E27FC236}">
                <a16:creationId xmlns:a16="http://schemas.microsoft.com/office/drawing/2014/main" id="{75993A82-0677-47F0-8EB9-1FF21FD7F7E7}"/>
              </a:ext>
            </a:extLst>
          </p:cNvPr>
          <p:cNvSpPr>
            <a:spLocks noChangeAspect="1"/>
          </p:cNvSpPr>
          <p:nvPr/>
        </p:nvSpPr>
        <p:spPr bwMode="auto">
          <a:xfrm rot="5340000">
            <a:off x="9363081" y="4356279"/>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5"/>
            <a:srcRect/>
            <a:stretch>
              <a:fillRect/>
            </a:stretch>
          </a:blipFill>
          <a:ln w="6350">
            <a:solidFill>
              <a:schemeClr val="bg1">
                <a:alpha val="50000"/>
              </a:schemeClr>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31" name="Text Box 10">
            <a:extLst>
              <a:ext uri="{FF2B5EF4-FFF2-40B4-BE49-F238E27FC236}">
                <a16:creationId xmlns:a16="http://schemas.microsoft.com/office/drawing/2014/main" id="{15F578BC-95ED-4B28-86DF-47E17766EB74}"/>
              </a:ext>
            </a:extLst>
          </p:cNvPr>
          <p:cNvSpPr txBox="1">
            <a:spLocks noChangeArrowheads="1"/>
          </p:cNvSpPr>
          <p:nvPr/>
        </p:nvSpPr>
        <p:spPr bwMode="auto">
          <a:xfrm>
            <a:off x="6190146" y="4833872"/>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4546B"/>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76520759-CF57-4D5F-A9E3-859C447DD8B6}"/>
              </a:ext>
            </a:extLst>
          </p:cNvPr>
          <p:cNvSpPr txBox="1">
            <a:spLocks noChangeArrowheads="1"/>
          </p:cNvSpPr>
          <p:nvPr/>
        </p:nvSpPr>
        <p:spPr bwMode="auto">
          <a:xfrm>
            <a:off x="9019341" y="1823741"/>
            <a:ext cx="2472431"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7A7A7A"/>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5" name="Straight Connector 34">
            <a:extLst>
              <a:ext uri="{FF2B5EF4-FFF2-40B4-BE49-F238E27FC236}">
                <a16:creationId xmlns:a16="http://schemas.microsoft.com/office/drawing/2014/main" id="{DF6D4905-23B5-45B8-B3AA-C27242D3FCA6}"/>
              </a:ext>
            </a:extLst>
          </p:cNvPr>
          <p:cNvCxnSpPr>
            <a:cxnSpLocks/>
          </p:cNvCxnSpPr>
          <p:nvPr/>
        </p:nvCxnSpPr>
        <p:spPr>
          <a:xfrm>
            <a:off x="5335290"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C68E32A-D8C9-44FA-AB79-D7C1F16113E2}"/>
              </a:ext>
            </a:extLst>
          </p:cNvPr>
          <p:cNvCxnSpPr>
            <a:cxnSpLocks/>
          </p:cNvCxnSpPr>
          <p:nvPr/>
        </p:nvCxnSpPr>
        <p:spPr>
          <a:xfrm>
            <a:off x="2532393" y="4084229"/>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782DA13B-EA8A-493B-B96D-5BDF512D18FD}"/>
              </a:ext>
            </a:extLst>
          </p:cNvPr>
          <p:cNvCxnSpPr>
            <a:cxnSpLocks/>
          </p:cNvCxnSpPr>
          <p:nvPr/>
        </p:nvCxnSpPr>
        <p:spPr>
          <a:xfrm>
            <a:off x="8139282" y="4057330"/>
            <a:ext cx="1371600" cy="0"/>
          </a:xfrm>
          <a:prstGeom prst="line">
            <a:avLst/>
          </a:prstGeom>
          <a:ln w="12700">
            <a:solidFill>
              <a:srgbClr val="FFFFFF"/>
            </a:solidFill>
            <a:headEnd type="oval"/>
            <a:tailEnd type="oval" w="med" len="med"/>
          </a:ln>
        </p:spPr>
        <p:style>
          <a:lnRef idx="1">
            <a:schemeClr val="accent1"/>
          </a:lnRef>
          <a:fillRef idx="0">
            <a:schemeClr val="accent1"/>
          </a:fillRef>
          <a:effectRef idx="0">
            <a:schemeClr val="accent1"/>
          </a:effectRef>
          <a:fontRef idx="minor">
            <a:schemeClr val="tx1"/>
          </a:fontRef>
        </p:style>
      </p:cxnSp>
      <p:pic>
        <p:nvPicPr>
          <p:cNvPr id="20" name="Picture 19">
            <a:hlinkClick r:id="rId6"/>
            <a:extLst>
              <a:ext uri="{FF2B5EF4-FFF2-40B4-BE49-F238E27FC236}">
                <a16:creationId xmlns:a16="http://schemas.microsoft.com/office/drawing/2014/main" id="{B2545DE5-69A0-4C15-A4F8-533389AB0D9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511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left)">
                                      <p:cBhvr>
                                        <p:cTn id="11" dur="500"/>
                                        <p:tgtEl>
                                          <p:spTgt spid="24"/>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500" fill="hold"/>
                                        <p:tgtEl>
                                          <p:spTgt spid="11"/>
                                        </p:tgtEl>
                                        <p:attrNameLst>
                                          <p:attrName>ppt_w</p:attrName>
                                        </p:attrNameLst>
                                      </p:cBhvr>
                                      <p:tavLst>
                                        <p:tav tm="0">
                                          <p:val>
                                            <p:fltVal val="0"/>
                                          </p:val>
                                        </p:tav>
                                        <p:tav tm="100000">
                                          <p:val>
                                            <p:strVal val="#ppt_w"/>
                                          </p:val>
                                        </p:tav>
                                      </p:tavLst>
                                    </p:anim>
                                    <p:anim calcmode="lin" valueType="num">
                                      <p:cBhvr>
                                        <p:cTn id="16" dur="500" fill="hold"/>
                                        <p:tgtEl>
                                          <p:spTgt spid="11"/>
                                        </p:tgtEl>
                                        <p:attrNameLst>
                                          <p:attrName>ppt_h</p:attrName>
                                        </p:attrNameLst>
                                      </p:cBhvr>
                                      <p:tavLst>
                                        <p:tav tm="0">
                                          <p:val>
                                            <p:fltVal val="0"/>
                                          </p:val>
                                        </p:tav>
                                        <p:tav tm="100000">
                                          <p:val>
                                            <p:strVal val="#ppt_h"/>
                                          </p:val>
                                        </p:tav>
                                      </p:tavLst>
                                    </p:anim>
                                    <p:animEffect transition="in" filter="fade">
                                      <p:cBhvr>
                                        <p:cTn id="17" dur="500"/>
                                        <p:tgtEl>
                                          <p:spTgt spid="11"/>
                                        </p:tgtEl>
                                      </p:cBhvr>
                                    </p:animEffect>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down)">
                                      <p:cBhvr>
                                        <p:cTn id="21" dur="500"/>
                                        <p:tgtEl>
                                          <p:spTgt spid="12"/>
                                        </p:tgtEl>
                                      </p:cBhvr>
                                    </p:animEffect>
                                  </p:childTnLst>
                                </p:cTn>
                              </p:par>
                            </p:childTnLst>
                          </p:cTn>
                        </p:par>
                        <p:par>
                          <p:cTn id="22" fill="hold">
                            <p:stCondLst>
                              <p:cond delay="20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wipe(left)">
                                      <p:cBhvr>
                                        <p:cTn id="31" dur="500"/>
                                        <p:tgtEl>
                                          <p:spTgt spid="38"/>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4000"/>
                            </p:stCondLst>
                            <p:childTnLst>
                              <p:par>
                                <p:cTn id="39" presetID="2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wipe(up)">
                                      <p:cBhvr>
                                        <p:cTn id="41" dur="500"/>
                                        <p:tgtEl>
                                          <p:spTgt spid="14"/>
                                        </p:tgtEl>
                                      </p:cBhvr>
                                    </p:animEffect>
                                  </p:childTnLst>
                                </p:cTn>
                              </p:par>
                            </p:childTnLst>
                          </p:cTn>
                        </p:par>
                        <p:par>
                          <p:cTn id="42" fill="hold">
                            <p:stCondLst>
                              <p:cond delay="4500"/>
                            </p:stCondLst>
                            <p:childTnLst>
                              <p:par>
                                <p:cTn id="43" presetID="47" presetClass="entr" presetSubtype="0" fill="hold" grpId="0" nodeType="after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000"/>
                                        <p:tgtEl>
                                          <p:spTgt spid="26"/>
                                        </p:tgtEl>
                                      </p:cBhvr>
                                    </p:animEffect>
                                    <p:anim calcmode="lin" valueType="num">
                                      <p:cBhvr>
                                        <p:cTn id="46" dur="1000" fill="hold"/>
                                        <p:tgtEl>
                                          <p:spTgt spid="26"/>
                                        </p:tgtEl>
                                        <p:attrNameLst>
                                          <p:attrName>ppt_x</p:attrName>
                                        </p:attrNameLst>
                                      </p:cBhvr>
                                      <p:tavLst>
                                        <p:tav tm="0">
                                          <p:val>
                                            <p:strVal val="#ppt_x"/>
                                          </p:val>
                                        </p:tav>
                                        <p:tav tm="100000">
                                          <p:val>
                                            <p:strVal val="#ppt_x"/>
                                          </p:val>
                                        </p:tav>
                                      </p:tavLst>
                                    </p:anim>
                                    <p:anim calcmode="lin" valueType="num">
                                      <p:cBhvr>
                                        <p:cTn id="47" dur="100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22" presetClass="entr" presetSubtype="8" fill="hold" nodeType="after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wipe(left)">
                                      <p:cBhvr>
                                        <p:cTn id="51" dur="500"/>
                                        <p:tgtEl>
                                          <p:spTgt spid="35"/>
                                        </p:tgtEl>
                                      </p:cBhvr>
                                    </p:animEffect>
                                  </p:childTnLst>
                                </p:cTn>
                              </p:par>
                            </p:childTnLst>
                          </p:cTn>
                        </p:par>
                        <p:par>
                          <p:cTn id="52" fill="hold">
                            <p:stCondLst>
                              <p:cond delay="6000"/>
                            </p:stCondLst>
                            <p:childTnLst>
                              <p:par>
                                <p:cTn id="53" presetID="53" presetClass="entr" presetSubtype="16"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 calcmode="lin" valueType="num">
                                      <p:cBhvr>
                                        <p:cTn id="55" dur="500" fill="hold"/>
                                        <p:tgtEl>
                                          <p:spTgt spid="28"/>
                                        </p:tgtEl>
                                        <p:attrNameLst>
                                          <p:attrName>ppt_w</p:attrName>
                                        </p:attrNameLst>
                                      </p:cBhvr>
                                      <p:tavLst>
                                        <p:tav tm="0">
                                          <p:val>
                                            <p:fltVal val="0"/>
                                          </p:val>
                                        </p:tav>
                                        <p:tav tm="100000">
                                          <p:val>
                                            <p:strVal val="#ppt_w"/>
                                          </p:val>
                                        </p:tav>
                                      </p:tavLst>
                                    </p:anim>
                                    <p:anim calcmode="lin" valueType="num">
                                      <p:cBhvr>
                                        <p:cTn id="56" dur="500" fill="hold"/>
                                        <p:tgtEl>
                                          <p:spTgt spid="28"/>
                                        </p:tgtEl>
                                        <p:attrNameLst>
                                          <p:attrName>ppt_h</p:attrName>
                                        </p:attrNameLst>
                                      </p:cBhvr>
                                      <p:tavLst>
                                        <p:tav tm="0">
                                          <p:val>
                                            <p:fltVal val="0"/>
                                          </p:val>
                                        </p:tav>
                                        <p:tav tm="100000">
                                          <p:val>
                                            <p:strVal val="#ppt_h"/>
                                          </p:val>
                                        </p:tav>
                                      </p:tavLst>
                                    </p:anim>
                                    <p:animEffect transition="in" filter="fade">
                                      <p:cBhvr>
                                        <p:cTn id="57" dur="500"/>
                                        <p:tgtEl>
                                          <p:spTgt spid="28"/>
                                        </p:tgtEl>
                                      </p:cBhvr>
                                    </p:animEffect>
                                  </p:childTnLst>
                                </p:cTn>
                              </p:par>
                            </p:childTnLst>
                          </p:cTn>
                        </p:par>
                        <p:par>
                          <p:cTn id="58" fill="hold">
                            <p:stCondLst>
                              <p:cond delay="6500"/>
                            </p:stCondLst>
                            <p:childTnLst>
                              <p:par>
                                <p:cTn id="59" presetID="22" presetClass="entr" presetSubtype="4"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down)">
                                      <p:cBhvr>
                                        <p:cTn id="61" dur="500"/>
                                        <p:tgtEl>
                                          <p:spTgt spid="27"/>
                                        </p:tgtEl>
                                      </p:cBhvr>
                                    </p:animEffect>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31"/>
                                        </p:tgtEl>
                                        <p:attrNameLst>
                                          <p:attrName>style.visibility</p:attrName>
                                        </p:attrNameLst>
                                      </p:cBhvr>
                                      <p:to>
                                        <p:strVal val="visible"/>
                                      </p:to>
                                    </p:set>
                                    <p:animEffect transition="in" filter="fade">
                                      <p:cBhvr>
                                        <p:cTn id="65" dur="1000"/>
                                        <p:tgtEl>
                                          <p:spTgt spid="31"/>
                                        </p:tgtEl>
                                      </p:cBhvr>
                                    </p:animEffect>
                                    <p:anim calcmode="lin" valueType="num">
                                      <p:cBhvr>
                                        <p:cTn id="66" dur="1000" fill="hold"/>
                                        <p:tgtEl>
                                          <p:spTgt spid="31"/>
                                        </p:tgtEl>
                                        <p:attrNameLst>
                                          <p:attrName>ppt_x</p:attrName>
                                        </p:attrNameLst>
                                      </p:cBhvr>
                                      <p:tavLst>
                                        <p:tav tm="0">
                                          <p:val>
                                            <p:strVal val="#ppt_x"/>
                                          </p:val>
                                        </p:tav>
                                        <p:tav tm="100000">
                                          <p:val>
                                            <p:strVal val="#ppt_x"/>
                                          </p:val>
                                        </p:tav>
                                      </p:tavLst>
                                    </p:anim>
                                    <p:anim calcmode="lin" valueType="num">
                                      <p:cBhvr>
                                        <p:cTn id="67" dur="1000" fill="hold"/>
                                        <p:tgtEl>
                                          <p:spTgt spid="31"/>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2" presetClass="entr" presetSubtype="8"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left)">
                                      <p:cBhvr>
                                        <p:cTn id="71" dur="500"/>
                                        <p:tgtEl>
                                          <p:spTgt spid="39"/>
                                        </p:tgtEl>
                                      </p:cBhvr>
                                    </p:animEffect>
                                  </p:childTnLst>
                                </p:cTn>
                              </p:par>
                            </p:childTnLst>
                          </p:cTn>
                        </p:par>
                        <p:par>
                          <p:cTn id="72" fill="hold">
                            <p:stCondLst>
                              <p:cond delay="8500"/>
                            </p:stCondLst>
                            <p:childTnLst>
                              <p:par>
                                <p:cTn id="73" presetID="53" presetClass="entr" presetSubtype="16" fill="hold" grpId="0" nodeType="afterEffect">
                                  <p:stCondLst>
                                    <p:cond delay="0"/>
                                  </p:stCondLst>
                                  <p:childTnLst>
                                    <p:set>
                                      <p:cBhvr>
                                        <p:cTn id="74" dur="1" fill="hold">
                                          <p:stCondLst>
                                            <p:cond delay="0"/>
                                          </p:stCondLst>
                                        </p:cTn>
                                        <p:tgtEl>
                                          <p:spTgt spid="29"/>
                                        </p:tgtEl>
                                        <p:attrNameLst>
                                          <p:attrName>style.visibility</p:attrName>
                                        </p:attrNameLst>
                                      </p:cBhvr>
                                      <p:to>
                                        <p:strVal val="visible"/>
                                      </p:to>
                                    </p:set>
                                    <p:anim calcmode="lin" valueType="num">
                                      <p:cBhvr>
                                        <p:cTn id="75" dur="500" fill="hold"/>
                                        <p:tgtEl>
                                          <p:spTgt spid="29"/>
                                        </p:tgtEl>
                                        <p:attrNameLst>
                                          <p:attrName>ppt_w</p:attrName>
                                        </p:attrNameLst>
                                      </p:cBhvr>
                                      <p:tavLst>
                                        <p:tav tm="0">
                                          <p:val>
                                            <p:fltVal val="0"/>
                                          </p:val>
                                        </p:tav>
                                        <p:tav tm="100000">
                                          <p:val>
                                            <p:strVal val="#ppt_w"/>
                                          </p:val>
                                        </p:tav>
                                      </p:tavLst>
                                    </p:anim>
                                    <p:anim calcmode="lin" valueType="num">
                                      <p:cBhvr>
                                        <p:cTn id="76" dur="500" fill="hold"/>
                                        <p:tgtEl>
                                          <p:spTgt spid="29"/>
                                        </p:tgtEl>
                                        <p:attrNameLst>
                                          <p:attrName>ppt_h</p:attrName>
                                        </p:attrNameLst>
                                      </p:cBhvr>
                                      <p:tavLst>
                                        <p:tav tm="0">
                                          <p:val>
                                            <p:fltVal val="0"/>
                                          </p:val>
                                        </p:tav>
                                        <p:tav tm="100000">
                                          <p:val>
                                            <p:strVal val="#ppt_h"/>
                                          </p:val>
                                        </p:tav>
                                      </p:tavLst>
                                    </p:anim>
                                    <p:animEffect transition="in" filter="fade">
                                      <p:cBhvr>
                                        <p:cTn id="77" dur="500"/>
                                        <p:tgtEl>
                                          <p:spTgt spid="29"/>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9500"/>
                            </p:stCondLst>
                            <p:childTnLst>
                              <p:par>
                                <p:cTn id="83" presetID="47" presetClass="entr" presetSubtype="0" fill="hold" grpId="0" nodeType="afterEffect">
                                  <p:stCondLst>
                                    <p:cond delay="0"/>
                                  </p:stCondLst>
                                  <p:childTnLst>
                                    <p:set>
                                      <p:cBhvr>
                                        <p:cTn id="84" dur="1" fill="hold">
                                          <p:stCondLst>
                                            <p:cond delay="0"/>
                                          </p:stCondLst>
                                        </p:cTn>
                                        <p:tgtEl>
                                          <p:spTgt spid="32"/>
                                        </p:tgtEl>
                                        <p:attrNameLst>
                                          <p:attrName>style.visibility</p:attrName>
                                        </p:attrNameLst>
                                      </p:cBhvr>
                                      <p:to>
                                        <p:strVal val="visible"/>
                                      </p:to>
                                    </p:set>
                                    <p:animEffect transition="in" filter="fade">
                                      <p:cBhvr>
                                        <p:cTn id="85" dur="1000"/>
                                        <p:tgtEl>
                                          <p:spTgt spid="32"/>
                                        </p:tgtEl>
                                      </p:cBhvr>
                                    </p:animEffect>
                                    <p:anim calcmode="lin" valueType="num">
                                      <p:cBhvr>
                                        <p:cTn id="86" dur="1000" fill="hold"/>
                                        <p:tgtEl>
                                          <p:spTgt spid="32"/>
                                        </p:tgtEl>
                                        <p:attrNameLst>
                                          <p:attrName>ppt_x</p:attrName>
                                        </p:attrNameLst>
                                      </p:cBhvr>
                                      <p:tavLst>
                                        <p:tav tm="0">
                                          <p:val>
                                            <p:strVal val="#ppt_x"/>
                                          </p:val>
                                        </p:tav>
                                        <p:tav tm="100000">
                                          <p:val>
                                            <p:strVal val="#ppt_x"/>
                                          </p:val>
                                        </p:tav>
                                      </p:tavLst>
                                    </p:anim>
                                    <p:anim calcmode="lin" valueType="num">
                                      <p:cBhvr>
                                        <p:cTn id="87"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8" grpId="0"/>
      <p:bldP spid="19" grpId="0"/>
      <p:bldP spid="26" grpId="0"/>
      <p:bldP spid="27" grpId="0" animBg="1"/>
      <p:bldP spid="28" grpId="0" animBg="1"/>
      <p:bldP spid="29" grpId="0" animBg="1"/>
      <p:bldP spid="30" grpId="0" animBg="1"/>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2018-02-04T19:58:13Z</dcterms:modified>
</cp:coreProperties>
</file>