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64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0967B9"/>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239BD3"/>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2"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36B8E3"/>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157EBF"/>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1"/>
                </a:solidFill>
                <a:latin typeface="Bernard MT Condensed" panose="02050806060905020404" pitchFamily="18" charset="0"/>
              </a:rPr>
              <a:t>LOREM IPSUM</a:t>
            </a:r>
          </a:p>
          <a:p>
            <a:pPr algn="ctr"/>
            <a:endParaRPr lang="en-US" sz="5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05B90C1C-AD98-4D70-86DA-62BA7D88A1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1383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2018-12-12T17:24:24Z</dcterms:modified>
</cp:coreProperties>
</file>