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68955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FC06988-0B7E-4ED1-AE43-ABEC27C45F41}"/>
              </a:ext>
            </a:extLst>
          </p:cNvPr>
          <p:cNvGrpSpPr/>
          <p:nvPr/>
        </p:nvGrpSpPr>
        <p:grpSpPr>
          <a:xfrm>
            <a:off x="1196238" y="1370448"/>
            <a:ext cx="5029811" cy="5029200"/>
            <a:chOff x="1261484" y="1218048"/>
            <a:chExt cx="5029811" cy="5029200"/>
          </a:xfrm>
        </p:grpSpPr>
        <p:sp>
          <p:nvSpPr>
            <p:cNvPr id="11" name="Oval 10">
              <a:extLst>
                <a:ext uri="{FF2B5EF4-FFF2-40B4-BE49-F238E27FC236}">
                  <a16:creationId xmlns:a16="http://schemas.microsoft.com/office/drawing/2014/main" id="{CCD49B52-C3B7-42EB-840D-6E8AF441DEBD}"/>
                </a:ext>
              </a:extLst>
            </p:cNvPr>
            <p:cNvSpPr>
              <a:spLocks noChangeAspect="1"/>
            </p:cNvSpPr>
            <p:nvPr/>
          </p:nvSpPr>
          <p:spPr>
            <a:xfrm>
              <a:off x="1261484" y="1218048"/>
              <a:ext cx="5029811" cy="50292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1EEC621-0F5E-4504-A98E-686434952DC2}"/>
                </a:ext>
              </a:extLst>
            </p:cNvPr>
            <p:cNvSpPr>
              <a:spLocks noChangeAspect="1"/>
            </p:cNvSpPr>
            <p:nvPr/>
          </p:nvSpPr>
          <p:spPr>
            <a:xfrm>
              <a:off x="1718989" y="1675498"/>
              <a:ext cx="4114800" cy="4114300"/>
            </a:xfrm>
            <a:custGeom>
              <a:avLst/>
              <a:gdLst>
                <a:gd name="connsiteX0" fmla="*/ 2057400 w 4114800"/>
                <a:gd name="connsiteY0" fmla="*/ 868575 h 4114300"/>
                <a:gd name="connsiteX1" fmla="*/ 868680 w 4114800"/>
                <a:gd name="connsiteY1" fmla="*/ 2057149 h 4114300"/>
                <a:gd name="connsiteX2" fmla="*/ 2057400 w 4114800"/>
                <a:gd name="connsiteY2" fmla="*/ 3245723 h 4114300"/>
                <a:gd name="connsiteX3" fmla="*/ 3246120 w 4114800"/>
                <a:gd name="connsiteY3" fmla="*/ 2057149 h 4114300"/>
                <a:gd name="connsiteX4" fmla="*/ 2057400 w 4114800"/>
                <a:gd name="connsiteY4" fmla="*/ 868575 h 4114300"/>
                <a:gd name="connsiteX5" fmla="*/ 2057400 w 4114800"/>
                <a:gd name="connsiteY5" fmla="*/ 0 h 4114300"/>
                <a:gd name="connsiteX6" fmla="*/ 4114800 w 4114800"/>
                <a:gd name="connsiteY6" fmla="*/ 2057150 h 4114300"/>
                <a:gd name="connsiteX7" fmla="*/ 2057400 w 4114800"/>
                <a:gd name="connsiteY7" fmla="*/ 4114300 h 4114300"/>
                <a:gd name="connsiteX8" fmla="*/ 0 w 4114800"/>
                <a:gd name="connsiteY8" fmla="*/ 2057150 h 4114300"/>
                <a:gd name="connsiteX9" fmla="*/ 2057400 w 4114800"/>
                <a:gd name="connsiteY9" fmla="*/ 0 h 4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14800" h="4114300">
                  <a:moveTo>
                    <a:pt x="2057400" y="868575"/>
                  </a:moveTo>
                  <a:cubicBezTo>
                    <a:pt x="1400888" y="868575"/>
                    <a:pt x="868680" y="1400718"/>
                    <a:pt x="868680" y="2057149"/>
                  </a:cubicBezTo>
                  <a:cubicBezTo>
                    <a:pt x="868680" y="2713580"/>
                    <a:pt x="1400888" y="3245723"/>
                    <a:pt x="2057400" y="3245723"/>
                  </a:cubicBezTo>
                  <a:cubicBezTo>
                    <a:pt x="2713912" y="3245723"/>
                    <a:pt x="3246120" y="2713580"/>
                    <a:pt x="3246120" y="2057149"/>
                  </a:cubicBezTo>
                  <a:cubicBezTo>
                    <a:pt x="3246120" y="1400718"/>
                    <a:pt x="2713912" y="868575"/>
                    <a:pt x="2057400" y="868575"/>
                  </a:cubicBezTo>
                  <a:close/>
                  <a:moveTo>
                    <a:pt x="2057400" y="0"/>
                  </a:moveTo>
                  <a:cubicBezTo>
                    <a:pt x="3193671" y="0"/>
                    <a:pt x="4114800" y="921017"/>
                    <a:pt x="4114800" y="2057150"/>
                  </a:cubicBezTo>
                  <a:cubicBezTo>
                    <a:pt x="4114800" y="3193283"/>
                    <a:pt x="3193671" y="4114300"/>
                    <a:pt x="2057400" y="4114300"/>
                  </a:cubicBezTo>
                  <a:cubicBezTo>
                    <a:pt x="921129" y="4114300"/>
                    <a:pt x="0" y="3193283"/>
                    <a:pt x="0" y="2057150"/>
                  </a:cubicBezTo>
                  <a:cubicBezTo>
                    <a:pt x="0" y="921017"/>
                    <a:pt x="921129" y="0"/>
                    <a:pt x="205740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50C2A2A9-30B1-4129-A63E-E7B3D5C7003D}"/>
              </a:ext>
            </a:extLst>
          </p:cNvPr>
          <p:cNvSpPr txBox="1"/>
          <p:nvPr/>
        </p:nvSpPr>
        <p:spPr>
          <a:xfrm>
            <a:off x="6724907" y="1219200"/>
            <a:ext cx="4182118" cy="1526572"/>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E8A358AC-8164-4FC6-A982-9606F0AEB539}"/>
              </a:ext>
            </a:extLst>
          </p:cNvPr>
          <p:cNvSpPr txBox="1"/>
          <p:nvPr/>
        </p:nvSpPr>
        <p:spPr>
          <a:xfrm>
            <a:off x="7467600" y="2979382"/>
            <a:ext cx="4182118" cy="1526572"/>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CBA39B6B-C9C2-481C-BEDB-9340D06AF0BF}"/>
              </a:ext>
            </a:extLst>
          </p:cNvPr>
          <p:cNvSpPr txBox="1"/>
          <p:nvPr/>
        </p:nvSpPr>
        <p:spPr>
          <a:xfrm>
            <a:off x="6724907" y="4748384"/>
            <a:ext cx="4182118" cy="1526572"/>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 name="Group 3">
            <a:extLst>
              <a:ext uri="{FF2B5EF4-FFF2-40B4-BE49-F238E27FC236}">
                <a16:creationId xmlns:a16="http://schemas.microsoft.com/office/drawing/2014/main" id="{BBADAB0A-EB05-4DD2-9D66-1560873154FA}"/>
              </a:ext>
            </a:extLst>
          </p:cNvPr>
          <p:cNvGrpSpPr/>
          <p:nvPr/>
        </p:nvGrpSpPr>
        <p:grpSpPr>
          <a:xfrm>
            <a:off x="1597019" y="1717938"/>
            <a:ext cx="4270225" cy="4270225"/>
            <a:chOff x="1597019" y="1717938"/>
            <a:chExt cx="4270225" cy="4270225"/>
          </a:xfrm>
        </p:grpSpPr>
        <p:sp>
          <p:nvSpPr>
            <p:cNvPr id="7" name="Partial Circle 6">
              <a:extLst>
                <a:ext uri="{FF2B5EF4-FFF2-40B4-BE49-F238E27FC236}">
                  <a16:creationId xmlns:a16="http://schemas.microsoft.com/office/drawing/2014/main" id="{B7E83D40-8931-4D6F-9B75-BB213F215FA9}"/>
                </a:ext>
              </a:extLst>
            </p:cNvPr>
            <p:cNvSpPr>
              <a:spLocks/>
            </p:cNvSpPr>
            <p:nvPr/>
          </p:nvSpPr>
          <p:spPr>
            <a:xfrm rot="529211" flipV="1">
              <a:off x="1597019" y="1717938"/>
              <a:ext cx="4270225" cy="4270225"/>
            </a:xfrm>
            <a:prstGeom prst="pie">
              <a:avLst>
                <a:gd name="adj1" fmla="val 2827729"/>
                <a:gd name="adj2" fmla="val 6632614"/>
              </a:avLst>
            </a:prstGeom>
            <a:solidFill>
              <a:srgbClr val="36B8E3"/>
            </a:solidFill>
            <a:ln>
              <a:solidFill>
                <a:schemeClr val="bg1">
                  <a:alpha val="5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Box 22">
              <a:extLst>
                <a:ext uri="{FF2B5EF4-FFF2-40B4-BE49-F238E27FC236}">
                  <a16:creationId xmlns:a16="http://schemas.microsoft.com/office/drawing/2014/main" id="{F6D30BF6-4668-4C9D-8050-EDC8AC90FE56}"/>
                </a:ext>
              </a:extLst>
            </p:cNvPr>
            <p:cNvSpPr txBox="1"/>
            <p:nvPr/>
          </p:nvSpPr>
          <p:spPr>
            <a:xfrm>
              <a:off x="3932518" y="196117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29" name="Group 28">
            <a:extLst>
              <a:ext uri="{FF2B5EF4-FFF2-40B4-BE49-F238E27FC236}">
                <a16:creationId xmlns:a16="http://schemas.microsoft.com/office/drawing/2014/main" id="{3FA5F142-1E1F-43A4-95C5-5A9B4BD53255}"/>
              </a:ext>
            </a:extLst>
          </p:cNvPr>
          <p:cNvGrpSpPr/>
          <p:nvPr/>
        </p:nvGrpSpPr>
        <p:grpSpPr>
          <a:xfrm>
            <a:off x="1640759" y="1780172"/>
            <a:ext cx="4270225" cy="4270225"/>
            <a:chOff x="1640759" y="1780172"/>
            <a:chExt cx="4270225" cy="4270225"/>
          </a:xfrm>
        </p:grpSpPr>
        <p:sp>
          <p:nvSpPr>
            <p:cNvPr id="9" name="Partial Circle 8">
              <a:extLst>
                <a:ext uri="{FF2B5EF4-FFF2-40B4-BE49-F238E27FC236}">
                  <a16:creationId xmlns:a16="http://schemas.microsoft.com/office/drawing/2014/main" id="{48D590E7-D153-4426-BD21-A6DA875C3139}"/>
                </a:ext>
              </a:extLst>
            </p:cNvPr>
            <p:cNvSpPr>
              <a:spLocks/>
            </p:cNvSpPr>
            <p:nvPr/>
          </p:nvSpPr>
          <p:spPr>
            <a:xfrm rot="4953786" flipV="1">
              <a:off x="1640759" y="1780172"/>
              <a:ext cx="4270225" cy="4270225"/>
            </a:xfrm>
            <a:prstGeom prst="pie">
              <a:avLst>
                <a:gd name="adj1" fmla="val 2827729"/>
                <a:gd name="adj2" fmla="val 6632614"/>
              </a:avLst>
            </a:prstGeom>
            <a:solidFill>
              <a:srgbClr val="239BD3"/>
            </a:solidFill>
            <a:ln>
              <a:solidFill>
                <a:schemeClr val="bg1">
                  <a:alpha val="5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TextBox 23">
              <a:extLst>
                <a:ext uri="{FF2B5EF4-FFF2-40B4-BE49-F238E27FC236}">
                  <a16:creationId xmlns:a16="http://schemas.microsoft.com/office/drawing/2014/main" id="{FEA7DA28-C5E4-41C4-9091-D83BEA31529B}"/>
                </a:ext>
              </a:extLst>
            </p:cNvPr>
            <p:cNvSpPr txBox="1"/>
            <p:nvPr/>
          </p:nvSpPr>
          <p:spPr>
            <a:xfrm>
              <a:off x="4941193" y="3576051"/>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9220ABFE-CB82-4508-8DCA-9A5567499218}"/>
              </a:ext>
            </a:extLst>
          </p:cNvPr>
          <p:cNvGrpSpPr/>
          <p:nvPr/>
        </p:nvGrpSpPr>
        <p:grpSpPr>
          <a:xfrm>
            <a:off x="1597018" y="1839911"/>
            <a:ext cx="4270225" cy="4270225"/>
            <a:chOff x="1597018" y="1839911"/>
            <a:chExt cx="4270225" cy="4270225"/>
          </a:xfrm>
        </p:grpSpPr>
        <p:sp>
          <p:nvSpPr>
            <p:cNvPr id="10" name="Partial Circle 9">
              <a:extLst>
                <a:ext uri="{FF2B5EF4-FFF2-40B4-BE49-F238E27FC236}">
                  <a16:creationId xmlns:a16="http://schemas.microsoft.com/office/drawing/2014/main" id="{72202029-E126-4AC9-939D-B508E8048BDC}"/>
                </a:ext>
              </a:extLst>
            </p:cNvPr>
            <p:cNvSpPr>
              <a:spLocks/>
            </p:cNvSpPr>
            <p:nvPr/>
          </p:nvSpPr>
          <p:spPr>
            <a:xfrm rot="9137727" flipV="1">
              <a:off x="1597018" y="1839911"/>
              <a:ext cx="4270225" cy="4270225"/>
            </a:xfrm>
            <a:prstGeom prst="pie">
              <a:avLst>
                <a:gd name="adj1" fmla="val 2575185"/>
                <a:gd name="adj2" fmla="val 6489006"/>
              </a:avLst>
            </a:prstGeom>
            <a:solidFill>
              <a:srgbClr val="157EBF"/>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a:extLst>
                <a:ext uri="{FF2B5EF4-FFF2-40B4-BE49-F238E27FC236}">
                  <a16:creationId xmlns:a16="http://schemas.microsoft.com/office/drawing/2014/main" id="{6EFABE45-5C59-4D14-B000-80D44B1AB3F9}"/>
                </a:ext>
              </a:extLst>
            </p:cNvPr>
            <p:cNvSpPr txBox="1"/>
            <p:nvPr/>
          </p:nvSpPr>
          <p:spPr>
            <a:xfrm>
              <a:off x="3711142" y="5055820"/>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8" name="TextBox 27">
            <a:extLst>
              <a:ext uri="{FF2B5EF4-FFF2-40B4-BE49-F238E27FC236}">
                <a16:creationId xmlns:a16="http://schemas.microsoft.com/office/drawing/2014/main" id="{83397C41-38CE-46CF-A4AA-5D94D7CE0582}"/>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31" name="Group 30">
            <a:extLst>
              <a:ext uri="{FF2B5EF4-FFF2-40B4-BE49-F238E27FC236}">
                <a16:creationId xmlns:a16="http://schemas.microsoft.com/office/drawing/2014/main" id="{A6102A37-38B8-48B4-B351-5D1A909FFF93}"/>
              </a:ext>
            </a:extLst>
          </p:cNvPr>
          <p:cNvGrpSpPr/>
          <p:nvPr/>
        </p:nvGrpSpPr>
        <p:grpSpPr>
          <a:xfrm>
            <a:off x="2705303" y="2879332"/>
            <a:ext cx="2011680" cy="2011432"/>
            <a:chOff x="2705303" y="2879332"/>
            <a:chExt cx="2011680" cy="2011432"/>
          </a:xfrm>
        </p:grpSpPr>
        <p:grpSp>
          <p:nvGrpSpPr>
            <p:cNvPr id="3" name="Group 2">
              <a:extLst>
                <a:ext uri="{FF2B5EF4-FFF2-40B4-BE49-F238E27FC236}">
                  <a16:creationId xmlns:a16="http://schemas.microsoft.com/office/drawing/2014/main" id="{931081BC-0E01-4D04-B42A-6F265AC11B4A}"/>
                </a:ext>
              </a:extLst>
            </p:cNvPr>
            <p:cNvGrpSpPr/>
            <p:nvPr/>
          </p:nvGrpSpPr>
          <p:grpSpPr>
            <a:xfrm>
              <a:off x="2705303" y="2879332"/>
              <a:ext cx="2011680" cy="2011432"/>
              <a:chOff x="2770549" y="2726932"/>
              <a:chExt cx="2011680" cy="2011432"/>
            </a:xfrm>
          </p:grpSpPr>
          <p:sp>
            <p:nvSpPr>
              <p:cNvPr id="16" name="Oval 15">
                <a:extLst>
                  <a:ext uri="{FF2B5EF4-FFF2-40B4-BE49-F238E27FC236}">
                    <a16:creationId xmlns:a16="http://schemas.microsoft.com/office/drawing/2014/main" id="{99698FC9-745B-450C-8109-C97F121033BB}"/>
                  </a:ext>
                </a:extLst>
              </p:cNvPr>
              <p:cNvSpPr>
                <a:spLocks noChangeAspect="1"/>
              </p:cNvSpPr>
              <p:nvPr/>
            </p:nvSpPr>
            <p:spPr>
              <a:xfrm>
                <a:off x="2770549" y="2726932"/>
                <a:ext cx="2011680" cy="2011432"/>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522F6CB-5E23-42A7-B7F0-2AC02172919E}"/>
                  </a:ext>
                </a:extLst>
              </p:cNvPr>
              <p:cNvSpPr>
                <a:spLocks noChangeAspect="1"/>
              </p:cNvSpPr>
              <p:nvPr/>
            </p:nvSpPr>
            <p:spPr>
              <a:xfrm>
                <a:off x="2953429" y="2909790"/>
                <a:ext cx="1645920" cy="1645716"/>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 Box 10">
              <a:extLst>
                <a:ext uri="{FF2B5EF4-FFF2-40B4-BE49-F238E27FC236}">
                  <a16:creationId xmlns:a16="http://schemas.microsoft.com/office/drawing/2014/main" id="{637CCD14-DD8C-4399-8009-EC82F37A4980}"/>
                </a:ext>
              </a:extLst>
            </p:cNvPr>
            <p:cNvSpPr txBox="1">
              <a:spLocks noChangeArrowheads="1"/>
            </p:cNvSpPr>
            <p:nvPr/>
          </p:nvSpPr>
          <p:spPr bwMode="auto">
            <a:xfrm>
              <a:off x="3133425" y="3360607"/>
              <a:ext cx="1155435" cy="984885"/>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636363"/>
                  </a:solidFill>
                  <a:latin typeface="Bernard MT Condensed" panose="02050806060905020404" pitchFamily="18" charset="0"/>
                </a:rPr>
                <a:t>LOREM </a:t>
              </a:r>
            </a:p>
            <a:p>
              <a:pPr algn="ctr"/>
              <a:r>
                <a:rPr lang="en-US" sz="2000" dirty="0">
                  <a:solidFill>
                    <a:srgbClr val="636363"/>
                  </a:solidFill>
                  <a:latin typeface="Bernard MT Condensed" panose="02050806060905020404" pitchFamily="18" charset="0"/>
                </a:rPr>
                <a:t>IPSUM</a:t>
              </a:r>
            </a:p>
            <a:p>
              <a:pPr algn="ctr"/>
              <a:r>
                <a:rPr lang="en-US" sz="2000" dirty="0">
                  <a:solidFill>
                    <a:srgbClr val="636363"/>
                  </a:solidFill>
                  <a:latin typeface="Bernard MT Condensed" panose="02050806060905020404" pitchFamily="18" charset="0"/>
                </a:rPr>
                <a:t>DOLOR</a:t>
              </a:r>
            </a:p>
          </p:txBody>
        </p:sp>
      </p:grpSp>
      <p:pic>
        <p:nvPicPr>
          <p:cNvPr id="26" name="Picture 25">
            <a:hlinkClick r:id="rId2"/>
            <a:extLst>
              <a:ext uri="{FF2B5EF4-FFF2-40B4-BE49-F238E27FC236}">
                <a16:creationId xmlns:a16="http://schemas.microsoft.com/office/drawing/2014/main" id="{7A3EDA76-0CC5-41D3-9618-86A521B13C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5438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53" presetClass="entr" presetSubtype="16"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500" fill="hold"/>
                                        <p:tgtEl>
                                          <p:spTgt spid="31"/>
                                        </p:tgtEl>
                                        <p:attrNameLst>
                                          <p:attrName>ppt_w</p:attrName>
                                        </p:attrNameLst>
                                      </p:cBhvr>
                                      <p:tavLst>
                                        <p:tav tm="0">
                                          <p:val>
                                            <p:fltVal val="0"/>
                                          </p:val>
                                        </p:tav>
                                        <p:tav tm="100000">
                                          <p:val>
                                            <p:strVal val="#ppt_w"/>
                                          </p:val>
                                        </p:tav>
                                      </p:tavLst>
                                    </p:anim>
                                    <p:anim calcmode="lin" valueType="num">
                                      <p:cBhvr>
                                        <p:cTn id="17" dur="500" fill="hold"/>
                                        <p:tgtEl>
                                          <p:spTgt spid="31"/>
                                        </p:tgtEl>
                                        <p:attrNameLst>
                                          <p:attrName>ppt_h</p:attrName>
                                        </p:attrNameLst>
                                      </p:cBhvr>
                                      <p:tavLst>
                                        <p:tav tm="0">
                                          <p:val>
                                            <p:fltVal val="0"/>
                                          </p:val>
                                        </p:tav>
                                        <p:tav tm="100000">
                                          <p:val>
                                            <p:strVal val="#ppt_h"/>
                                          </p:val>
                                        </p:tav>
                                      </p:tavLst>
                                    </p:anim>
                                    <p:animEffect transition="in" filter="fade">
                                      <p:cBhvr>
                                        <p:cTn id="18" dur="500"/>
                                        <p:tgtEl>
                                          <p:spTgt spid="31"/>
                                        </p:tgtEl>
                                      </p:cBhvr>
                                    </p:animEffect>
                                  </p:childTnLst>
                                </p:cTn>
                              </p:par>
                            </p:childTnLst>
                          </p:cTn>
                        </p:par>
                        <p:par>
                          <p:cTn id="19" fill="hold">
                            <p:stCondLst>
                              <p:cond delay="1000"/>
                            </p:stCondLst>
                            <p:childTnLst>
                              <p:par>
                                <p:cTn id="20" presetID="18" presetClass="entr" presetSubtype="3"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trips(upRight)">
                                      <p:cBhvr>
                                        <p:cTn id="22" dur="500"/>
                                        <p:tgtEl>
                                          <p:spTgt spid="4"/>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18" presetClass="entr" presetSubtype="3" fill="hold" nodeType="after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strips(upRight)">
                                      <p:cBhvr>
                                        <p:cTn id="32" dur="500"/>
                                        <p:tgtEl>
                                          <p:spTgt spid="29"/>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18" presetClass="entr" presetSubtype="6"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strips(downRight)">
                                      <p:cBhvr>
                                        <p:cTn id="42" dur="500"/>
                                        <p:tgtEl>
                                          <p:spTgt spid="30"/>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1000"/>
                                        <p:tgtEl>
                                          <p:spTgt spid="21"/>
                                        </p:tgtEl>
                                      </p:cBhvr>
                                    </p:animEffect>
                                    <p:anim calcmode="lin" valueType="num">
                                      <p:cBhvr>
                                        <p:cTn id="47" dur="1000" fill="hold"/>
                                        <p:tgtEl>
                                          <p:spTgt spid="21"/>
                                        </p:tgtEl>
                                        <p:attrNameLst>
                                          <p:attrName>ppt_x</p:attrName>
                                        </p:attrNameLst>
                                      </p:cBhvr>
                                      <p:tavLst>
                                        <p:tav tm="0">
                                          <p:val>
                                            <p:strVal val="#ppt_x"/>
                                          </p:val>
                                        </p:tav>
                                        <p:tav tm="100000">
                                          <p:val>
                                            <p:strVal val="#ppt_x"/>
                                          </p:val>
                                        </p:tav>
                                      </p:tavLst>
                                    </p:anim>
                                    <p:anim calcmode="lin" valueType="num">
                                      <p:cBhvr>
                                        <p:cTn id="4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1324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2018-12-12T17:23:26Z</dcterms:modified>
</cp:coreProperties>
</file>