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997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a:solidFill>
            <a:srgbClr val="56595E"/>
          </a:solidFill>
          <a:effectLst/>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a:grpFill/>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36B8E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6B8E3"/>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6B8E3"/>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239BD3"/>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57EBF"/>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239B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157EB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239BD3"/>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57EBF"/>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B0E8E05D-5085-44DC-8063-07C281FD2B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1361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2018-12-12T17:21:40Z</dcterms:modified>
</cp:coreProperties>
</file>