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2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0"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13429353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Freeform 5"/>
          <p:cNvSpPr>
            <a:spLocks/>
          </p:cNvSpPr>
          <p:nvPr/>
        </p:nvSpPr>
        <p:spPr bwMode="auto">
          <a:xfrm>
            <a:off x="7339464" y="5278766"/>
            <a:ext cx="588365" cy="674919"/>
          </a:xfrm>
          <a:custGeom>
            <a:avLst/>
            <a:gdLst/>
            <a:ahLst/>
            <a:cxnLst>
              <a:cxn ang="0">
                <a:pos x="207" y="56"/>
              </a:cxn>
              <a:cxn ang="0">
                <a:pos x="202" y="54"/>
              </a:cxn>
              <a:cxn ang="0">
                <a:pos x="199" y="66"/>
              </a:cxn>
              <a:cxn ang="0">
                <a:pos x="187" y="79"/>
              </a:cxn>
              <a:cxn ang="0">
                <a:pos x="175" y="80"/>
              </a:cxn>
              <a:cxn ang="0">
                <a:pos x="174" y="97"/>
              </a:cxn>
              <a:cxn ang="0">
                <a:pos x="167" y="115"/>
              </a:cxn>
              <a:cxn ang="0">
                <a:pos x="164" y="139"/>
              </a:cxn>
              <a:cxn ang="0">
                <a:pos x="148" y="155"/>
              </a:cxn>
              <a:cxn ang="0">
                <a:pos x="134" y="173"/>
              </a:cxn>
              <a:cxn ang="0">
                <a:pos x="125" y="189"/>
              </a:cxn>
              <a:cxn ang="0">
                <a:pos x="112" y="192"/>
              </a:cxn>
              <a:cxn ang="0">
                <a:pos x="103" y="195"/>
              </a:cxn>
              <a:cxn ang="0">
                <a:pos x="95" y="210"/>
              </a:cxn>
              <a:cxn ang="0">
                <a:pos x="88" y="215"/>
              </a:cxn>
              <a:cxn ang="0">
                <a:pos x="73" y="221"/>
              </a:cxn>
              <a:cxn ang="0">
                <a:pos x="63" y="230"/>
              </a:cxn>
              <a:cxn ang="0">
                <a:pos x="55" y="236"/>
              </a:cxn>
              <a:cxn ang="0">
                <a:pos x="49" y="212"/>
              </a:cxn>
              <a:cxn ang="0">
                <a:pos x="38" y="192"/>
              </a:cxn>
              <a:cxn ang="0">
                <a:pos x="27" y="183"/>
              </a:cxn>
              <a:cxn ang="0">
                <a:pos x="14" y="174"/>
              </a:cxn>
              <a:cxn ang="0">
                <a:pos x="6" y="174"/>
              </a:cxn>
              <a:cxn ang="0">
                <a:pos x="2" y="156"/>
              </a:cxn>
              <a:cxn ang="0">
                <a:pos x="9" y="138"/>
              </a:cxn>
              <a:cxn ang="0">
                <a:pos x="15" y="119"/>
              </a:cxn>
              <a:cxn ang="0">
                <a:pos x="26" y="106"/>
              </a:cxn>
              <a:cxn ang="0">
                <a:pos x="27" y="96"/>
              </a:cxn>
              <a:cxn ang="0">
                <a:pos x="32" y="88"/>
              </a:cxn>
              <a:cxn ang="0">
                <a:pos x="35" y="72"/>
              </a:cxn>
              <a:cxn ang="0">
                <a:pos x="46" y="67"/>
              </a:cxn>
              <a:cxn ang="0">
                <a:pos x="53" y="57"/>
              </a:cxn>
              <a:cxn ang="0">
                <a:pos x="60" y="32"/>
              </a:cxn>
              <a:cxn ang="0">
                <a:pos x="72" y="23"/>
              </a:cxn>
              <a:cxn ang="0">
                <a:pos x="83" y="19"/>
              </a:cxn>
              <a:cxn ang="0">
                <a:pos x="106" y="15"/>
              </a:cxn>
              <a:cxn ang="0">
                <a:pos x="117" y="5"/>
              </a:cxn>
              <a:cxn ang="0">
                <a:pos x="132" y="0"/>
              </a:cxn>
              <a:cxn ang="0">
                <a:pos x="134" y="12"/>
              </a:cxn>
              <a:cxn ang="0">
                <a:pos x="138" y="28"/>
              </a:cxn>
              <a:cxn ang="0">
                <a:pos x="142" y="44"/>
              </a:cxn>
              <a:cxn ang="0">
                <a:pos x="150" y="45"/>
              </a:cxn>
              <a:cxn ang="0">
                <a:pos x="171" y="34"/>
              </a:cxn>
              <a:cxn ang="0">
                <a:pos x="177" y="48"/>
              </a:cxn>
              <a:cxn ang="0">
                <a:pos x="196" y="47"/>
              </a:cxn>
            </a:cxnLst>
            <a:rect l="0" t="0" r="r" b="b"/>
            <a:pathLst>
              <a:path w="211" h="236">
                <a:moveTo>
                  <a:pt x="211" y="53"/>
                </a:moveTo>
                <a:cubicBezTo>
                  <a:pt x="210" y="54"/>
                  <a:pt x="209" y="55"/>
                  <a:pt x="207" y="56"/>
                </a:cubicBezTo>
                <a:cubicBezTo>
                  <a:pt x="203" y="52"/>
                  <a:pt x="203" y="52"/>
                  <a:pt x="203" y="52"/>
                </a:cubicBezTo>
                <a:cubicBezTo>
                  <a:pt x="203" y="53"/>
                  <a:pt x="202" y="54"/>
                  <a:pt x="202" y="54"/>
                </a:cubicBezTo>
                <a:cubicBezTo>
                  <a:pt x="201" y="58"/>
                  <a:pt x="202" y="61"/>
                  <a:pt x="201" y="65"/>
                </a:cubicBezTo>
                <a:cubicBezTo>
                  <a:pt x="201" y="66"/>
                  <a:pt x="199" y="66"/>
                  <a:pt x="199" y="66"/>
                </a:cubicBezTo>
                <a:cubicBezTo>
                  <a:pt x="198" y="68"/>
                  <a:pt x="196" y="68"/>
                  <a:pt x="195" y="69"/>
                </a:cubicBezTo>
                <a:cubicBezTo>
                  <a:pt x="191" y="73"/>
                  <a:pt x="189" y="75"/>
                  <a:pt x="187" y="79"/>
                </a:cubicBezTo>
                <a:cubicBezTo>
                  <a:pt x="182" y="77"/>
                  <a:pt x="181" y="73"/>
                  <a:pt x="177" y="70"/>
                </a:cubicBezTo>
                <a:cubicBezTo>
                  <a:pt x="176" y="74"/>
                  <a:pt x="176" y="77"/>
                  <a:pt x="175" y="80"/>
                </a:cubicBezTo>
                <a:cubicBezTo>
                  <a:pt x="174" y="84"/>
                  <a:pt x="172" y="85"/>
                  <a:pt x="172" y="88"/>
                </a:cubicBezTo>
                <a:cubicBezTo>
                  <a:pt x="172" y="92"/>
                  <a:pt x="174" y="93"/>
                  <a:pt x="174" y="97"/>
                </a:cubicBezTo>
                <a:cubicBezTo>
                  <a:pt x="174" y="108"/>
                  <a:pt x="174" y="108"/>
                  <a:pt x="174" y="108"/>
                </a:cubicBezTo>
                <a:cubicBezTo>
                  <a:pt x="174" y="112"/>
                  <a:pt x="170" y="113"/>
                  <a:pt x="167" y="115"/>
                </a:cubicBezTo>
                <a:cubicBezTo>
                  <a:pt x="173" y="120"/>
                  <a:pt x="173" y="120"/>
                  <a:pt x="173" y="120"/>
                </a:cubicBezTo>
                <a:cubicBezTo>
                  <a:pt x="172" y="128"/>
                  <a:pt x="170" y="133"/>
                  <a:pt x="164" y="139"/>
                </a:cubicBezTo>
                <a:cubicBezTo>
                  <a:pt x="163" y="141"/>
                  <a:pt x="160" y="141"/>
                  <a:pt x="158" y="143"/>
                </a:cubicBezTo>
                <a:cubicBezTo>
                  <a:pt x="154" y="148"/>
                  <a:pt x="153" y="151"/>
                  <a:pt x="148" y="155"/>
                </a:cubicBezTo>
                <a:cubicBezTo>
                  <a:pt x="145" y="158"/>
                  <a:pt x="144" y="161"/>
                  <a:pt x="142" y="164"/>
                </a:cubicBezTo>
                <a:cubicBezTo>
                  <a:pt x="139" y="168"/>
                  <a:pt x="135" y="169"/>
                  <a:pt x="134" y="173"/>
                </a:cubicBezTo>
                <a:cubicBezTo>
                  <a:pt x="134" y="176"/>
                  <a:pt x="135" y="177"/>
                  <a:pt x="135" y="179"/>
                </a:cubicBezTo>
                <a:cubicBezTo>
                  <a:pt x="134" y="185"/>
                  <a:pt x="131" y="189"/>
                  <a:pt x="125" y="189"/>
                </a:cubicBezTo>
                <a:cubicBezTo>
                  <a:pt x="122" y="189"/>
                  <a:pt x="121" y="186"/>
                  <a:pt x="118" y="186"/>
                </a:cubicBezTo>
                <a:cubicBezTo>
                  <a:pt x="115" y="186"/>
                  <a:pt x="116" y="192"/>
                  <a:pt x="112" y="192"/>
                </a:cubicBezTo>
                <a:cubicBezTo>
                  <a:pt x="110" y="192"/>
                  <a:pt x="109" y="191"/>
                  <a:pt x="106" y="191"/>
                </a:cubicBezTo>
                <a:cubicBezTo>
                  <a:pt x="104" y="191"/>
                  <a:pt x="103" y="193"/>
                  <a:pt x="103" y="195"/>
                </a:cubicBezTo>
                <a:cubicBezTo>
                  <a:pt x="102" y="198"/>
                  <a:pt x="102" y="201"/>
                  <a:pt x="100" y="203"/>
                </a:cubicBezTo>
                <a:cubicBezTo>
                  <a:pt x="98" y="206"/>
                  <a:pt x="96" y="207"/>
                  <a:pt x="95" y="210"/>
                </a:cubicBezTo>
                <a:cubicBezTo>
                  <a:pt x="94" y="213"/>
                  <a:pt x="94" y="217"/>
                  <a:pt x="91" y="217"/>
                </a:cubicBezTo>
                <a:cubicBezTo>
                  <a:pt x="90" y="217"/>
                  <a:pt x="89" y="215"/>
                  <a:pt x="88" y="215"/>
                </a:cubicBezTo>
                <a:cubicBezTo>
                  <a:pt x="84" y="215"/>
                  <a:pt x="84" y="221"/>
                  <a:pt x="80" y="221"/>
                </a:cubicBezTo>
                <a:cubicBezTo>
                  <a:pt x="77" y="221"/>
                  <a:pt x="76" y="221"/>
                  <a:pt x="73" y="221"/>
                </a:cubicBezTo>
                <a:cubicBezTo>
                  <a:pt x="72" y="224"/>
                  <a:pt x="73" y="225"/>
                  <a:pt x="71" y="227"/>
                </a:cubicBezTo>
                <a:cubicBezTo>
                  <a:pt x="69" y="230"/>
                  <a:pt x="67" y="229"/>
                  <a:pt x="63" y="230"/>
                </a:cubicBezTo>
                <a:cubicBezTo>
                  <a:pt x="60" y="231"/>
                  <a:pt x="59" y="234"/>
                  <a:pt x="55" y="236"/>
                </a:cubicBezTo>
                <a:cubicBezTo>
                  <a:pt x="55" y="236"/>
                  <a:pt x="55" y="236"/>
                  <a:pt x="55" y="236"/>
                </a:cubicBezTo>
                <a:cubicBezTo>
                  <a:pt x="54" y="230"/>
                  <a:pt x="55" y="226"/>
                  <a:pt x="53" y="220"/>
                </a:cubicBezTo>
                <a:cubicBezTo>
                  <a:pt x="52" y="217"/>
                  <a:pt x="50" y="215"/>
                  <a:pt x="49" y="212"/>
                </a:cubicBezTo>
                <a:cubicBezTo>
                  <a:pt x="46" y="206"/>
                  <a:pt x="44" y="203"/>
                  <a:pt x="41" y="198"/>
                </a:cubicBezTo>
                <a:cubicBezTo>
                  <a:pt x="40" y="196"/>
                  <a:pt x="39" y="194"/>
                  <a:pt x="38" y="192"/>
                </a:cubicBezTo>
                <a:cubicBezTo>
                  <a:pt x="37" y="190"/>
                  <a:pt x="37" y="188"/>
                  <a:pt x="35" y="186"/>
                </a:cubicBezTo>
                <a:cubicBezTo>
                  <a:pt x="33" y="184"/>
                  <a:pt x="30" y="184"/>
                  <a:pt x="27" y="183"/>
                </a:cubicBezTo>
                <a:cubicBezTo>
                  <a:pt x="25" y="182"/>
                  <a:pt x="23" y="182"/>
                  <a:pt x="21" y="180"/>
                </a:cubicBezTo>
                <a:cubicBezTo>
                  <a:pt x="18" y="178"/>
                  <a:pt x="18" y="175"/>
                  <a:pt x="14" y="174"/>
                </a:cubicBezTo>
                <a:cubicBezTo>
                  <a:pt x="12" y="173"/>
                  <a:pt x="8" y="174"/>
                  <a:pt x="6" y="174"/>
                </a:cubicBezTo>
                <a:cubicBezTo>
                  <a:pt x="6" y="174"/>
                  <a:pt x="6" y="174"/>
                  <a:pt x="6" y="174"/>
                </a:cubicBezTo>
                <a:cubicBezTo>
                  <a:pt x="3" y="168"/>
                  <a:pt x="0" y="165"/>
                  <a:pt x="0" y="158"/>
                </a:cubicBezTo>
                <a:cubicBezTo>
                  <a:pt x="0" y="157"/>
                  <a:pt x="2" y="157"/>
                  <a:pt x="2" y="156"/>
                </a:cubicBezTo>
                <a:cubicBezTo>
                  <a:pt x="5" y="153"/>
                  <a:pt x="5" y="151"/>
                  <a:pt x="7" y="147"/>
                </a:cubicBezTo>
                <a:cubicBezTo>
                  <a:pt x="8" y="144"/>
                  <a:pt x="9" y="142"/>
                  <a:pt x="9" y="138"/>
                </a:cubicBezTo>
                <a:cubicBezTo>
                  <a:pt x="10" y="134"/>
                  <a:pt x="11" y="132"/>
                  <a:pt x="12" y="127"/>
                </a:cubicBezTo>
                <a:cubicBezTo>
                  <a:pt x="13" y="124"/>
                  <a:pt x="12" y="121"/>
                  <a:pt x="15" y="119"/>
                </a:cubicBezTo>
                <a:cubicBezTo>
                  <a:pt x="18" y="117"/>
                  <a:pt x="22" y="118"/>
                  <a:pt x="24" y="114"/>
                </a:cubicBezTo>
                <a:cubicBezTo>
                  <a:pt x="25" y="112"/>
                  <a:pt x="25" y="109"/>
                  <a:pt x="26" y="106"/>
                </a:cubicBezTo>
                <a:cubicBezTo>
                  <a:pt x="26" y="105"/>
                  <a:pt x="27" y="104"/>
                  <a:pt x="27" y="102"/>
                </a:cubicBezTo>
                <a:cubicBezTo>
                  <a:pt x="28" y="100"/>
                  <a:pt x="27" y="98"/>
                  <a:pt x="27" y="96"/>
                </a:cubicBezTo>
                <a:cubicBezTo>
                  <a:pt x="27" y="95"/>
                  <a:pt x="29" y="95"/>
                  <a:pt x="29" y="94"/>
                </a:cubicBezTo>
                <a:cubicBezTo>
                  <a:pt x="31" y="92"/>
                  <a:pt x="32" y="90"/>
                  <a:pt x="32" y="88"/>
                </a:cubicBezTo>
                <a:cubicBezTo>
                  <a:pt x="32" y="78"/>
                  <a:pt x="32" y="78"/>
                  <a:pt x="32" y="78"/>
                </a:cubicBezTo>
                <a:cubicBezTo>
                  <a:pt x="32" y="75"/>
                  <a:pt x="34" y="74"/>
                  <a:pt x="35" y="72"/>
                </a:cubicBezTo>
                <a:cubicBezTo>
                  <a:pt x="36" y="71"/>
                  <a:pt x="36" y="69"/>
                  <a:pt x="38" y="68"/>
                </a:cubicBezTo>
                <a:cubicBezTo>
                  <a:pt x="40" y="66"/>
                  <a:pt x="43" y="68"/>
                  <a:pt x="46" y="67"/>
                </a:cubicBezTo>
                <a:cubicBezTo>
                  <a:pt x="49" y="67"/>
                  <a:pt x="50" y="64"/>
                  <a:pt x="51" y="61"/>
                </a:cubicBezTo>
                <a:cubicBezTo>
                  <a:pt x="52" y="59"/>
                  <a:pt x="53" y="59"/>
                  <a:pt x="53" y="57"/>
                </a:cubicBezTo>
                <a:cubicBezTo>
                  <a:pt x="56" y="48"/>
                  <a:pt x="54" y="42"/>
                  <a:pt x="55" y="32"/>
                </a:cubicBezTo>
                <a:cubicBezTo>
                  <a:pt x="57" y="32"/>
                  <a:pt x="58" y="32"/>
                  <a:pt x="60" y="32"/>
                </a:cubicBezTo>
                <a:cubicBezTo>
                  <a:pt x="64" y="31"/>
                  <a:pt x="65" y="29"/>
                  <a:pt x="68" y="26"/>
                </a:cubicBezTo>
                <a:cubicBezTo>
                  <a:pt x="69" y="25"/>
                  <a:pt x="70" y="24"/>
                  <a:pt x="72" y="23"/>
                </a:cubicBezTo>
                <a:cubicBezTo>
                  <a:pt x="74" y="21"/>
                  <a:pt x="75" y="18"/>
                  <a:pt x="78" y="18"/>
                </a:cubicBezTo>
                <a:cubicBezTo>
                  <a:pt x="80" y="18"/>
                  <a:pt x="81" y="19"/>
                  <a:pt x="83" y="19"/>
                </a:cubicBezTo>
                <a:cubicBezTo>
                  <a:pt x="88" y="19"/>
                  <a:pt x="91" y="18"/>
                  <a:pt x="96" y="17"/>
                </a:cubicBezTo>
                <a:cubicBezTo>
                  <a:pt x="100" y="16"/>
                  <a:pt x="102" y="16"/>
                  <a:pt x="106" y="15"/>
                </a:cubicBezTo>
                <a:cubicBezTo>
                  <a:pt x="109" y="14"/>
                  <a:pt x="110" y="12"/>
                  <a:pt x="112" y="10"/>
                </a:cubicBezTo>
                <a:cubicBezTo>
                  <a:pt x="114" y="8"/>
                  <a:pt x="115" y="8"/>
                  <a:pt x="117" y="5"/>
                </a:cubicBezTo>
                <a:cubicBezTo>
                  <a:pt x="117" y="5"/>
                  <a:pt x="117" y="5"/>
                  <a:pt x="117" y="5"/>
                </a:cubicBezTo>
                <a:cubicBezTo>
                  <a:pt x="123" y="5"/>
                  <a:pt x="126" y="0"/>
                  <a:pt x="132" y="0"/>
                </a:cubicBezTo>
                <a:cubicBezTo>
                  <a:pt x="133" y="0"/>
                  <a:pt x="134" y="2"/>
                  <a:pt x="134" y="4"/>
                </a:cubicBezTo>
                <a:cubicBezTo>
                  <a:pt x="135" y="7"/>
                  <a:pt x="134" y="9"/>
                  <a:pt x="134" y="12"/>
                </a:cubicBezTo>
                <a:cubicBezTo>
                  <a:pt x="135" y="17"/>
                  <a:pt x="135" y="20"/>
                  <a:pt x="136" y="24"/>
                </a:cubicBezTo>
                <a:cubicBezTo>
                  <a:pt x="137" y="26"/>
                  <a:pt x="138" y="26"/>
                  <a:pt x="138" y="28"/>
                </a:cubicBezTo>
                <a:cubicBezTo>
                  <a:pt x="139" y="31"/>
                  <a:pt x="138" y="33"/>
                  <a:pt x="139" y="36"/>
                </a:cubicBezTo>
                <a:cubicBezTo>
                  <a:pt x="140" y="39"/>
                  <a:pt x="141" y="41"/>
                  <a:pt x="142" y="44"/>
                </a:cubicBezTo>
                <a:cubicBezTo>
                  <a:pt x="143" y="45"/>
                  <a:pt x="143" y="47"/>
                  <a:pt x="144" y="47"/>
                </a:cubicBezTo>
                <a:cubicBezTo>
                  <a:pt x="147" y="47"/>
                  <a:pt x="148" y="46"/>
                  <a:pt x="150" y="45"/>
                </a:cubicBezTo>
                <a:cubicBezTo>
                  <a:pt x="153" y="44"/>
                  <a:pt x="156" y="44"/>
                  <a:pt x="158" y="43"/>
                </a:cubicBezTo>
                <a:cubicBezTo>
                  <a:pt x="164" y="40"/>
                  <a:pt x="165" y="34"/>
                  <a:pt x="171" y="34"/>
                </a:cubicBezTo>
                <a:cubicBezTo>
                  <a:pt x="173" y="34"/>
                  <a:pt x="174" y="36"/>
                  <a:pt x="175" y="37"/>
                </a:cubicBezTo>
                <a:cubicBezTo>
                  <a:pt x="177" y="41"/>
                  <a:pt x="177" y="44"/>
                  <a:pt x="177" y="48"/>
                </a:cubicBezTo>
                <a:cubicBezTo>
                  <a:pt x="181" y="48"/>
                  <a:pt x="183" y="48"/>
                  <a:pt x="187" y="49"/>
                </a:cubicBezTo>
                <a:cubicBezTo>
                  <a:pt x="196" y="47"/>
                  <a:pt x="196" y="47"/>
                  <a:pt x="196" y="47"/>
                </a:cubicBezTo>
                <a:cubicBezTo>
                  <a:pt x="203" y="48"/>
                  <a:pt x="205" y="50"/>
                  <a:pt x="211" y="5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7" name="Freeform 6"/>
          <p:cNvSpPr>
            <a:spLocks/>
          </p:cNvSpPr>
          <p:nvPr/>
        </p:nvSpPr>
        <p:spPr bwMode="auto">
          <a:xfrm>
            <a:off x="7238240" y="3701791"/>
            <a:ext cx="971119" cy="639227"/>
          </a:xfrm>
          <a:custGeom>
            <a:avLst/>
            <a:gdLst/>
            <a:ahLst/>
            <a:cxnLst>
              <a:cxn ang="0">
                <a:pos x="62" y="200"/>
              </a:cxn>
              <a:cxn ang="0">
                <a:pos x="77" y="192"/>
              </a:cxn>
              <a:cxn ang="0">
                <a:pos x="93" y="208"/>
              </a:cxn>
              <a:cxn ang="0">
                <a:pos x="105" y="214"/>
              </a:cxn>
              <a:cxn ang="0">
                <a:pos x="117" y="219"/>
              </a:cxn>
              <a:cxn ang="0">
                <a:pos x="131" y="205"/>
              </a:cxn>
              <a:cxn ang="0">
                <a:pos x="141" y="210"/>
              </a:cxn>
              <a:cxn ang="0">
                <a:pos x="153" y="211"/>
              </a:cxn>
              <a:cxn ang="0">
                <a:pos x="176" y="190"/>
              </a:cxn>
              <a:cxn ang="0">
                <a:pos x="191" y="184"/>
              </a:cxn>
              <a:cxn ang="0">
                <a:pos x="205" y="163"/>
              </a:cxn>
              <a:cxn ang="0">
                <a:pos x="215" y="150"/>
              </a:cxn>
              <a:cxn ang="0">
                <a:pos x="224" y="145"/>
              </a:cxn>
              <a:cxn ang="0">
                <a:pos x="242" y="125"/>
              </a:cxn>
              <a:cxn ang="0">
                <a:pos x="261" y="106"/>
              </a:cxn>
              <a:cxn ang="0">
                <a:pos x="267" y="94"/>
              </a:cxn>
              <a:cxn ang="0">
                <a:pos x="277" y="92"/>
              </a:cxn>
              <a:cxn ang="0">
                <a:pos x="297" y="83"/>
              </a:cxn>
              <a:cxn ang="0">
                <a:pos x="318" y="71"/>
              </a:cxn>
              <a:cxn ang="0">
                <a:pos x="341" y="67"/>
              </a:cxn>
              <a:cxn ang="0">
                <a:pos x="349" y="52"/>
              </a:cxn>
              <a:cxn ang="0">
                <a:pos x="324" y="47"/>
              </a:cxn>
              <a:cxn ang="0">
                <a:pos x="285" y="42"/>
              </a:cxn>
              <a:cxn ang="0">
                <a:pos x="267" y="23"/>
              </a:cxn>
              <a:cxn ang="0">
                <a:pos x="247" y="37"/>
              </a:cxn>
              <a:cxn ang="0">
                <a:pos x="225" y="50"/>
              </a:cxn>
              <a:cxn ang="0">
                <a:pos x="203" y="64"/>
              </a:cxn>
              <a:cxn ang="0">
                <a:pos x="178" y="51"/>
              </a:cxn>
              <a:cxn ang="0">
                <a:pos x="186" y="26"/>
              </a:cxn>
              <a:cxn ang="0">
                <a:pos x="192" y="19"/>
              </a:cxn>
              <a:cxn ang="0">
                <a:pos x="175" y="7"/>
              </a:cxn>
              <a:cxn ang="0">
                <a:pos x="132" y="0"/>
              </a:cxn>
              <a:cxn ang="0">
                <a:pos x="115" y="15"/>
              </a:cxn>
              <a:cxn ang="0">
                <a:pos x="78" y="34"/>
              </a:cxn>
              <a:cxn ang="0">
                <a:pos x="46" y="51"/>
              </a:cxn>
              <a:cxn ang="0">
                <a:pos x="27" y="84"/>
              </a:cxn>
              <a:cxn ang="0">
                <a:pos x="14" y="101"/>
              </a:cxn>
              <a:cxn ang="0">
                <a:pos x="19" y="124"/>
              </a:cxn>
              <a:cxn ang="0">
                <a:pos x="23" y="132"/>
              </a:cxn>
              <a:cxn ang="0">
                <a:pos x="18" y="148"/>
              </a:cxn>
              <a:cxn ang="0">
                <a:pos x="7" y="189"/>
              </a:cxn>
              <a:cxn ang="0">
                <a:pos x="30" y="211"/>
              </a:cxn>
              <a:cxn ang="0">
                <a:pos x="55" y="216"/>
              </a:cxn>
              <a:cxn ang="0">
                <a:pos x="69" y="223"/>
              </a:cxn>
            </a:cxnLst>
            <a:rect l="0" t="0" r="r" b="b"/>
            <a:pathLst>
              <a:path w="349" h="223">
                <a:moveTo>
                  <a:pt x="70" y="220"/>
                </a:moveTo>
                <a:cubicBezTo>
                  <a:pt x="70" y="218"/>
                  <a:pt x="68" y="217"/>
                  <a:pt x="67" y="215"/>
                </a:cubicBezTo>
                <a:cubicBezTo>
                  <a:pt x="64" y="210"/>
                  <a:pt x="62" y="207"/>
                  <a:pt x="62" y="200"/>
                </a:cubicBezTo>
                <a:cubicBezTo>
                  <a:pt x="62" y="197"/>
                  <a:pt x="66" y="196"/>
                  <a:pt x="69" y="195"/>
                </a:cubicBezTo>
                <a:cubicBezTo>
                  <a:pt x="71" y="194"/>
                  <a:pt x="72" y="193"/>
                  <a:pt x="73" y="193"/>
                </a:cubicBezTo>
                <a:cubicBezTo>
                  <a:pt x="75" y="193"/>
                  <a:pt x="76" y="193"/>
                  <a:pt x="77" y="192"/>
                </a:cubicBezTo>
                <a:cubicBezTo>
                  <a:pt x="80" y="192"/>
                  <a:pt x="81" y="191"/>
                  <a:pt x="83" y="191"/>
                </a:cubicBezTo>
                <a:cubicBezTo>
                  <a:pt x="86" y="191"/>
                  <a:pt x="87" y="194"/>
                  <a:pt x="88" y="196"/>
                </a:cubicBezTo>
                <a:cubicBezTo>
                  <a:pt x="90" y="200"/>
                  <a:pt x="91" y="203"/>
                  <a:pt x="93" y="208"/>
                </a:cubicBezTo>
                <a:cubicBezTo>
                  <a:pt x="94" y="210"/>
                  <a:pt x="95" y="212"/>
                  <a:pt x="97" y="213"/>
                </a:cubicBezTo>
                <a:cubicBezTo>
                  <a:pt x="99" y="214"/>
                  <a:pt x="100" y="213"/>
                  <a:pt x="103" y="213"/>
                </a:cubicBezTo>
                <a:cubicBezTo>
                  <a:pt x="103" y="213"/>
                  <a:pt x="104" y="213"/>
                  <a:pt x="105" y="214"/>
                </a:cubicBezTo>
                <a:cubicBezTo>
                  <a:pt x="106" y="214"/>
                  <a:pt x="107" y="214"/>
                  <a:pt x="109" y="214"/>
                </a:cubicBezTo>
                <a:cubicBezTo>
                  <a:pt x="110" y="215"/>
                  <a:pt x="112" y="215"/>
                  <a:pt x="113" y="216"/>
                </a:cubicBezTo>
                <a:cubicBezTo>
                  <a:pt x="115" y="217"/>
                  <a:pt x="115" y="219"/>
                  <a:pt x="117" y="219"/>
                </a:cubicBezTo>
                <a:cubicBezTo>
                  <a:pt x="119" y="219"/>
                  <a:pt x="120" y="217"/>
                  <a:pt x="121" y="216"/>
                </a:cubicBezTo>
                <a:cubicBezTo>
                  <a:pt x="123" y="215"/>
                  <a:pt x="126" y="215"/>
                  <a:pt x="127" y="213"/>
                </a:cubicBezTo>
                <a:cubicBezTo>
                  <a:pt x="129" y="210"/>
                  <a:pt x="128" y="205"/>
                  <a:pt x="131" y="205"/>
                </a:cubicBezTo>
                <a:cubicBezTo>
                  <a:pt x="133" y="205"/>
                  <a:pt x="135" y="206"/>
                  <a:pt x="137" y="207"/>
                </a:cubicBezTo>
                <a:cubicBezTo>
                  <a:pt x="138" y="207"/>
                  <a:pt x="140" y="207"/>
                  <a:pt x="141" y="208"/>
                </a:cubicBezTo>
                <a:cubicBezTo>
                  <a:pt x="141" y="208"/>
                  <a:pt x="141" y="209"/>
                  <a:pt x="141" y="210"/>
                </a:cubicBezTo>
                <a:cubicBezTo>
                  <a:pt x="142" y="214"/>
                  <a:pt x="145" y="217"/>
                  <a:pt x="149" y="217"/>
                </a:cubicBezTo>
                <a:cubicBezTo>
                  <a:pt x="151" y="217"/>
                  <a:pt x="151" y="217"/>
                  <a:pt x="152" y="216"/>
                </a:cubicBezTo>
                <a:cubicBezTo>
                  <a:pt x="154" y="215"/>
                  <a:pt x="153" y="213"/>
                  <a:pt x="153" y="211"/>
                </a:cubicBezTo>
                <a:cubicBezTo>
                  <a:pt x="154" y="209"/>
                  <a:pt x="155" y="207"/>
                  <a:pt x="157" y="205"/>
                </a:cubicBezTo>
                <a:cubicBezTo>
                  <a:pt x="160" y="201"/>
                  <a:pt x="165" y="202"/>
                  <a:pt x="168" y="199"/>
                </a:cubicBezTo>
                <a:cubicBezTo>
                  <a:pt x="172" y="197"/>
                  <a:pt x="174" y="194"/>
                  <a:pt x="176" y="190"/>
                </a:cubicBezTo>
                <a:cubicBezTo>
                  <a:pt x="178" y="186"/>
                  <a:pt x="180" y="182"/>
                  <a:pt x="185" y="182"/>
                </a:cubicBezTo>
                <a:cubicBezTo>
                  <a:pt x="187" y="182"/>
                  <a:pt x="188" y="184"/>
                  <a:pt x="190" y="184"/>
                </a:cubicBezTo>
                <a:cubicBezTo>
                  <a:pt x="191" y="184"/>
                  <a:pt x="191" y="184"/>
                  <a:pt x="191" y="184"/>
                </a:cubicBezTo>
                <a:cubicBezTo>
                  <a:pt x="191" y="184"/>
                  <a:pt x="191" y="184"/>
                  <a:pt x="191" y="184"/>
                </a:cubicBezTo>
                <a:cubicBezTo>
                  <a:pt x="192" y="180"/>
                  <a:pt x="195" y="178"/>
                  <a:pt x="197" y="175"/>
                </a:cubicBezTo>
                <a:cubicBezTo>
                  <a:pt x="201" y="171"/>
                  <a:pt x="202" y="168"/>
                  <a:pt x="205" y="163"/>
                </a:cubicBezTo>
                <a:cubicBezTo>
                  <a:pt x="206" y="161"/>
                  <a:pt x="207" y="159"/>
                  <a:pt x="208" y="157"/>
                </a:cubicBezTo>
                <a:cubicBezTo>
                  <a:pt x="209" y="155"/>
                  <a:pt x="209" y="152"/>
                  <a:pt x="211" y="151"/>
                </a:cubicBezTo>
                <a:cubicBezTo>
                  <a:pt x="213" y="150"/>
                  <a:pt x="214" y="151"/>
                  <a:pt x="215" y="150"/>
                </a:cubicBezTo>
                <a:cubicBezTo>
                  <a:pt x="216" y="150"/>
                  <a:pt x="216" y="149"/>
                  <a:pt x="217" y="149"/>
                </a:cubicBezTo>
                <a:cubicBezTo>
                  <a:pt x="220" y="148"/>
                  <a:pt x="221" y="148"/>
                  <a:pt x="223" y="147"/>
                </a:cubicBezTo>
                <a:cubicBezTo>
                  <a:pt x="224" y="147"/>
                  <a:pt x="224" y="146"/>
                  <a:pt x="224" y="145"/>
                </a:cubicBezTo>
                <a:cubicBezTo>
                  <a:pt x="226" y="143"/>
                  <a:pt x="227" y="141"/>
                  <a:pt x="229" y="139"/>
                </a:cubicBezTo>
                <a:cubicBezTo>
                  <a:pt x="231" y="137"/>
                  <a:pt x="233" y="137"/>
                  <a:pt x="235" y="134"/>
                </a:cubicBezTo>
                <a:cubicBezTo>
                  <a:pt x="237" y="131"/>
                  <a:pt x="239" y="128"/>
                  <a:pt x="242" y="125"/>
                </a:cubicBezTo>
                <a:cubicBezTo>
                  <a:pt x="246" y="123"/>
                  <a:pt x="250" y="122"/>
                  <a:pt x="254" y="120"/>
                </a:cubicBezTo>
                <a:cubicBezTo>
                  <a:pt x="259" y="118"/>
                  <a:pt x="263" y="115"/>
                  <a:pt x="263" y="110"/>
                </a:cubicBezTo>
                <a:cubicBezTo>
                  <a:pt x="263" y="108"/>
                  <a:pt x="261" y="108"/>
                  <a:pt x="261" y="106"/>
                </a:cubicBezTo>
                <a:cubicBezTo>
                  <a:pt x="261" y="103"/>
                  <a:pt x="264" y="102"/>
                  <a:pt x="266" y="101"/>
                </a:cubicBezTo>
                <a:cubicBezTo>
                  <a:pt x="268" y="99"/>
                  <a:pt x="269" y="98"/>
                  <a:pt x="271" y="96"/>
                </a:cubicBezTo>
                <a:cubicBezTo>
                  <a:pt x="269" y="96"/>
                  <a:pt x="268" y="95"/>
                  <a:pt x="267" y="94"/>
                </a:cubicBezTo>
                <a:cubicBezTo>
                  <a:pt x="267" y="94"/>
                  <a:pt x="268" y="94"/>
                  <a:pt x="269" y="93"/>
                </a:cubicBezTo>
                <a:cubicBezTo>
                  <a:pt x="269" y="93"/>
                  <a:pt x="269" y="92"/>
                  <a:pt x="269" y="92"/>
                </a:cubicBezTo>
                <a:cubicBezTo>
                  <a:pt x="272" y="91"/>
                  <a:pt x="274" y="93"/>
                  <a:pt x="277" y="92"/>
                </a:cubicBezTo>
                <a:cubicBezTo>
                  <a:pt x="279" y="91"/>
                  <a:pt x="280" y="90"/>
                  <a:pt x="283" y="89"/>
                </a:cubicBezTo>
                <a:cubicBezTo>
                  <a:pt x="287" y="87"/>
                  <a:pt x="289" y="87"/>
                  <a:pt x="293" y="86"/>
                </a:cubicBezTo>
                <a:cubicBezTo>
                  <a:pt x="295" y="85"/>
                  <a:pt x="296" y="84"/>
                  <a:pt x="297" y="83"/>
                </a:cubicBezTo>
                <a:cubicBezTo>
                  <a:pt x="300" y="82"/>
                  <a:pt x="303" y="82"/>
                  <a:pt x="306" y="81"/>
                </a:cubicBezTo>
                <a:cubicBezTo>
                  <a:pt x="308" y="81"/>
                  <a:pt x="308" y="79"/>
                  <a:pt x="310" y="78"/>
                </a:cubicBezTo>
                <a:cubicBezTo>
                  <a:pt x="313" y="75"/>
                  <a:pt x="314" y="72"/>
                  <a:pt x="318" y="71"/>
                </a:cubicBezTo>
                <a:cubicBezTo>
                  <a:pt x="323" y="70"/>
                  <a:pt x="327" y="70"/>
                  <a:pt x="332" y="69"/>
                </a:cubicBezTo>
                <a:cubicBezTo>
                  <a:pt x="334" y="69"/>
                  <a:pt x="335" y="68"/>
                  <a:pt x="337" y="68"/>
                </a:cubicBezTo>
                <a:cubicBezTo>
                  <a:pt x="339" y="68"/>
                  <a:pt x="340" y="68"/>
                  <a:pt x="341" y="67"/>
                </a:cubicBezTo>
                <a:cubicBezTo>
                  <a:pt x="342" y="67"/>
                  <a:pt x="342" y="66"/>
                  <a:pt x="342" y="65"/>
                </a:cubicBezTo>
                <a:cubicBezTo>
                  <a:pt x="344" y="63"/>
                  <a:pt x="345" y="61"/>
                  <a:pt x="346" y="59"/>
                </a:cubicBezTo>
                <a:cubicBezTo>
                  <a:pt x="347" y="57"/>
                  <a:pt x="348" y="55"/>
                  <a:pt x="349" y="52"/>
                </a:cubicBezTo>
                <a:cubicBezTo>
                  <a:pt x="344" y="52"/>
                  <a:pt x="341" y="50"/>
                  <a:pt x="337" y="48"/>
                </a:cubicBezTo>
                <a:cubicBezTo>
                  <a:pt x="332" y="46"/>
                  <a:pt x="329" y="46"/>
                  <a:pt x="325" y="42"/>
                </a:cubicBezTo>
                <a:cubicBezTo>
                  <a:pt x="325" y="44"/>
                  <a:pt x="324" y="45"/>
                  <a:pt x="324" y="47"/>
                </a:cubicBezTo>
                <a:cubicBezTo>
                  <a:pt x="305" y="47"/>
                  <a:pt x="305" y="47"/>
                  <a:pt x="305" y="47"/>
                </a:cubicBezTo>
                <a:cubicBezTo>
                  <a:pt x="302" y="47"/>
                  <a:pt x="301" y="45"/>
                  <a:pt x="297" y="44"/>
                </a:cubicBezTo>
                <a:cubicBezTo>
                  <a:pt x="293" y="44"/>
                  <a:pt x="290" y="45"/>
                  <a:pt x="285" y="42"/>
                </a:cubicBezTo>
                <a:cubicBezTo>
                  <a:pt x="281" y="40"/>
                  <a:pt x="279" y="38"/>
                  <a:pt x="275" y="35"/>
                </a:cubicBezTo>
                <a:cubicBezTo>
                  <a:pt x="273" y="34"/>
                  <a:pt x="271" y="33"/>
                  <a:pt x="270" y="30"/>
                </a:cubicBezTo>
                <a:cubicBezTo>
                  <a:pt x="269" y="27"/>
                  <a:pt x="270" y="25"/>
                  <a:pt x="267" y="23"/>
                </a:cubicBezTo>
                <a:cubicBezTo>
                  <a:pt x="267" y="23"/>
                  <a:pt x="266" y="24"/>
                  <a:pt x="265" y="24"/>
                </a:cubicBezTo>
                <a:cubicBezTo>
                  <a:pt x="263" y="24"/>
                  <a:pt x="261" y="25"/>
                  <a:pt x="259" y="26"/>
                </a:cubicBezTo>
                <a:cubicBezTo>
                  <a:pt x="254" y="29"/>
                  <a:pt x="252" y="33"/>
                  <a:pt x="247" y="37"/>
                </a:cubicBezTo>
                <a:cubicBezTo>
                  <a:pt x="246" y="38"/>
                  <a:pt x="245" y="38"/>
                  <a:pt x="244" y="38"/>
                </a:cubicBezTo>
                <a:cubicBezTo>
                  <a:pt x="242" y="41"/>
                  <a:pt x="241" y="44"/>
                  <a:pt x="237" y="45"/>
                </a:cubicBezTo>
                <a:cubicBezTo>
                  <a:pt x="233" y="48"/>
                  <a:pt x="230" y="48"/>
                  <a:pt x="225" y="50"/>
                </a:cubicBezTo>
                <a:cubicBezTo>
                  <a:pt x="226" y="52"/>
                  <a:pt x="228" y="53"/>
                  <a:pt x="230" y="55"/>
                </a:cubicBezTo>
                <a:cubicBezTo>
                  <a:pt x="226" y="60"/>
                  <a:pt x="220" y="61"/>
                  <a:pt x="214" y="62"/>
                </a:cubicBezTo>
                <a:cubicBezTo>
                  <a:pt x="210" y="63"/>
                  <a:pt x="207" y="64"/>
                  <a:pt x="203" y="64"/>
                </a:cubicBezTo>
                <a:cubicBezTo>
                  <a:pt x="198" y="64"/>
                  <a:pt x="195" y="63"/>
                  <a:pt x="191" y="60"/>
                </a:cubicBezTo>
                <a:cubicBezTo>
                  <a:pt x="188" y="58"/>
                  <a:pt x="186" y="58"/>
                  <a:pt x="183" y="56"/>
                </a:cubicBezTo>
                <a:cubicBezTo>
                  <a:pt x="180" y="56"/>
                  <a:pt x="178" y="54"/>
                  <a:pt x="178" y="51"/>
                </a:cubicBezTo>
                <a:cubicBezTo>
                  <a:pt x="178" y="45"/>
                  <a:pt x="182" y="42"/>
                  <a:pt x="182" y="36"/>
                </a:cubicBezTo>
                <a:cubicBezTo>
                  <a:pt x="182" y="34"/>
                  <a:pt x="182" y="33"/>
                  <a:pt x="183" y="30"/>
                </a:cubicBezTo>
                <a:cubicBezTo>
                  <a:pt x="184" y="29"/>
                  <a:pt x="185" y="28"/>
                  <a:pt x="186" y="26"/>
                </a:cubicBezTo>
                <a:cubicBezTo>
                  <a:pt x="187" y="25"/>
                  <a:pt x="188" y="24"/>
                  <a:pt x="189" y="22"/>
                </a:cubicBezTo>
                <a:cubicBezTo>
                  <a:pt x="189" y="22"/>
                  <a:pt x="190" y="22"/>
                  <a:pt x="191" y="22"/>
                </a:cubicBezTo>
                <a:cubicBezTo>
                  <a:pt x="192" y="21"/>
                  <a:pt x="192" y="20"/>
                  <a:pt x="192" y="19"/>
                </a:cubicBezTo>
                <a:cubicBezTo>
                  <a:pt x="192" y="15"/>
                  <a:pt x="188" y="13"/>
                  <a:pt x="185" y="10"/>
                </a:cubicBezTo>
                <a:cubicBezTo>
                  <a:pt x="184" y="9"/>
                  <a:pt x="183" y="8"/>
                  <a:pt x="182" y="7"/>
                </a:cubicBezTo>
                <a:cubicBezTo>
                  <a:pt x="180" y="7"/>
                  <a:pt x="178" y="7"/>
                  <a:pt x="175" y="7"/>
                </a:cubicBezTo>
                <a:cubicBezTo>
                  <a:pt x="167" y="8"/>
                  <a:pt x="162" y="7"/>
                  <a:pt x="153" y="6"/>
                </a:cubicBezTo>
                <a:cubicBezTo>
                  <a:pt x="145" y="5"/>
                  <a:pt x="140" y="5"/>
                  <a:pt x="133" y="1"/>
                </a:cubicBezTo>
                <a:cubicBezTo>
                  <a:pt x="132" y="1"/>
                  <a:pt x="132" y="0"/>
                  <a:pt x="132" y="0"/>
                </a:cubicBezTo>
                <a:cubicBezTo>
                  <a:pt x="132" y="0"/>
                  <a:pt x="132" y="0"/>
                  <a:pt x="132" y="0"/>
                </a:cubicBezTo>
                <a:cubicBezTo>
                  <a:pt x="129" y="3"/>
                  <a:pt x="127" y="3"/>
                  <a:pt x="124" y="6"/>
                </a:cubicBezTo>
                <a:cubicBezTo>
                  <a:pt x="121" y="10"/>
                  <a:pt x="119" y="13"/>
                  <a:pt x="115" y="15"/>
                </a:cubicBezTo>
                <a:cubicBezTo>
                  <a:pt x="108" y="17"/>
                  <a:pt x="104" y="19"/>
                  <a:pt x="98" y="22"/>
                </a:cubicBezTo>
                <a:cubicBezTo>
                  <a:pt x="95" y="24"/>
                  <a:pt x="94" y="27"/>
                  <a:pt x="90" y="28"/>
                </a:cubicBezTo>
                <a:cubicBezTo>
                  <a:pt x="86" y="31"/>
                  <a:pt x="83" y="32"/>
                  <a:pt x="78" y="34"/>
                </a:cubicBezTo>
                <a:cubicBezTo>
                  <a:pt x="73" y="37"/>
                  <a:pt x="70" y="41"/>
                  <a:pt x="64" y="43"/>
                </a:cubicBezTo>
                <a:cubicBezTo>
                  <a:pt x="60" y="45"/>
                  <a:pt x="58" y="46"/>
                  <a:pt x="54" y="48"/>
                </a:cubicBezTo>
                <a:cubicBezTo>
                  <a:pt x="51" y="49"/>
                  <a:pt x="49" y="49"/>
                  <a:pt x="46" y="51"/>
                </a:cubicBezTo>
                <a:cubicBezTo>
                  <a:pt x="44" y="52"/>
                  <a:pt x="43" y="55"/>
                  <a:pt x="42" y="57"/>
                </a:cubicBezTo>
                <a:cubicBezTo>
                  <a:pt x="40" y="61"/>
                  <a:pt x="39" y="64"/>
                  <a:pt x="38" y="68"/>
                </a:cubicBezTo>
                <a:cubicBezTo>
                  <a:pt x="35" y="75"/>
                  <a:pt x="33" y="79"/>
                  <a:pt x="27" y="84"/>
                </a:cubicBezTo>
                <a:cubicBezTo>
                  <a:pt x="24" y="86"/>
                  <a:pt x="21" y="86"/>
                  <a:pt x="19" y="89"/>
                </a:cubicBezTo>
                <a:cubicBezTo>
                  <a:pt x="17" y="91"/>
                  <a:pt x="17" y="93"/>
                  <a:pt x="16" y="95"/>
                </a:cubicBezTo>
                <a:cubicBezTo>
                  <a:pt x="15" y="97"/>
                  <a:pt x="14" y="98"/>
                  <a:pt x="14" y="101"/>
                </a:cubicBezTo>
                <a:cubicBezTo>
                  <a:pt x="14" y="105"/>
                  <a:pt x="15" y="108"/>
                  <a:pt x="17" y="111"/>
                </a:cubicBezTo>
                <a:cubicBezTo>
                  <a:pt x="18" y="114"/>
                  <a:pt x="19" y="115"/>
                  <a:pt x="19" y="117"/>
                </a:cubicBezTo>
                <a:cubicBezTo>
                  <a:pt x="19" y="120"/>
                  <a:pt x="20" y="122"/>
                  <a:pt x="19" y="124"/>
                </a:cubicBezTo>
                <a:cubicBezTo>
                  <a:pt x="19" y="124"/>
                  <a:pt x="19" y="124"/>
                  <a:pt x="19" y="124"/>
                </a:cubicBezTo>
                <a:cubicBezTo>
                  <a:pt x="19" y="128"/>
                  <a:pt x="19" y="129"/>
                  <a:pt x="18" y="132"/>
                </a:cubicBezTo>
                <a:cubicBezTo>
                  <a:pt x="23" y="132"/>
                  <a:pt x="23" y="132"/>
                  <a:pt x="23" y="132"/>
                </a:cubicBezTo>
                <a:cubicBezTo>
                  <a:pt x="29" y="132"/>
                  <a:pt x="33" y="130"/>
                  <a:pt x="39" y="128"/>
                </a:cubicBezTo>
                <a:cubicBezTo>
                  <a:pt x="38" y="133"/>
                  <a:pt x="34" y="135"/>
                  <a:pt x="29" y="138"/>
                </a:cubicBezTo>
                <a:cubicBezTo>
                  <a:pt x="25" y="142"/>
                  <a:pt x="22" y="144"/>
                  <a:pt x="18" y="148"/>
                </a:cubicBezTo>
                <a:cubicBezTo>
                  <a:pt x="14" y="153"/>
                  <a:pt x="12" y="155"/>
                  <a:pt x="8" y="160"/>
                </a:cubicBezTo>
                <a:cubicBezTo>
                  <a:pt x="5" y="164"/>
                  <a:pt x="0" y="166"/>
                  <a:pt x="0" y="171"/>
                </a:cubicBezTo>
                <a:cubicBezTo>
                  <a:pt x="0" y="179"/>
                  <a:pt x="3" y="183"/>
                  <a:pt x="7" y="189"/>
                </a:cubicBezTo>
                <a:cubicBezTo>
                  <a:pt x="8" y="192"/>
                  <a:pt x="9" y="193"/>
                  <a:pt x="10" y="195"/>
                </a:cubicBezTo>
                <a:cubicBezTo>
                  <a:pt x="14" y="201"/>
                  <a:pt x="16" y="204"/>
                  <a:pt x="22" y="207"/>
                </a:cubicBezTo>
                <a:cubicBezTo>
                  <a:pt x="25" y="209"/>
                  <a:pt x="26" y="211"/>
                  <a:pt x="30" y="211"/>
                </a:cubicBezTo>
                <a:cubicBezTo>
                  <a:pt x="36" y="211"/>
                  <a:pt x="39" y="210"/>
                  <a:pt x="45" y="210"/>
                </a:cubicBezTo>
                <a:cubicBezTo>
                  <a:pt x="47" y="210"/>
                  <a:pt x="48" y="210"/>
                  <a:pt x="50" y="211"/>
                </a:cubicBezTo>
                <a:cubicBezTo>
                  <a:pt x="52" y="212"/>
                  <a:pt x="53" y="214"/>
                  <a:pt x="55" y="216"/>
                </a:cubicBezTo>
                <a:cubicBezTo>
                  <a:pt x="57" y="218"/>
                  <a:pt x="60" y="218"/>
                  <a:pt x="63" y="219"/>
                </a:cubicBezTo>
                <a:cubicBezTo>
                  <a:pt x="65" y="221"/>
                  <a:pt x="67" y="222"/>
                  <a:pt x="69" y="223"/>
                </a:cubicBezTo>
                <a:cubicBezTo>
                  <a:pt x="69" y="223"/>
                  <a:pt x="69" y="223"/>
                  <a:pt x="69" y="223"/>
                </a:cubicBezTo>
                <a:cubicBezTo>
                  <a:pt x="69" y="222"/>
                  <a:pt x="70" y="222"/>
                  <a:pt x="70" y="221"/>
                </a:cubicBezTo>
                <a:cubicBezTo>
                  <a:pt x="70" y="220"/>
                  <a:pt x="70" y="220"/>
                  <a:pt x="70" y="22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8" name="Freeform 7"/>
          <p:cNvSpPr>
            <a:spLocks/>
          </p:cNvSpPr>
          <p:nvPr/>
        </p:nvSpPr>
        <p:spPr bwMode="auto">
          <a:xfrm>
            <a:off x="1905000" y="1686770"/>
            <a:ext cx="2932334" cy="2508234"/>
          </a:xfrm>
          <a:custGeom>
            <a:avLst/>
            <a:gdLst/>
            <a:ahLst/>
            <a:cxnLst>
              <a:cxn ang="0">
                <a:pos x="608" y="27"/>
              </a:cxn>
              <a:cxn ang="0">
                <a:pos x="556" y="70"/>
              </a:cxn>
              <a:cxn ang="0">
                <a:pos x="558" y="134"/>
              </a:cxn>
              <a:cxn ang="0">
                <a:pos x="518" y="162"/>
              </a:cxn>
              <a:cxn ang="0">
                <a:pos x="454" y="142"/>
              </a:cxn>
              <a:cxn ang="0">
                <a:pos x="426" y="180"/>
              </a:cxn>
              <a:cxn ang="0">
                <a:pos x="405" y="252"/>
              </a:cxn>
              <a:cxn ang="0">
                <a:pos x="389" y="273"/>
              </a:cxn>
              <a:cxn ang="0">
                <a:pos x="349" y="270"/>
              </a:cxn>
              <a:cxn ang="0">
                <a:pos x="306" y="294"/>
              </a:cxn>
              <a:cxn ang="0">
                <a:pos x="320" y="365"/>
              </a:cxn>
              <a:cxn ang="0">
                <a:pos x="327" y="406"/>
              </a:cxn>
              <a:cxn ang="0">
                <a:pos x="307" y="426"/>
              </a:cxn>
              <a:cxn ang="0">
                <a:pos x="305" y="462"/>
              </a:cxn>
              <a:cxn ang="0">
                <a:pos x="258" y="494"/>
              </a:cxn>
              <a:cxn ang="0">
                <a:pos x="206" y="533"/>
              </a:cxn>
              <a:cxn ang="0">
                <a:pos x="136" y="568"/>
              </a:cxn>
              <a:cxn ang="0">
                <a:pos x="72" y="569"/>
              </a:cxn>
              <a:cxn ang="0">
                <a:pos x="19" y="604"/>
              </a:cxn>
              <a:cxn ang="0">
                <a:pos x="0" y="638"/>
              </a:cxn>
              <a:cxn ang="0">
                <a:pos x="18" y="683"/>
              </a:cxn>
              <a:cxn ang="0">
                <a:pos x="55" y="714"/>
              </a:cxn>
              <a:cxn ang="0">
                <a:pos x="64" y="754"/>
              </a:cxn>
              <a:cxn ang="0">
                <a:pos x="85" y="782"/>
              </a:cxn>
              <a:cxn ang="0">
                <a:pos x="110" y="820"/>
              </a:cxn>
              <a:cxn ang="0">
                <a:pos x="148" y="852"/>
              </a:cxn>
              <a:cxn ang="0">
                <a:pos x="198" y="862"/>
              </a:cxn>
              <a:cxn ang="0">
                <a:pos x="241" y="836"/>
              </a:cxn>
              <a:cxn ang="0">
                <a:pos x="339" y="874"/>
              </a:cxn>
              <a:cxn ang="0">
                <a:pos x="399" y="855"/>
              </a:cxn>
              <a:cxn ang="0">
                <a:pos x="439" y="863"/>
              </a:cxn>
              <a:cxn ang="0">
                <a:pos x="505" y="859"/>
              </a:cxn>
              <a:cxn ang="0">
                <a:pos x="575" y="844"/>
              </a:cxn>
              <a:cxn ang="0">
                <a:pos x="597" y="822"/>
              </a:cxn>
              <a:cxn ang="0">
                <a:pos x="650" y="813"/>
              </a:cxn>
              <a:cxn ang="0">
                <a:pos x="724" y="822"/>
              </a:cxn>
              <a:cxn ang="0">
                <a:pos x="771" y="822"/>
              </a:cxn>
              <a:cxn ang="0">
                <a:pos x="810" y="822"/>
              </a:cxn>
              <a:cxn ang="0">
                <a:pos x="799" y="784"/>
              </a:cxn>
              <a:cxn ang="0">
                <a:pos x="792" y="746"/>
              </a:cxn>
              <a:cxn ang="0">
                <a:pos x="770" y="691"/>
              </a:cxn>
              <a:cxn ang="0">
                <a:pos x="832" y="670"/>
              </a:cxn>
              <a:cxn ang="0">
                <a:pos x="895" y="651"/>
              </a:cxn>
              <a:cxn ang="0">
                <a:pos x="889" y="597"/>
              </a:cxn>
              <a:cxn ang="0">
                <a:pos x="935" y="549"/>
              </a:cxn>
              <a:cxn ang="0">
                <a:pos x="994" y="492"/>
              </a:cxn>
              <a:cxn ang="0">
                <a:pos x="1034" y="472"/>
              </a:cxn>
              <a:cxn ang="0">
                <a:pos x="1052" y="426"/>
              </a:cxn>
              <a:cxn ang="0">
                <a:pos x="1013" y="354"/>
              </a:cxn>
              <a:cxn ang="0">
                <a:pos x="981" y="330"/>
              </a:cxn>
              <a:cxn ang="0">
                <a:pos x="876" y="286"/>
              </a:cxn>
              <a:cxn ang="0">
                <a:pos x="792" y="259"/>
              </a:cxn>
              <a:cxn ang="0">
                <a:pos x="803" y="194"/>
              </a:cxn>
              <a:cxn ang="0">
                <a:pos x="779" y="125"/>
              </a:cxn>
              <a:cxn ang="0">
                <a:pos x="742" y="89"/>
              </a:cxn>
              <a:cxn ang="0">
                <a:pos x="674" y="47"/>
              </a:cxn>
              <a:cxn ang="0">
                <a:pos x="660" y="12"/>
              </a:cxn>
            </a:cxnLst>
            <a:rect l="0" t="0" r="r" b="b"/>
            <a:pathLst>
              <a:path w="1053" h="877">
                <a:moveTo>
                  <a:pt x="634" y="6"/>
                </a:moveTo>
                <a:cubicBezTo>
                  <a:pt x="632" y="8"/>
                  <a:pt x="630" y="8"/>
                  <a:pt x="628" y="8"/>
                </a:cubicBezTo>
                <a:cubicBezTo>
                  <a:pt x="626" y="8"/>
                  <a:pt x="625" y="7"/>
                  <a:pt x="623" y="7"/>
                </a:cubicBezTo>
                <a:cubicBezTo>
                  <a:pt x="619" y="7"/>
                  <a:pt x="617" y="9"/>
                  <a:pt x="614" y="10"/>
                </a:cubicBezTo>
                <a:cubicBezTo>
                  <a:pt x="612" y="11"/>
                  <a:pt x="610" y="12"/>
                  <a:pt x="609" y="14"/>
                </a:cubicBezTo>
                <a:cubicBezTo>
                  <a:pt x="607" y="19"/>
                  <a:pt x="608" y="22"/>
                  <a:pt x="608" y="27"/>
                </a:cubicBezTo>
                <a:cubicBezTo>
                  <a:pt x="607" y="33"/>
                  <a:pt x="604" y="36"/>
                  <a:pt x="601" y="41"/>
                </a:cubicBezTo>
                <a:cubicBezTo>
                  <a:pt x="597" y="46"/>
                  <a:pt x="595" y="50"/>
                  <a:pt x="589" y="52"/>
                </a:cubicBezTo>
                <a:cubicBezTo>
                  <a:pt x="587" y="53"/>
                  <a:pt x="586" y="54"/>
                  <a:pt x="583" y="54"/>
                </a:cubicBezTo>
                <a:cubicBezTo>
                  <a:pt x="578" y="55"/>
                  <a:pt x="575" y="53"/>
                  <a:pt x="569" y="54"/>
                </a:cubicBezTo>
                <a:cubicBezTo>
                  <a:pt x="566" y="55"/>
                  <a:pt x="564" y="57"/>
                  <a:pt x="562" y="60"/>
                </a:cubicBezTo>
                <a:cubicBezTo>
                  <a:pt x="560" y="64"/>
                  <a:pt x="557" y="66"/>
                  <a:pt x="556" y="70"/>
                </a:cubicBezTo>
                <a:cubicBezTo>
                  <a:pt x="556" y="72"/>
                  <a:pt x="556" y="74"/>
                  <a:pt x="556" y="76"/>
                </a:cubicBezTo>
                <a:cubicBezTo>
                  <a:pt x="555" y="81"/>
                  <a:pt x="555" y="84"/>
                  <a:pt x="555" y="90"/>
                </a:cubicBezTo>
                <a:cubicBezTo>
                  <a:pt x="555" y="97"/>
                  <a:pt x="556" y="102"/>
                  <a:pt x="556" y="109"/>
                </a:cubicBezTo>
                <a:cubicBezTo>
                  <a:pt x="557" y="115"/>
                  <a:pt x="557" y="119"/>
                  <a:pt x="558" y="124"/>
                </a:cubicBezTo>
                <a:cubicBezTo>
                  <a:pt x="559" y="127"/>
                  <a:pt x="561" y="128"/>
                  <a:pt x="561" y="130"/>
                </a:cubicBezTo>
                <a:cubicBezTo>
                  <a:pt x="561" y="132"/>
                  <a:pt x="559" y="133"/>
                  <a:pt x="558" y="134"/>
                </a:cubicBezTo>
                <a:cubicBezTo>
                  <a:pt x="556" y="137"/>
                  <a:pt x="555" y="139"/>
                  <a:pt x="554" y="142"/>
                </a:cubicBezTo>
                <a:cubicBezTo>
                  <a:pt x="551" y="147"/>
                  <a:pt x="549" y="151"/>
                  <a:pt x="544" y="151"/>
                </a:cubicBezTo>
                <a:cubicBezTo>
                  <a:pt x="542" y="152"/>
                  <a:pt x="541" y="151"/>
                  <a:pt x="540" y="151"/>
                </a:cubicBezTo>
                <a:cubicBezTo>
                  <a:pt x="537" y="151"/>
                  <a:pt x="535" y="151"/>
                  <a:pt x="532" y="152"/>
                </a:cubicBezTo>
                <a:cubicBezTo>
                  <a:pt x="529" y="154"/>
                  <a:pt x="527" y="155"/>
                  <a:pt x="524" y="157"/>
                </a:cubicBezTo>
                <a:cubicBezTo>
                  <a:pt x="521" y="159"/>
                  <a:pt x="521" y="162"/>
                  <a:pt x="518" y="162"/>
                </a:cubicBezTo>
                <a:cubicBezTo>
                  <a:pt x="517" y="162"/>
                  <a:pt x="517" y="161"/>
                  <a:pt x="516" y="160"/>
                </a:cubicBezTo>
                <a:cubicBezTo>
                  <a:pt x="517" y="154"/>
                  <a:pt x="517" y="154"/>
                  <a:pt x="517" y="154"/>
                </a:cubicBezTo>
                <a:cubicBezTo>
                  <a:pt x="515" y="152"/>
                  <a:pt x="512" y="152"/>
                  <a:pt x="508" y="151"/>
                </a:cubicBezTo>
                <a:cubicBezTo>
                  <a:pt x="497" y="151"/>
                  <a:pt x="490" y="152"/>
                  <a:pt x="478" y="151"/>
                </a:cubicBezTo>
                <a:cubicBezTo>
                  <a:pt x="475" y="151"/>
                  <a:pt x="474" y="150"/>
                  <a:pt x="471" y="149"/>
                </a:cubicBezTo>
                <a:cubicBezTo>
                  <a:pt x="464" y="148"/>
                  <a:pt x="460" y="146"/>
                  <a:pt x="454" y="142"/>
                </a:cubicBezTo>
                <a:cubicBezTo>
                  <a:pt x="452" y="141"/>
                  <a:pt x="450" y="140"/>
                  <a:pt x="448" y="139"/>
                </a:cubicBezTo>
                <a:cubicBezTo>
                  <a:pt x="445" y="137"/>
                  <a:pt x="444" y="134"/>
                  <a:pt x="440" y="134"/>
                </a:cubicBezTo>
                <a:cubicBezTo>
                  <a:pt x="439" y="134"/>
                  <a:pt x="438" y="136"/>
                  <a:pt x="437" y="137"/>
                </a:cubicBezTo>
                <a:cubicBezTo>
                  <a:pt x="435" y="141"/>
                  <a:pt x="435" y="144"/>
                  <a:pt x="435" y="148"/>
                </a:cubicBezTo>
                <a:cubicBezTo>
                  <a:pt x="434" y="153"/>
                  <a:pt x="433" y="157"/>
                  <a:pt x="432" y="162"/>
                </a:cubicBezTo>
                <a:cubicBezTo>
                  <a:pt x="430" y="169"/>
                  <a:pt x="429" y="173"/>
                  <a:pt x="426" y="180"/>
                </a:cubicBezTo>
                <a:cubicBezTo>
                  <a:pt x="424" y="184"/>
                  <a:pt x="424" y="187"/>
                  <a:pt x="423" y="190"/>
                </a:cubicBezTo>
                <a:cubicBezTo>
                  <a:pt x="419" y="199"/>
                  <a:pt x="417" y="203"/>
                  <a:pt x="413" y="211"/>
                </a:cubicBezTo>
                <a:cubicBezTo>
                  <a:pt x="412" y="213"/>
                  <a:pt x="412" y="214"/>
                  <a:pt x="411" y="216"/>
                </a:cubicBezTo>
                <a:cubicBezTo>
                  <a:pt x="408" y="225"/>
                  <a:pt x="405" y="229"/>
                  <a:pt x="403" y="238"/>
                </a:cubicBezTo>
                <a:cubicBezTo>
                  <a:pt x="402" y="241"/>
                  <a:pt x="401" y="243"/>
                  <a:pt x="401" y="246"/>
                </a:cubicBezTo>
                <a:cubicBezTo>
                  <a:pt x="401" y="249"/>
                  <a:pt x="403" y="250"/>
                  <a:pt x="405" y="252"/>
                </a:cubicBezTo>
                <a:cubicBezTo>
                  <a:pt x="409" y="254"/>
                  <a:pt x="412" y="255"/>
                  <a:pt x="414" y="259"/>
                </a:cubicBezTo>
                <a:cubicBezTo>
                  <a:pt x="416" y="264"/>
                  <a:pt x="415" y="268"/>
                  <a:pt x="415" y="273"/>
                </a:cubicBezTo>
                <a:cubicBezTo>
                  <a:pt x="415" y="275"/>
                  <a:pt x="414" y="277"/>
                  <a:pt x="413" y="278"/>
                </a:cubicBezTo>
                <a:cubicBezTo>
                  <a:pt x="411" y="276"/>
                  <a:pt x="409" y="275"/>
                  <a:pt x="407" y="273"/>
                </a:cubicBezTo>
                <a:cubicBezTo>
                  <a:pt x="406" y="272"/>
                  <a:pt x="406" y="270"/>
                  <a:pt x="404" y="270"/>
                </a:cubicBezTo>
                <a:cubicBezTo>
                  <a:pt x="398" y="270"/>
                  <a:pt x="395" y="273"/>
                  <a:pt x="389" y="273"/>
                </a:cubicBezTo>
                <a:cubicBezTo>
                  <a:pt x="387" y="273"/>
                  <a:pt x="386" y="274"/>
                  <a:pt x="384" y="273"/>
                </a:cubicBezTo>
                <a:cubicBezTo>
                  <a:pt x="381" y="272"/>
                  <a:pt x="381" y="270"/>
                  <a:pt x="379" y="267"/>
                </a:cubicBezTo>
                <a:cubicBezTo>
                  <a:pt x="377" y="264"/>
                  <a:pt x="374" y="263"/>
                  <a:pt x="370" y="263"/>
                </a:cubicBezTo>
                <a:cubicBezTo>
                  <a:pt x="367" y="263"/>
                  <a:pt x="366" y="265"/>
                  <a:pt x="363" y="265"/>
                </a:cubicBezTo>
                <a:cubicBezTo>
                  <a:pt x="362" y="266"/>
                  <a:pt x="361" y="266"/>
                  <a:pt x="359" y="266"/>
                </a:cubicBezTo>
                <a:cubicBezTo>
                  <a:pt x="355" y="267"/>
                  <a:pt x="353" y="268"/>
                  <a:pt x="349" y="270"/>
                </a:cubicBezTo>
                <a:cubicBezTo>
                  <a:pt x="341" y="273"/>
                  <a:pt x="336" y="273"/>
                  <a:pt x="328" y="275"/>
                </a:cubicBezTo>
                <a:cubicBezTo>
                  <a:pt x="325" y="276"/>
                  <a:pt x="323" y="275"/>
                  <a:pt x="320" y="276"/>
                </a:cubicBezTo>
                <a:cubicBezTo>
                  <a:pt x="316" y="278"/>
                  <a:pt x="314" y="280"/>
                  <a:pt x="310" y="282"/>
                </a:cubicBezTo>
                <a:cubicBezTo>
                  <a:pt x="305" y="284"/>
                  <a:pt x="301" y="282"/>
                  <a:pt x="298" y="286"/>
                </a:cubicBezTo>
                <a:cubicBezTo>
                  <a:pt x="296" y="288"/>
                  <a:pt x="297" y="291"/>
                  <a:pt x="296" y="294"/>
                </a:cubicBezTo>
                <a:cubicBezTo>
                  <a:pt x="300" y="294"/>
                  <a:pt x="302" y="294"/>
                  <a:pt x="306" y="294"/>
                </a:cubicBezTo>
                <a:cubicBezTo>
                  <a:pt x="310" y="294"/>
                  <a:pt x="315" y="295"/>
                  <a:pt x="315" y="299"/>
                </a:cubicBezTo>
                <a:cubicBezTo>
                  <a:pt x="315" y="302"/>
                  <a:pt x="314" y="304"/>
                  <a:pt x="314" y="306"/>
                </a:cubicBezTo>
                <a:cubicBezTo>
                  <a:pt x="312" y="315"/>
                  <a:pt x="311" y="320"/>
                  <a:pt x="311" y="329"/>
                </a:cubicBezTo>
                <a:cubicBezTo>
                  <a:pt x="311" y="335"/>
                  <a:pt x="312" y="338"/>
                  <a:pt x="313" y="344"/>
                </a:cubicBezTo>
                <a:cubicBezTo>
                  <a:pt x="314" y="349"/>
                  <a:pt x="315" y="352"/>
                  <a:pt x="317" y="356"/>
                </a:cubicBezTo>
                <a:cubicBezTo>
                  <a:pt x="318" y="360"/>
                  <a:pt x="318" y="362"/>
                  <a:pt x="320" y="365"/>
                </a:cubicBezTo>
                <a:cubicBezTo>
                  <a:pt x="321" y="367"/>
                  <a:pt x="323" y="368"/>
                  <a:pt x="324" y="371"/>
                </a:cubicBezTo>
                <a:cubicBezTo>
                  <a:pt x="324" y="372"/>
                  <a:pt x="324" y="374"/>
                  <a:pt x="325" y="375"/>
                </a:cubicBezTo>
                <a:cubicBezTo>
                  <a:pt x="327" y="380"/>
                  <a:pt x="328" y="383"/>
                  <a:pt x="330" y="388"/>
                </a:cubicBezTo>
                <a:cubicBezTo>
                  <a:pt x="331" y="392"/>
                  <a:pt x="334" y="395"/>
                  <a:pt x="334" y="399"/>
                </a:cubicBezTo>
                <a:cubicBezTo>
                  <a:pt x="334" y="402"/>
                  <a:pt x="333" y="405"/>
                  <a:pt x="331" y="406"/>
                </a:cubicBezTo>
                <a:cubicBezTo>
                  <a:pt x="330" y="407"/>
                  <a:pt x="328" y="406"/>
                  <a:pt x="327" y="406"/>
                </a:cubicBezTo>
                <a:cubicBezTo>
                  <a:pt x="325" y="407"/>
                  <a:pt x="324" y="408"/>
                  <a:pt x="323" y="409"/>
                </a:cubicBezTo>
                <a:cubicBezTo>
                  <a:pt x="321" y="410"/>
                  <a:pt x="319" y="410"/>
                  <a:pt x="317" y="411"/>
                </a:cubicBezTo>
                <a:cubicBezTo>
                  <a:pt x="317" y="412"/>
                  <a:pt x="317" y="413"/>
                  <a:pt x="317" y="413"/>
                </a:cubicBezTo>
                <a:cubicBezTo>
                  <a:pt x="318" y="415"/>
                  <a:pt x="320" y="416"/>
                  <a:pt x="320" y="418"/>
                </a:cubicBezTo>
                <a:cubicBezTo>
                  <a:pt x="320" y="420"/>
                  <a:pt x="318" y="421"/>
                  <a:pt x="316" y="422"/>
                </a:cubicBezTo>
                <a:cubicBezTo>
                  <a:pt x="313" y="424"/>
                  <a:pt x="311" y="425"/>
                  <a:pt x="307" y="426"/>
                </a:cubicBezTo>
                <a:cubicBezTo>
                  <a:pt x="304" y="427"/>
                  <a:pt x="301" y="429"/>
                  <a:pt x="301" y="431"/>
                </a:cubicBezTo>
                <a:cubicBezTo>
                  <a:pt x="301" y="437"/>
                  <a:pt x="303" y="440"/>
                  <a:pt x="305" y="445"/>
                </a:cubicBezTo>
                <a:cubicBezTo>
                  <a:pt x="306" y="449"/>
                  <a:pt x="305" y="452"/>
                  <a:pt x="306" y="455"/>
                </a:cubicBezTo>
                <a:cubicBezTo>
                  <a:pt x="306" y="457"/>
                  <a:pt x="307" y="457"/>
                  <a:pt x="307" y="458"/>
                </a:cubicBezTo>
                <a:cubicBezTo>
                  <a:pt x="307" y="460"/>
                  <a:pt x="305" y="459"/>
                  <a:pt x="305" y="460"/>
                </a:cubicBezTo>
                <a:cubicBezTo>
                  <a:pt x="304" y="462"/>
                  <a:pt x="305" y="461"/>
                  <a:pt x="305" y="462"/>
                </a:cubicBezTo>
                <a:cubicBezTo>
                  <a:pt x="305" y="462"/>
                  <a:pt x="305" y="462"/>
                  <a:pt x="305" y="462"/>
                </a:cubicBezTo>
                <a:cubicBezTo>
                  <a:pt x="305" y="464"/>
                  <a:pt x="306" y="467"/>
                  <a:pt x="306" y="469"/>
                </a:cubicBezTo>
                <a:cubicBezTo>
                  <a:pt x="306" y="474"/>
                  <a:pt x="300" y="473"/>
                  <a:pt x="296" y="474"/>
                </a:cubicBezTo>
                <a:cubicBezTo>
                  <a:pt x="291" y="476"/>
                  <a:pt x="288" y="477"/>
                  <a:pt x="284" y="479"/>
                </a:cubicBezTo>
                <a:cubicBezTo>
                  <a:pt x="279" y="483"/>
                  <a:pt x="279" y="490"/>
                  <a:pt x="272" y="490"/>
                </a:cubicBezTo>
                <a:cubicBezTo>
                  <a:pt x="266" y="491"/>
                  <a:pt x="263" y="492"/>
                  <a:pt x="258" y="494"/>
                </a:cubicBezTo>
                <a:cubicBezTo>
                  <a:pt x="252" y="497"/>
                  <a:pt x="248" y="499"/>
                  <a:pt x="243" y="503"/>
                </a:cubicBezTo>
                <a:cubicBezTo>
                  <a:pt x="241" y="504"/>
                  <a:pt x="239" y="505"/>
                  <a:pt x="237" y="507"/>
                </a:cubicBezTo>
                <a:cubicBezTo>
                  <a:pt x="235" y="509"/>
                  <a:pt x="235" y="510"/>
                  <a:pt x="233" y="511"/>
                </a:cubicBezTo>
                <a:cubicBezTo>
                  <a:pt x="229" y="515"/>
                  <a:pt x="227" y="516"/>
                  <a:pt x="223" y="519"/>
                </a:cubicBezTo>
                <a:cubicBezTo>
                  <a:pt x="219" y="524"/>
                  <a:pt x="216" y="526"/>
                  <a:pt x="211" y="530"/>
                </a:cubicBezTo>
                <a:cubicBezTo>
                  <a:pt x="210" y="531"/>
                  <a:pt x="208" y="532"/>
                  <a:pt x="206" y="533"/>
                </a:cubicBezTo>
                <a:cubicBezTo>
                  <a:pt x="201" y="535"/>
                  <a:pt x="197" y="534"/>
                  <a:pt x="191" y="534"/>
                </a:cubicBezTo>
                <a:cubicBezTo>
                  <a:pt x="183" y="536"/>
                  <a:pt x="179" y="539"/>
                  <a:pt x="170" y="541"/>
                </a:cubicBezTo>
                <a:cubicBezTo>
                  <a:pt x="166" y="542"/>
                  <a:pt x="163" y="543"/>
                  <a:pt x="158" y="543"/>
                </a:cubicBezTo>
                <a:cubicBezTo>
                  <a:pt x="155" y="543"/>
                  <a:pt x="153" y="542"/>
                  <a:pt x="150" y="542"/>
                </a:cubicBezTo>
                <a:cubicBezTo>
                  <a:pt x="146" y="543"/>
                  <a:pt x="146" y="549"/>
                  <a:pt x="144" y="553"/>
                </a:cubicBezTo>
                <a:cubicBezTo>
                  <a:pt x="141" y="559"/>
                  <a:pt x="140" y="563"/>
                  <a:pt x="136" y="568"/>
                </a:cubicBezTo>
                <a:cubicBezTo>
                  <a:pt x="134" y="572"/>
                  <a:pt x="130" y="572"/>
                  <a:pt x="125" y="573"/>
                </a:cubicBezTo>
                <a:cubicBezTo>
                  <a:pt x="119" y="574"/>
                  <a:pt x="116" y="577"/>
                  <a:pt x="109" y="577"/>
                </a:cubicBezTo>
                <a:cubicBezTo>
                  <a:pt x="104" y="577"/>
                  <a:pt x="101" y="575"/>
                  <a:pt x="98" y="570"/>
                </a:cubicBezTo>
                <a:cubicBezTo>
                  <a:pt x="96" y="566"/>
                  <a:pt x="94" y="564"/>
                  <a:pt x="92" y="558"/>
                </a:cubicBezTo>
                <a:cubicBezTo>
                  <a:pt x="87" y="563"/>
                  <a:pt x="83" y="564"/>
                  <a:pt x="77" y="567"/>
                </a:cubicBezTo>
                <a:cubicBezTo>
                  <a:pt x="75" y="568"/>
                  <a:pt x="74" y="569"/>
                  <a:pt x="72" y="569"/>
                </a:cubicBezTo>
                <a:cubicBezTo>
                  <a:pt x="70" y="570"/>
                  <a:pt x="68" y="570"/>
                  <a:pt x="66" y="571"/>
                </a:cubicBezTo>
                <a:cubicBezTo>
                  <a:pt x="63" y="573"/>
                  <a:pt x="61" y="575"/>
                  <a:pt x="58" y="576"/>
                </a:cubicBezTo>
                <a:cubicBezTo>
                  <a:pt x="54" y="578"/>
                  <a:pt x="51" y="579"/>
                  <a:pt x="48" y="582"/>
                </a:cubicBezTo>
                <a:cubicBezTo>
                  <a:pt x="45" y="585"/>
                  <a:pt x="45" y="588"/>
                  <a:pt x="42" y="590"/>
                </a:cubicBezTo>
                <a:cubicBezTo>
                  <a:pt x="37" y="593"/>
                  <a:pt x="33" y="593"/>
                  <a:pt x="28" y="593"/>
                </a:cubicBezTo>
                <a:cubicBezTo>
                  <a:pt x="23" y="594"/>
                  <a:pt x="21" y="599"/>
                  <a:pt x="19" y="604"/>
                </a:cubicBezTo>
                <a:cubicBezTo>
                  <a:pt x="18" y="608"/>
                  <a:pt x="16" y="610"/>
                  <a:pt x="16" y="614"/>
                </a:cubicBezTo>
                <a:cubicBezTo>
                  <a:pt x="16" y="616"/>
                  <a:pt x="17" y="617"/>
                  <a:pt x="17" y="620"/>
                </a:cubicBezTo>
                <a:cubicBezTo>
                  <a:pt x="17" y="622"/>
                  <a:pt x="15" y="623"/>
                  <a:pt x="14" y="625"/>
                </a:cubicBezTo>
                <a:cubicBezTo>
                  <a:pt x="10" y="629"/>
                  <a:pt x="6" y="631"/>
                  <a:pt x="0" y="633"/>
                </a:cubicBezTo>
                <a:cubicBezTo>
                  <a:pt x="0" y="633"/>
                  <a:pt x="0" y="633"/>
                  <a:pt x="0" y="633"/>
                </a:cubicBezTo>
                <a:cubicBezTo>
                  <a:pt x="0" y="635"/>
                  <a:pt x="0" y="635"/>
                  <a:pt x="0" y="638"/>
                </a:cubicBezTo>
                <a:cubicBezTo>
                  <a:pt x="0" y="642"/>
                  <a:pt x="2" y="644"/>
                  <a:pt x="3" y="647"/>
                </a:cubicBezTo>
                <a:cubicBezTo>
                  <a:pt x="4" y="649"/>
                  <a:pt x="6" y="650"/>
                  <a:pt x="6" y="652"/>
                </a:cubicBezTo>
                <a:cubicBezTo>
                  <a:pt x="6" y="656"/>
                  <a:pt x="3" y="658"/>
                  <a:pt x="3" y="662"/>
                </a:cubicBezTo>
                <a:cubicBezTo>
                  <a:pt x="3" y="664"/>
                  <a:pt x="5" y="666"/>
                  <a:pt x="6" y="668"/>
                </a:cubicBezTo>
                <a:cubicBezTo>
                  <a:pt x="8" y="674"/>
                  <a:pt x="10" y="677"/>
                  <a:pt x="10" y="683"/>
                </a:cubicBezTo>
                <a:cubicBezTo>
                  <a:pt x="18" y="683"/>
                  <a:pt x="18" y="683"/>
                  <a:pt x="18" y="683"/>
                </a:cubicBezTo>
                <a:cubicBezTo>
                  <a:pt x="24" y="683"/>
                  <a:pt x="26" y="678"/>
                  <a:pt x="31" y="678"/>
                </a:cubicBezTo>
                <a:cubicBezTo>
                  <a:pt x="38" y="678"/>
                  <a:pt x="41" y="682"/>
                  <a:pt x="46" y="684"/>
                </a:cubicBezTo>
                <a:cubicBezTo>
                  <a:pt x="51" y="686"/>
                  <a:pt x="56" y="688"/>
                  <a:pt x="56" y="693"/>
                </a:cubicBezTo>
                <a:cubicBezTo>
                  <a:pt x="56" y="697"/>
                  <a:pt x="51" y="697"/>
                  <a:pt x="51" y="701"/>
                </a:cubicBezTo>
                <a:cubicBezTo>
                  <a:pt x="51" y="704"/>
                  <a:pt x="52" y="705"/>
                  <a:pt x="53" y="708"/>
                </a:cubicBezTo>
                <a:cubicBezTo>
                  <a:pt x="54" y="710"/>
                  <a:pt x="54" y="712"/>
                  <a:pt x="55" y="714"/>
                </a:cubicBezTo>
                <a:cubicBezTo>
                  <a:pt x="57" y="718"/>
                  <a:pt x="61" y="718"/>
                  <a:pt x="61" y="722"/>
                </a:cubicBezTo>
                <a:cubicBezTo>
                  <a:pt x="61" y="728"/>
                  <a:pt x="57" y="730"/>
                  <a:pt x="57" y="735"/>
                </a:cubicBezTo>
                <a:cubicBezTo>
                  <a:pt x="57" y="737"/>
                  <a:pt x="58" y="737"/>
                  <a:pt x="59" y="738"/>
                </a:cubicBezTo>
                <a:cubicBezTo>
                  <a:pt x="61" y="740"/>
                  <a:pt x="62" y="742"/>
                  <a:pt x="63" y="744"/>
                </a:cubicBezTo>
                <a:cubicBezTo>
                  <a:pt x="65" y="747"/>
                  <a:pt x="67" y="748"/>
                  <a:pt x="67" y="750"/>
                </a:cubicBezTo>
                <a:cubicBezTo>
                  <a:pt x="67" y="752"/>
                  <a:pt x="65" y="753"/>
                  <a:pt x="64" y="754"/>
                </a:cubicBezTo>
                <a:cubicBezTo>
                  <a:pt x="63" y="757"/>
                  <a:pt x="61" y="758"/>
                  <a:pt x="59" y="760"/>
                </a:cubicBezTo>
                <a:cubicBezTo>
                  <a:pt x="59" y="760"/>
                  <a:pt x="59" y="760"/>
                  <a:pt x="59" y="760"/>
                </a:cubicBezTo>
                <a:cubicBezTo>
                  <a:pt x="58" y="767"/>
                  <a:pt x="60" y="770"/>
                  <a:pt x="57" y="775"/>
                </a:cubicBezTo>
                <a:cubicBezTo>
                  <a:pt x="57" y="775"/>
                  <a:pt x="57" y="775"/>
                  <a:pt x="57" y="775"/>
                </a:cubicBezTo>
                <a:cubicBezTo>
                  <a:pt x="62" y="776"/>
                  <a:pt x="65" y="780"/>
                  <a:pt x="70" y="781"/>
                </a:cubicBezTo>
                <a:cubicBezTo>
                  <a:pt x="76" y="783"/>
                  <a:pt x="79" y="782"/>
                  <a:pt x="85" y="782"/>
                </a:cubicBezTo>
                <a:cubicBezTo>
                  <a:pt x="86" y="786"/>
                  <a:pt x="86" y="789"/>
                  <a:pt x="89" y="790"/>
                </a:cubicBezTo>
                <a:cubicBezTo>
                  <a:pt x="91" y="791"/>
                  <a:pt x="92" y="789"/>
                  <a:pt x="94" y="789"/>
                </a:cubicBezTo>
                <a:cubicBezTo>
                  <a:pt x="97" y="790"/>
                  <a:pt x="99" y="792"/>
                  <a:pt x="101" y="794"/>
                </a:cubicBezTo>
                <a:cubicBezTo>
                  <a:pt x="103" y="796"/>
                  <a:pt x="104" y="798"/>
                  <a:pt x="105" y="800"/>
                </a:cubicBezTo>
                <a:cubicBezTo>
                  <a:pt x="109" y="805"/>
                  <a:pt x="113" y="808"/>
                  <a:pt x="113" y="814"/>
                </a:cubicBezTo>
                <a:cubicBezTo>
                  <a:pt x="113" y="816"/>
                  <a:pt x="110" y="817"/>
                  <a:pt x="110" y="820"/>
                </a:cubicBezTo>
                <a:cubicBezTo>
                  <a:pt x="110" y="823"/>
                  <a:pt x="113" y="824"/>
                  <a:pt x="114" y="826"/>
                </a:cubicBezTo>
                <a:cubicBezTo>
                  <a:pt x="115" y="829"/>
                  <a:pt x="116" y="831"/>
                  <a:pt x="116" y="834"/>
                </a:cubicBezTo>
                <a:cubicBezTo>
                  <a:pt x="117" y="838"/>
                  <a:pt x="120" y="841"/>
                  <a:pt x="124" y="841"/>
                </a:cubicBezTo>
                <a:cubicBezTo>
                  <a:pt x="129" y="841"/>
                  <a:pt x="131" y="837"/>
                  <a:pt x="136" y="837"/>
                </a:cubicBezTo>
                <a:cubicBezTo>
                  <a:pt x="138" y="837"/>
                  <a:pt x="138" y="840"/>
                  <a:pt x="139" y="841"/>
                </a:cubicBezTo>
                <a:cubicBezTo>
                  <a:pt x="142" y="845"/>
                  <a:pt x="143" y="850"/>
                  <a:pt x="148" y="852"/>
                </a:cubicBezTo>
                <a:cubicBezTo>
                  <a:pt x="153" y="854"/>
                  <a:pt x="156" y="856"/>
                  <a:pt x="162" y="858"/>
                </a:cubicBezTo>
                <a:cubicBezTo>
                  <a:pt x="167" y="860"/>
                  <a:pt x="170" y="859"/>
                  <a:pt x="176" y="860"/>
                </a:cubicBezTo>
                <a:cubicBezTo>
                  <a:pt x="176" y="860"/>
                  <a:pt x="176" y="860"/>
                  <a:pt x="176" y="860"/>
                </a:cubicBezTo>
                <a:cubicBezTo>
                  <a:pt x="183" y="861"/>
                  <a:pt x="188" y="862"/>
                  <a:pt x="195" y="862"/>
                </a:cubicBezTo>
                <a:cubicBezTo>
                  <a:pt x="195" y="862"/>
                  <a:pt x="195" y="862"/>
                  <a:pt x="195" y="862"/>
                </a:cubicBezTo>
                <a:cubicBezTo>
                  <a:pt x="198" y="862"/>
                  <a:pt x="198" y="862"/>
                  <a:pt x="198" y="862"/>
                </a:cubicBezTo>
                <a:cubicBezTo>
                  <a:pt x="200" y="862"/>
                  <a:pt x="200" y="860"/>
                  <a:pt x="202" y="859"/>
                </a:cubicBezTo>
                <a:cubicBezTo>
                  <a:pt x="206" y="857"/>
                  <a:pt x="208" y="856"/>
                  <a:pt x="212" y="854"/>
                </a:cubicBezTo>
                <a:cubicBezTo>
                  <a:pt x="218" y="851"/>
                  <a:pt x="221" y="849"/>
                  <a:pt x="227" y="845"/>
                </a:cubicBezTo>
                <a:cubicBezTo>
                  <a:pt x="228" y="844"/>
                  <a:pt x="229" y="843"/>
                  <a:pt x="231" y="842"/>
                </a:cubicBezTo>
                <a:cubicBezTo>
                  <a:pt x="232" y="841"/>
                  <a:pt x="234" y="841"/>
                  <a:pt x="235" y="840"/>
                </a:cubicBezTo>
                <a:cubicBezTo>
                  <a:pt x="238" y="839"/>
                  <a:pt x="239" y="838"/>
                  <a:pt x="241" y="836"/>
                </a:cubicBezTo>
                <a:cubicBezTo>
                  <a:pt x="245" y="835"/>
                  <a:pt x="248" y="834"/>
                  <a:pt x="253" y="834"/>
                </a:cubicBezTo>
                <a:cubicBezTo>
                  <a:pt x="260" y="834"/>
                  <a:pt x="264" y="838"/>
                  <a:pt x="270" y="841"/>
                </a:cubicBezTo>
                <a:cubicBezTo>
                  <a:pt x="277" y="845"/>
                  <a:pt x="281" y="847"/>
                  <a:pt x="288" y="850"/>
                </a:cubicBezTo>
                <a:cubicBezTo>
                  <a:pt x="291" y="851"/>
                  <a:pt x="293" y="853"/>
                  <a:pt x="296" y="854"/>
                </a:cubicBezTo>
                <a:cubicBezTo>
                  <a:pt x="309" y="860"/>
                  <a:pt x="316" y="865"/>
                  <a:pt x="329" y="870"/>
                </a:cubicBezTo>
                <a:cubicBezTo>
                  <a:pt x="333" y="871"/>
                  <a:pt x="335" y="874"/>
                  <a:pt x="339" y="874"/>
                </a:cubicBezTo>
                <a:cubicBezTo>
                  <a:pt x="345" y="874"/>
                  <a:pt x="348" y="869"/>
                  <a:pt x="354" y="869"/>
                </a:cubicBezTo>
                <a:cubicBezTo>
                  <a:pt x="357" y="869"/>
                  <a:pt x="359" y="870"/>
                  <a:pt x="361" y="871"/>
                </a:cubicBezTo>
                <a:cubicBezTo>
                  <a:pt x="366" y="873"/>
                  <a:pt x="367" y="877"/>
                  <a:pt x="371" y="877"/>
                </a:cubicBezTo>
                <a:cubicBezTo>
                  <a:pt x="374" y="877"/>
                  <a:pt x="375" y="876"/>
                  <a:pt x="378" y="875"/>
                </a:cubicBezTo>
                <a:cubicBezTo>
                  <a:pt x="383" y="873"/>
                  <a:pt x="386" y="871"/>
                  <a:pt x="390" y="867"/>
                </a:cubicBezTo>
                <a:cubicBezTo>
                  <a:pt x="394" y="863"/>
                  <a:pt x="395" y="860"/>
                  <a:pt x="399" y="855"/>
                </a:cubicBezTo>
                <a:cubicBezTo>
                  <a:pt x="401" y="854"/>
                  <a:pt x="402" y="853"/>
                  <a:pt x="403" y="852"/>
                </a:cubicBezTo>
                <a:cubicBezTo>
                  <a:pt x="404" y="851"/>
                  <a:pt x="404" y="850"/>
                  <a:pt x="405" y="850"/>
                </a:cubicBezTo>
                <a:cubicBezTo>
                  <a:pt x="410" y="850"/>
                  <a:pt x="412" y="852"/>
                  <a:pt x="417" y="852"/>
                </a:cubicBezTo>
                <a:cubicBezTo>
                  <a:pt x="422" y="852"/>
                  <a:pt x="426" y="851"/>
                  <a:pt x="431" y="851"/>
                </a:cubicBezTo>
                <a:cubicBezTo>
                  <a:pt x="434" y="851"/>
                  <a:pt x="434" y="854"/>
                  <a:pt x="435" y="857"/>
                </a:cubicBezTo>
                <a:cubicBezTo>
                  <a:pt x="436" y="859"/>
                  <a:pt x="437" y="861"/>
                  <a:pt x="439" y="863"/>
                </a:cubicBezTo>
                <a:cubicBezTo>
                  <a:pt x="442" y="866"/>
                  <a:pt x="445" y="866"/>
                  <a:pt x="449" y="867"/>
                </a:cubicBezTo>
                <a:cubicBezTo>
                  <a:pt x="456" y="868"/>
                  <a:pt x="460" y="869"/>
                  <a:pt x="468" y="869"/>
                </a:cubicBezTo>
                <a:cubicBezTo>
                  <a:pt x="471" y="869"/>
                  <a:pt x="474" y="868"/>
                  <a:pt x="477" y="866"/>
                </a:cubicBezTo>
                <a:cubicBezTo>
                  <a:pt x="479" y="865"/>
                  <a:pt x="481" y="863"/>
                  <a:pt x="484" y="863"/>
                </a:cubicBezTo>
                <a:cubicBezTo>
                  <a:pt x="487" y="863"/>
                  <a:pt x="488" y="866"/>
                  <a:pt x="492" y="866"/>
                </a:cubicBezTo>
                <a:cubicBezTo>
                  <a:pt x="497" y="866"/>
                  <a:pt x="500" y="862"/>
                  <a:pt x="505" y="859"/>
                </a:cubicBezTo>
                <a:cubicBezTo>
                  <a:pt x="509" y="857"/>
                  <a:pt x="512" y="856"/>
                  <a:pt x="517" y="855"/>
                </a:cubicBezTo>
                <a:cubicBezTo>
                  <a:pt x="526" y="852"/>
                  <a:pt x="530" y="846"/>
                  <a:pt x="539" y="846"/>
                </a:cubicBezTo>
                <a:cubicBezTo>
                  <a:pt x="543" y="846"/>
                  <a:pt x="545" y="848"/>
                  <a:pt x="549" y="850"/>
                </a:cubicBezTo>
                <a:cubicBezTo>
                  <a:pt x="551" y="852"/>
                  <a:pt x="552" y="853"/>
                  <a:pt x="554" y="853"/>
                </a:cubicBezTo>
                <a:cubicBezTo>
                  <a:pt x="558" y="853"/>
                  <a:pt x="561" y="850"/>
                  <a:pt x="565" y="848"/>
                </a:cubicBezTo>
                <a:cubicBezTo>
                  <a:pt x="569" y="846"/>
                  <a:pt x="571" y="846"/>
                  <a:pt x="575" y="844"/>
                </a:cubicBezTo>
                <a:cubicBezTo>
                  <a:pt x="578" y="842"/>
                  <a:pt x="579" y="839"/>
                  <a:pt x="580" y="835"/>
                </a:cubicBezTo>
                <a:cubicBezTo>
                  <a:pt x="582" y="832"/>
                  <a:pt x="583" y="830"/>
                  <a:pt x="585" y="827"/>
                </a:cubicBezTo>
                <a:cubicBezTo>
                  <a:pt x="585" y="826"/>
                  <a:pt x="584" y="825"/>
                  <a:pt x="585" y="825"/>
                </a:cubicBezTo>
                <a:cubicBezTo>
                  <a:pt x="585" y="824"/>
                  <a:pt x="586" y="824"/>
                  <a:pt x="587" y="824"/>
                </a:cubicBezTo>
                <a:cubicBezTo>
                  <a:pt x="587" y="824"/>
                  <a:pt x="588" y="824"/>
                  <a:pt x="589" y="824"/>
                </a:cubicBezTo>
                <a:cubicBezTo>
                  <a:pt x="592" y="824"/>
                  <a:pt x="594" y="823"/>
                  <a:pt x="597" y="822"/>
                </a:cubicBezTo>
                <a:cubicBezTo>
                  <a:pt x="601" y="822"/>
                  <a:pt x="604" y="823"/>
                  <a:pt x="607" y="822"/>
                </a:cubicBezTo>
                <a:cubicBezTo>
                  <a:pt x="611" y="821"/>
                  <a:pt x="612" y="819"/>
                  <a:pt x="615" y="818"/>
                </a:cubicBezTo>
                <a:cubicBezTo>
                  <a:pt x="620" y="816"/>
                  <a:pt x="622" y="816"/>
                  <a:pt x="627" y="815"/>
                </a:cubicBezTo>
                <a:cubicBezTo>
                  <a:pt x="630" y="814"/>
                  <a:pt x="632" y="812"/>
                  <a:pt x="635" y="812"/>
                </a:cubicBezTo>
                <a:cubicBezTo>
                  <a:pt x="637" y="812"/>
                  <a:pt x="638" y="813"/>
                  <a:pt x="639" y="813"/>
                </a:cubicBezTo>
                <a:cubicBezTo>
                  <a:pt x="643" y="814"/>
                  <a:pt x="646" y="813"/>
                  <a:pt x="650" y="813"/>
                </a:cubicBezTo>
                <a:cubicBezTo>
                  <a:pt x="665" y="813"/>
                  <a:pt x="674" y="810"/>
                  <a:pt x="689" y="810"/>
                </a:cubicBezTo>
                <a:cubicBezTo>
                  <a:pt x="690" y="810"/>
                  <a:pt x="692" y="811"/>
                  <a:pt x="693" y="811"/>
                </a:cubicBezTo>
                <a:cubicBezTo>
                  <a:pt x="693" y="812"/>
                  <a:pt x="693" y="813"/>
                  <a:pt x="694" y="813"/>
                </a:cubicBezTo>
                <a:cubicBezTo>
                  <a:pt x="696" y="815"/>
                  <a:pt x="699" y="815"/>
                  <a:pt x="702" y="815"/>
                </a:cubicBezTo>
                <a:cubicBezTo>
                  <a:pt x="707" y="816"/>
                  <a:pt x="711" y="815"/>
                  <a:pt x="716" y="817"/>
                </a:cubicBezTo>
                <a:cubicBezTo>
                  <a:pt x="719" y="818"/>
                  <a:pt x="721" y="820"/>
                  <a:pt x="724" y="822"/>
                </a:cubicBezTo>
                <a:cubicBezTo>
                  <a:pt x="731" y="826"/>
                  <a:pt x="736" y="828"/>
                  <a:pt x="742" y="832"/>
                </a:cubicBezTo>
                <a:cubicBezTo>
                  <a:pt x="742" y="832"/>
                  <a:pt x="742" y="832"/>
                  <a:pt x="742" y="832"/>
                </a:cubicBezTo>
                <a:cubicBezTo>
                  <a:pt x="746" y="832"/>
                  <a:pt x="746" y="832"/>
                  <a:pt x="746" y="832"/>
                </a:cubicBezTo>
                <a:cubicBezTo>
                  <a:pt x="751" y="832"/>
                  <a:pt x="754" y="830"/>
                  <a:pt x="758" y="826"/>
                </a:cubicBezTo>
                <a:cubicBezTo>
                  <a:pt x="761" y="824"/>
                  <a:pt x="761" y="820"/>
                  <a:pt x="765" y="820"/>
                </a:cubicBezTo>
                <a:cubicBezTo>
                  <a:pt x="767" y="820"/>
                  <a:pt x="768" y="822"/>
                  <a:pt x="771" y="822"/>
                </a:cubicBezTo>
                <a:cubicBezTo>
                  <a:pt x="776" y="823"/>
                  <a:pt x="779" y="825"/>
                  <a:pt x="784" y="826"/>
                </a:cubicBezTo>
                <a:cubicBezTo>
                  <a:pt x="786" y="827"/>
                  <a:pt x="788" y="827"/>
                  <a:pt x="790" y="828"/>
                </a:cubicBezTo>
                <a:cubicBezTo>
                  <a:pt x="793" y="830"/>
                  <a:pt x="794" y="832"/>
                  <a:pt x="798" y="832"/>
                </a:cubicBezTo>
                <a:cubicBezTo>
                  <a:pt x="799" y="832"/>
                  <a:pt x="799" y="832"/>
                  <a:pt x="800" y="831"/>
                </a:cubicBezTo>
                <a:cubicBezTo>
                  <a:pt x="803" y="831"/>
                  <a:pt x="804" y="829"/>
                  <a:pt x="806" y="827"/>
                </a:cubicBezTo>
                <a:cubicBezTo>
                  <a:pt x="808" y="826"/>
                  <a:pt x="810" y="825"/>
                  <a:pt x="810" y="822"/>
                </a:cubicBezTo>
                <a:cubicBezTo>
                  <a:pt x="810" y="818"/>
                  <a:pt x="808" y="816"/>
                  <a:pt x="806" y="812"/>
                </a:cubicBezTo>
                <a:cubicBezTo>
                  <a:pt x="805" y="809"/>
                  <a:pt x="806" y="807"/>
                  <a:pt x="804" y="804"/>
                </a:cubicBezTo>
                <a:cubicBezTo>
                  <a:pt x="802" y="803"/>
                  <a:pt x="800" y="803"/>
                  <a:pt x="798" y="802"/>
                </a:cubicBezTo>
                <a:cubicBezTo>
                  <a:pt x="794" y="800"/>
                  <a:pt x="791" y="797"/>
                  <a:pt x="791" y="793"/>
                </a:cubicBezTo>
                <a:cubicBezTo>
                  <a:pt x="791" y="791"/>
                  <a:pt x="791" y="789"/>
                  <a:pt x="793" y="787"/>
                </a:cubicBezTo>
                <a:cubicBezTo>
                  <a:pt x="794" y="785"/>
                  <a:pt x="796" y="785"/>
                  <a:pt x="799" y="784"/>
                </a:cubicBezTo>
                <a:cubicBezTo>
                  <a:pt x="802" y="783"/>
                  <a:pt x="804" y="782"/>
                  <a:pt x="807" y="780"/>
                </a:cubicBezTo>
                <a:cubicBezTo>
                  <a:pt x="811" y="779"/>
                  <a:pt x="816" y="778"/>
                  <a:pt x="816" y="774"/>
                </a:cubicBezTo>
                <a:cubicBezTo>
                  <a:pt x="816" y="772"/>
                  <a:pt x="814" y="771"/>
                  <a:pt x="814" y="769"/>
                </a:cubicBezTo>
                <a:cubicBezTo>
                  <a:pt x="812" y="764"/>
                  <a:pt x="812" y="760"/>
                  <a:pt x="808" y="755"/>
                </a:cubicBezTo>
                <a:cubicBezTo>
                  <a:pt x="806" y="752"/>
                  <a:pt x="802" y="752"/>
                  <a:pt x="798" y="749"/>
                </a:cubicBezTo>
                <a:cubicBezTo>
                  <a:pt x="796" y="748"/>
                  <a:pt x="794" y="747"/>
                  <a:pt x="792" y="746"/>
                </a:cubicBezTo>
                <a:cubicBezTo>
                  <a:pt x="789" y="744"/>
                  <a:pt x="789" y="741"/>
                  <a:pt x="786" y="738"/>
                </a:cubicBezTo>
                <a:cubicBezTo>
                  <a:pt x="784" y="737"/>
                  <a:pt x="783" y="737"/>
                  <a:pt x="782" y="735"/>
                </a:cubicBezTo>
                <a:cubicBezTo>
                  <a:pt x="779" y="731"/>
                  <a:pt x="780" y="728"/>
                  <a:pt x="780" y="723"/>
                </a:cubicBezTo>
                <a:cubicBezTo>
                  <a:pt x="780" y="719"/>
                  <a:pt x="776" y="717"/>
                  <a:pt x="774" y="713"/>
                </a:cubicBezTo>
                <a:cubicBezTo>
                  <a:pt x="772" y="708"/>
                  <a:pt x="773" y="704"/>
                  <a:pt x="772" y="698"/>
                </a:cubicBezTo>
                <a:cubicBezTo>
                  <a:pt x="771" y="696"/>
                  <a:pt x="770" y="694"/>
                  <a:pt x="770" y="691"/>
                </a:cubicBezTo>
                <a:cubicBezTo>
                  <a:pt x="770" y="689"/>
                  <a:pt x="773" y="690"/>
                  <a:pt x="774" y="688"/>
                </a:cubicBezTo>
                <a:cubicBezTo>
                  <a:pt x="776" y="687"/>
                  <a:pt x="776" y="686"/>
                  <a:pt x="778" y="685"/>
                </a:cubicBezTo>
                <a:cubicBezTo>
                  <a:pt x="780" y="683"/>
                  <a:pt x="783" y="681"/>
                  <a:pt x="786" y="680"/>
                </a:cubicBezTo>
                <a:cubicBezTo>
                  <a:pt x="792" y="679"/>
                  <a:pt x="796" y="679"/>
                  <a:pt x="802" y="678"/>
                </a:cubicBezTo>
                <a:cubicBezTo>
                  <a:pt x="807" y="677"/>
                  <a:pt x="810" y="677"/>
                  <a:pt x="814" y="675"/>
                </a:cubicBezTo>
                <a:cubicBezTo>
                  <a:pt x="821" y="674"/>
                  <a:pt x="825" y="670"/>
                  <a:pt x="832" y="670"/>
                </a:cubicBezTo>
                <a:cubicBezTo>
                  <a:pt x="840" y="670"/>
                  <a:pt x="844" y="668"/>
                  <a:pt x="851" y="666"/>
                </a:cubicBezTo>
                <a:cubicBezTo>
                  <a:pt x="853" y="665"/>
                  <a:pt x="854" y="664"/>
                  <a:pt x="856" y="663"/>
                </a:cubicBezTo>
                <a:cubicBezTo>
                  <a:pt x="860" y="661"/>
                  <a:pt x="863" y="661"/>
                  <a:pt x="868" y="660"/>
                </a:cubicBezTo>
                <a:cubicBezTo>
                  <a:pt x="872" y="659"/>
                  <a:pt x="874" y="658"/>
                  <a:pt x="878" y="656"/>
                </a:cubicBezTo>
                <a:cubicBezTo>
                  <a:pt x="884" y="653"/>
                  <a:pt x="889" y="652"/>
                  <a:pt x="895" y="651"/>
                </a:cubicBezTo>
                <a:cubicBezTo>
                  <a:pt x="895" y="651"/>
                  <a:pt x="895" y="651"/>
                  <a:pt x="895" y="651"/>
                </a:cubicBezTo>
                <a:cubicBezTo>
                  <a:pt x="895" y="649"/>
                  <a:pt x="895" y="649"/>
                  <a:pt x="895" y="647"/>
                </a:cubicBezTo>
                <a:cubicBezTo>
                  <a:pt x="895" y="645"/>
                  <a:pt x="895" y="644"/>
                  <a:pt x="894" y="643"/>
                </a:cubicBezTo>
                <a:cubicBezTo>
                  <a:pt x="893" y="638"/>
                  <a:pt x="894" y="635"/>
                  <a:pt x="893" y="631"/>
                </a:cubicBezTo>
                <a:cubicBezTo>
                  <a:pt x="892" y="628"/>
                  <a:pt x="891" y="626"/>
                  <a:pt x="890" y="623"/>
                </a:cubicBezTo>
                <a:cubicBezTo>
                  <a:pt x="888" y="617"/>
                  <a:pt x="887" y="613"/>
                  <a:pt x="887" y="607"/>
                </a:cubicBezTo>
                <a:cubicBezTo>
                  <a:pt x="887" y="603"/>
                  <a:pt x="888" y="601"/>
                  <a:pt x="889" y="597"/>
                </a:cubicBezTo>
                <a:cubicBezTo>
                  <a:pt x="890" y="595"/>
                  <a:pt x="892" y="595"/>
                  <a:pt x="892" y="593"/>
                </a:cubicBezTo>
                <a:cubicBezTo>
                  <a:pt x="895" y="585"/>
                  <a:pt x="899" y="581"/>
                  <a:pt x="905" y="575"/>
                </a:cubicBezTo>
                <a:cubicBezTo>
                  <a:pt x="908" y="573"/>
                  <a:pt x="909" y="573"/>
                  <a:pt x="912" y="571"/>
                </a:cubicBezTo>
                <a:cubicBezTo>
                  <a:pt x="913" y="571"/>
                  <a:pt x="913" y="570"/>
                  <a:pt x="913" y="569"/>
                </a:cubicBezTo>
                <a:cubicBezTo>
                  <a:pt x="919" y="565"/>
                  <a:pt x="924" y="563"/>
                  <a:pt x="929" y="557"/>
                </a:cubicBezTo>
                <a:cubicBezTo>
                  <a:pt x="931" y="554"/>
                  <a:pt x="934" y="553"/>
                  <a:pt x="935" y="549"/>
                </a:cubicBezTo>
                <a:cubicBezTo>
                  <a:pt x="939" y="541"/>
                  <a:pt x="940" y="536"/>
                  <a:pt x="946" y="529"/>
                </a:cubicBezTo>
                <a:cubicBezTo>
                  <a:pt x="949" y="525"/>
                  <a:pt x="953" y="523"/>
                  <a:pt x="957" y="520"/>
                </a:cubicBezTo>
                <a:cubicBezTo>
                  <a:pt x="962" y="517"/>
                  <a:pt x="965" y="515"/>
                  <a:pt x="969" y="510"/>
                </a:cubicBezTo>
                <a:cubicBezTo>
                  <a:pt x="970" y="509"/>
                  <a:pt x="970" y="508"/>
                  <a:pt x="972" y="506"/>
                </a:cubicBezTo>
                <a:cubicBezTo>
                  <a:pt x="974" y="504"/>
                  <a:pt x="977" y="503"/>
                  <a:pt x="980" y="501"/>
                </a:cubicBezTo>
                <a:cubicBezTo>
                  <a:pt x="985" y="497"/>
                  <a:pt x="988" y="494"/>
                  <a:pt x="994" y="492"/>
                </a:cubicBezTo>
                <a:cubicBezTo>
                  <a:pt x="997" y="491"/>
                  <a:pt x="998" y="491"/>
                  <a:pt x="1000" y="491"/>
                </a:cubicBezTo>
                <a:cubicBezTo>
                  <a:pt x="1005" y="490"/>
                  <a:pt x="1008" y="488"/>
                  <a:pt x="1012" y="488"/>
                </a:cubicBezTo>
                <a:cubicBezTo>
                  <a:pt x="1015" y="488"/>
                  <a:pt x="1017" y="489"/>
                  <a:pt x="1019" y="488"/>
                </a:cubicBezTo>
                <a:cubicBezTo>
                  <a:pt x="1023" y="488"/>
                  <a:pt x="1025" y="486"/>
                  <a:pt x="1028" y="483"/>
                </a:cubicBezTo>
                <a:cubicBezTo>
                  <a:pt x="1030" y="482"/>
                  <a:pt x="1031" y="482"/>
                  <a:pt x="1032" y="480"/>
                </a:cubicBezTo>
                <a:cubicBezTo>
                  <a:pt x="1034" y="478"/>
                  <a:pt x="1034" y="475"/>
                  <a:pt x="1034" y="472"/>
                </a:cubicBezTo>
                <a:cubicBezTo>
                  <a:pt x="1035" y="466"/>
                  <a:pt x="1036" y="462"/>
                  <a:pt x="1037" y="455"/>
                </a:cubicBezTo>
                <a:cubicBezTo>
                  <a:pt x="1038" y="451"/>
                  <a:pt x="1039" y="449"/>
                  <a:pt x="1040" y="445"/>
                </a:cubicBezTo>
                <a:cubicBezTo>
                  <a:pt x="1041" y="442"/>
                  <a:pt x="1043" y="441"/>
                  <a:pt x="1044" y="439"/>
                </a:cubicBezTo>
                <a:cubicBezTo>
                  <a:pt x="1047" y="434"/>
                  <a:pt x="1049" y="431"/>
                  <a:pt x="1053" y="428"/>
                </a:cubicBezTo>
                <a:cubicBezTo>
                  <a:pt x="1053" y="428"/>
                  <a:pt x="1053" y="428"/>
                  <a:pt x="1053" y="428"/>
                </a:cubicBezTo>
                <a:cubicBezTo>
                  <a:pt x="1053" y="428"/>
                  <a:pt x="1052" y="427"/>
                  <a:pt x="1052" y="426"/>
                </a:cubicBezTo>
                <a:cubicBezTo>
                  <a:pt x="1048" y="421"/>
                  <a:pt x="1047" y="417"/>
                  <a:pt x="1042" y="413"/>
                </a:cubicBezTo>
                <a:cubicBezTo>
                  <a:pt x="1040" y="411"/>
                  <a:pt x="1039" y="410"/>
                  <a:pt x="1037" y="407"/>
                </a:cubicBezTo>
                <a:cubicBezTo>
                  <a:pt x="1034" y="405"/>
                  <a:pt x="1031" y="404"/>
                  <a:pt x="1030" y="400"/>
                </a:cubicBezTo>
                <a:cubicBezTo>
                  <a:pt x="1029" y="397"/>
                  <a:pt x="1030" y="394"/>
                  <a:pt x="1029" y="390"/>
                </a:cubicBezTo>
                <a:cubicBezTo>
                  <a:pt x="1026" y="380"/>
                  <a:pt x="1019" y="377"/>
                  <a:pt x="1017" y="366"/>
                </a:cubicBezTo>
                <a:cubicBezTo>
                  <a:pt x="1016" y="362"/>
                  <a:pt x="1016" y="358"/>
                  <a:pt x="1013" y="354"/>
                </a:cubicBezTo>
                <a:cubicBezTo>
                  <a:pt x="1012" y="352"/>
                  <a:pt x="1010" y="351"/>
                  <a:pt x="1008" y="349"/>
                </a:cubicBezTo>
                <a:cubicBezTo>
                  <a:pt x="1006" y="348"/>
                  <a:pt x="1003" y="347"/>
                  <a:pt x="1003" y="345"/>
                </a:cubicBezTo>
                <a:cubicBezTo>
                  <a:pt x="1003" y="342"/>
                  <a:pt x="1007" y="340"/>
                  <a:pt x="1007" y="337"/>
                </a:cubicBezTo>
                <a:cubicBezTo>
                  <a:pt x="1007" y="336"/>
                  <a:pt x="1007" y="335"/>
                  <a:pt x="1007" y="334"/>
                </a:cubicBezTo>
                <a:cubicBezTo>
                  <a:pt x="989" y="334"/>
                  <a:pt x="989" y="334"/>
                  <a:pt x="989" y="334"/>
                </a:cubicBezTo>
                <a:cubicBezTo>
                  <a:pt x="986" y="334"/>
                  <a:pt x="984" y="332"/>
                  <a:pt x="981" y="330"/>
                </a:cubicBezTo>
                <a:cubicBezTo>
                  <a:pt x="977" y="328"/>
                  <a:pt x="975" y="326"/>
                  <a:pt x="971" y="323"/>
                </a:cubicBezTo>
                <a:cubicBezTo>
                  <a:pt x="964" y="318"/>
                  <a:pt x="960" y="315"/>
                  <a:pt x="954" y="309"/>
                </a:cubicBezTo>
                <a:cubicBezTo>
                  <a:pt x="947" y="303"/>
                  <a:pt x="943" y="300"/>
                  <a:pt x="935" y="295"/>
                </a:cubicBezTo>
                <a:cubicBezTo>
                  <a:pt x="931" y="292"/>
                  <a:pt x="928" y="290"/>
                  <a:pt x="923" y="288"/>
                </a:cubicBezTo>
                <a:cubicBezTo>
                  <a:pt x="921" y="287"/>
                  <a:pt x="919" y="286"/>
                  <a:pt x="917" y="286"/>
                </a:cubicBezTo>
                <a:cubicBezTo>
                  <a:pt x="876" y="286"/>
                  <a:pt x="876" y="286"/>
                  <a:pt x="876" y="286"/>
                </a:cubicBezTo>
                <a:cubicBezTo>
                  <a:pt x="842" y="281"/>
                  <a:pt x="842" y="281"/>
                  <a:pt x="842" y="281"/>
                </a:cubicBezTo>
                <a:cubicBezTo>
                  <a:pt x="832" y="281"/>
                  <a:pt x="832" y="281"/>
                  <a:pt x="832" y="281"/>
                </a:cubicBezTo>
                <a:cubicBezTo>
                  <a:pt x="826" y="281"/>
                  <a:pt x="822" y="282"/>
                  <a:pt x="816" y="280"/>
                </a:cubicBezTo>
                <a:cubicBezTo>
                  <a:pt x="811" y="279"/>
                  <a:pt x="809" y="277"/>
                  <a:pt x="804" y="276"/>
                </a:cubicBezTo>
                <a:cubicBezTo>
                  <a:pt x="799" y="275"/>
                  <a:pt x="799" y="270"/>
                  <a:pt x="797" y="265"/>
                </a:cubicBezTo>
                <a:cubicBezTo>
                  <a:pt x="796" y="262"/>
                  <a:pt x="794" y="261"/>
                  <a:pt x="792" y="259"/>
                </a:cubicBezTo>
                <a:cubicBezTo>
                  <a:pt x="790" y="255"/>
                  <a:pt x="789" y="252"/>
                  <a:pt x="789" y="248"/>
                </a:cubicBezTo>
                <a:cubicBezTo>
                  <a:pt x="789" y="244"/>
                  <a:pt x="791" y="242"/>
                  <a:pt x="793" y="239"/>
                </a:cubicBezTo>
                <a:cubicBezTo>
                  <a:pt x="795" y="234"/>
                  <a:pt x="797" y="230"/>
                  <a:pt x="800" y="225"/>
                </a:cubicBezTo>
                <a:cubicBezTo>
                  <a:pt x="803" y="219"/>
                  <a:pt x="807" y="216"/>
                  <a:pt x="807" y="209"/>
                </a:cubicBezTo>
                <a:cubicBezTo>
                  <a:pt x="807" y="205"/>
                  <a:pt x="804" y="203"/>
                  <a:pt x="803" y="199"/>
                </a:cubicBezTo>
                <a:cubicBezTo>
                  <a:pt x="803" y="197"/>
                  <a:pt x="803" y="196"/>
                  <a:pt x="803" y="194"/>
                </a:cubicBezTo>
                <a:cubicBezTo>
                  <a:pt x="806" y="177"/>
                  <a:pt x="806" y="177"/>
                  <a:pt x="806" y="177"/>
                </a:cubicBezTo>
                <a:cubicBezTo>
                  <a:pt x="806" y="175"/>
                  <a:pt x="806" y="173"/>
                  <a:pt x="805" y="170"/>
                </a:cubicBezTo>
                <a:cubicBezTo>
                  <a:pt x="804" y="165"/>
                  <a:pt x="801" y="163"/>
                  <a:pt x="799" y="158"/>
                </a:cubicBezTo>
                <a:cubicBezTo>
                  <a:pt x="797" y="154"/>
                  <a:pt x="796" y="151"/>
                  <a:pt x="794" y="146"/>
                </a:cubicBezTo>
                <a:cubicBezTo>
                  <a:pt x="792" y="142"/>
                  <a:pt x="789" y="140"/>
                  <a:pt x="785" y="137"/>
                </a:cubicBezTo>
                <a:cubicBezTo>
                  <a:pt x="782" y="133"/>
                  <a:pt x="781" y="130"/>
                  <a:pt x="779" y="125"/>
                </a:cubicBezTo>
                <a:cubicBezTo>
                  <a:pt x="777" y="121"/>
                  <a:pt x="775" y="120"/>
                  <a:pt x="774" y="116"/>
                </a:cubicBezTo>
                <a:cubicBezTo>
                  <a:pt x="773" y="112"/>
                  <a:pt x="772" y="110"/>
                  <a:pt x="770" y="106"/>
                </a:cubicBezTo>
                <a:cubicBezTo>
                  <a:pt x="769" y="104"/>
                  <a:pt x="768" y="102"/>
                  <a:pt x="768" y="100"/>
                </a:cubicBezTo>
                <a:cubicBezTo>
                  <a:pt x="767" y="98"/>
                  <a:pt x="767" y="94"/>
                  <a:pt x="764" y="94"/>
                </a:cubicBezTo>
                <a:cubicBezTo>
                  <a:pt x="762" y="94"/>
                  <a:pt x="760" y="95"/>
                  <a:pt x="758" y="95"/>
                </a:cubicBezTo>
                <a:cubicBezTo>
                  <a:pt x="751" y="95"/>
                  <a:pt x="746" y="94"/>
                  <a:pt x="742" y="89"/>
                </a:cubicBezTo>
                <a:cubicBezTo>
                  <a:pt x="740" y="86"/>
                  <a:pt x="740" y="83"/>
                  <a:pt x="738" y="81"/>
                </a:cubicBezTo>
                <a:cubicBezTo>
                  <a:pt x="734" y="78"/>
                  <a:pt x="731" y="79"/>
                  <a:pt x="726" y="78"/>
                </a:cubicBezTo>
                <a:cubicBezTo>
                  <a:pt x="720" y="78"/>
                  <a:pt x="717" y="77"/>
                  <a:pt x="712" y="76"/>
                </a:cubicBezTo>
                <a:cubicBezTo>
                  <a:pt x="702" y="73"/>
                  <a:pt x="698" y="66"/>
                  <a:pt x="691" y="58"/>
                </a:cubicBezTo>
                <a:cubicBezTo>
                  <a:pt x="687" y="54"/>
                  <a:pt x="685" y="51"/>
                  <a:pt x="680" y="49"/>
                </a:cubicBezTo>
                <a:cubicBezTo>
                  <a:pt x="678" y="49"/>
                  <a:pt x="677" y="48"/>
                  <a:pt x="674" y="47"/>
                </a:cubicBezTo>
                <a:cubicBezTo>
                  <a:pt x="671" y="45"/>
                  <a:pt x="667" y="44"/>
                  <a:pt x="667" y="40"/>
                </a:cubicBezTo>
                <a:cubicBezTo>
                  <a:pt x="667" y="37"/>
                  <a:pt x="668" y="35"/>
                  <a:pt x="667" y="33"/>
                </a:cubicBezTo>
                <a:cubicBezTo>
                  <a:pt x="665" y="31"/>
                  <a:pt x="663" y="31"/>
                  <a:pt x="661" y="29"/>
                </a:cubicBezTo>
                <a:cubicBezTo>
                  <a:pt x="659" y="28"/>
                  <a:pt x="659" y="27"/>
                  <a:pt x="658" y="25"/>
                </a:cubicBezTo>
                <a:cubicBezTo>
                  <a:pt x="657" y="24"/>
                  <a:pt x="656" y="24"/>
                  <a:pt x="656" y="23"/>
                </a:cubicBezTo>
                <a:cubicBezTo>
                  <a:pt x="656" y="18"/>
                  <a:pt x="659" y="16"/>
                  <a:pt x="660" y="12"/>
                </a:cubicBezTo>
                <a:cubicBezTo>
                  <a:pt x="661" y="8"/>
                  <a:pt x="662" y="5"/>
                  <a:pt x="664" y="1"/>
                </a:cubicBezTo>
                <a:cubicBezTo>
                  <a:pt x="664" y="1"/>
                  <a:pt x="664" y="1"/>
                  <a:pt x="664" y="1"/>
                </a:cubicBezTo>
                <a:cubicBezTo>
                  <a:pt x="659" y="1"/>
                  <a:pt x="656" y="0"/>
                  <a:pt x="650" y="1"/>
                </a:cubicBezTo>
                <a:cubicBezTo>
                  <a:pt x="645" y="3"/>
                  <a:pt x="640" y="5"/>
                  <a:pt x="634" y="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9" name="Freeform 8"/>
          <p:cNvSpPr>
            <a:spLocks/>
          </p:cNvSpPr>
          <p:nvPr/>
        </p:nvSpPr>
        <p:spPr bwMode="auto">
          <a:xfrm>
            <a:off x="4948047" y="807427"/>
            <a:ext cx="3697840" cy="3027402"/>
          </a:xfrm>
          <a:custGeom>
            <a:avLst/>
            <a:gdLst/>
            <a:ahLst/>
            <a:cxnLst>
              <a:cxn ang="0">
                <a:pos x="535" y="1025"/>
              </a:cxn>
              <a:cxn ang="0">
                <a:pos x="635" y="940"/>
              </a:cxn>
              <a:cxn ang="0">
                <a:pos x="686" y="911"/>
              </a:cxn>
              <a:cxn ang="0">
                <a:pos x="761" y="882"/>
              </a:cxn>
              <a:cxn ang="0">
                <a:pos x="773" y="833"/>
              </a:cxn>
              <a:cxn ang="0">
                <a:pos x="809" y="772"/>
              </a:cxn>
              <a:cxn ang="0">
                <a:pos x="865" y="794"/>
              </a:cxn>
              <a:cxn ang="0">
                <a:pos x="923" y="757"/>
              </a:cxn>
              <a:cxn ang="0">
                <a:pos x="970" y="793"/>
              </a:cxn>
              <a:cxn ang="0">
                <a:pos x="1009" y="836"/>
              </a:cxn>
              <a:cxn ang="0">
                <a:pos x="1021" y="762"/>
              </a:cxn>
              <a:cxn ang="0">
                <a:pos x="1069" y="787"/>
              </a:cxn>
              <a:cxn ang="0">
                <a:pos x="1132" y="757"/>
              </a:cxn>
              <a:cxn ang="0">
                <a:pos x="1214" y="715"/>
              </a:cxn>
              <a:cxn ang="0">
                <a:pos x="1202" y="651"/>
              </a:cxn>
              <a:cxn ang="0">
                <a:pos x="1147" y="619"/>
              </a:cxn>
              <a:cxn ang="0">
                <a:pos x="1144" y="524"/>
              </a:cxn>
              <a:cxn ang="0">
                <a:pos x="1182" y="534"/>
              </a:cxn>
              <a:cxn ang="0">
                <a:pos x="1204" y="483"/>
              </a:cxn>
              <a:cxn ang="0">
                <a:pos x="1177" y="423"/>
              </a:cxn>
              <a:cxn ang="0">
                <a:pos x="1244" y="358"/>
              </a:cxn>
              <a:cxn ang="0">
                <a:pos x="1294" y="312"/>
              </a:cxn>
              <a:cxn ang="0">
                <a:pos x="1324" y="189"/>
              </a:cxn>
              <a:cxn ang="0">
                <a:pos x="1289" y="137"/>
              </a:cxn>
              <a:cxn ang="0">
                <a:pos x="1235" y="154"/>
              </a:cxn>
              <a:cxn ang="0">
                <a:pos x="1189" y="160"/>
              </a:cxn>
              <a:cxn ang="0">
                <a:pos x="1157" y="74"/>
              </a:cxn>
              <a:cxn ang="0">
                <a:pos x="1116" y="62"/>
              </a:cxn>
              <a:cxn ang="0">
                <a:pos x="1109" y="5"/>
              </a:cxn>
              <a:cxn ang="0">
                <a:pos x="1055" y="46"/>
              </a:cxn>
              <a:cxn ang="0">
                <a:pos x="1079" y="110"/>
              </a:cxn>
              <a:cxn ang="0">
                <a:pos x="1031" y="186"/>
              </a:cxn>
              <a:cxn ang="0">
                <a:pos x="1020" y="239"/>
              </a:cxn>
              <a:cxn ang="0">
                <a:pos x="952" y="285"/>
              </a:cxn>
              <a:cxn ang="0">
                <a:pos x="850" y="380"/>
              </a:cxn>
              <a:cxn ang="0">
                <a:pos x="904" y="402"/>
              </a:cxn>
              <a:cxn ang="0">
                <a:pos x="979" y="396"/>
              </a:cxn>
              <a:cxn ang="0">
                <a:pos x="1043" y="449"/>
              </a:cxn>
              <a:cxn ang="0">
                <a:pos x="999" y="476"/>
              </a:cxn>
              <a:cxn ang="0">
                <a:pos x="920" y="506"/>
              </a:cxn>
              <a:cxn ang="0">
                <a:pos x="867" y="549"/>
              </a:cxn>
              <a:cxn ang="0">
                <a:pos x="782" y="594"/>
              </a:cxn>
              <a:cxn ang="0">
                <a:pos x="688" y="587"/>
              </a:cxn>
              <a:cxn ang="0">
                <a:pos x="675" y="658"/>
              </a:cxn>
              <a:cxn ang="0">
                <a:pos x="630" y="709"/>
              </a:cxn>
              <a:cxn ang="0">
                <a:pos x="507" y="755"/>
              </a:cxn>
              <a:cxn ang="0">
                <a:pos x="360" y="808"/>
              </a:cxn>
              <a:cxn ang="0">
                <a:pos x="311" y="798"/>
              </a:cxn>
              <a:cxn ang="0">
                <a:pos x="203" y="754"/>
              </a:cxn>
              <a:cxn ang="0">
                <a:pos x="3" y="749"/>
              </a:cxn>
              <a:cxn ang="0">
                <a:pos x="29" y="833"/>
              </a:cxn>
              <a:cxn ang="0">
                <a:pos x="81" y="858"/>
              </a:cxn>
              <a:cxn ang="0">
                <a:pos x="140" y="860"/>
              </a:cxn>
              <a:cxn ang="0">
                <a:pos x="139" y="929"/>
              </a:cxn>
              <a:cxn ang="0">
                <a:pos x="207" y="987"/>
              </a:cxn>
              <a:cxn ang="0">
                <a:pos x="271" y="955"/>
              </a:cxn>
              <a:cxn ang="0">
                <a:pos x="317" y="968"/>
              </a:cxn>
              <a:cxn ang="0">
                <a:pos x="281" y="1029"/>
              </a:cxn>
              <a:cxn ang="0">
                <a:pos x="332" y="1058"/>
              </a:cxn>
              <a:cxn ang="0">
                <a:pos x="403" y="995"/>
              </a:cxn>
              <a:cxn ang="0">
                <a:pos x="446" y="966"/>
              </a:cxn>
              <a:cxn ang="0">
                <a:pos x="463" y="1023"/>
              </a:cxn>
            </a:cxnLst>
            <a:rect l="0" t="0" r="r" b="b"/>
            <a:pathLst>
              <a:path w="1328" h="1059">
                <a:moveTo>
                  <a:pt x="478" y="1034"/>
                </a:moveTo>
                <a:cubicBezTo>
                  <a:pt x="482" y="1035"/>
                  <a:pt x="486" y="1034"/>
                  <a:pt x="489" y="1035"/>
                </a:cubicBezTo>
                <a:cubicBezTo>
                  <a:pt x="496" y="1038"/>
                  <a:pt x="499" y="1042"/>
                  <a:pt x="505" y="1043"/>
                </a:cubicBezTo>
                <a:cubicBezTo>
                  <a:pt x="511" y="1045"/>
                  <a:pt x="515" y="1044"/>
                  <a:pt x="521" y="1045"/>
                </a:cubicBezTo>
                <a:cubicBezTo>
                  <a:pt x="525" y="1045"/>
                  <a:pt x="528" y="1046"/>
                  <a:pt x="532" y="1047"/>
                </a:cubicBezTo>
                <a:cubicBezTo>
                  <a:pt x="532" y="1046"/>
                  <a:pt x="533" y="1046"/>
                  <a:pt x="533" y="1045"/>
                </a:cubicBezTo>
                <a:cubicBezTo>
                  <a:pt x="533" y="1043"/>
                  <a:pt x="532" y="1042"/>
                  <a:pt x="532" y="1040"/>
                </a:cubicBezTo>
                <a:cubicBezTo>
                  <a:pt x="532" y="1034"/>
                  <a:pt x="533" y="1031"/>
                  <a:pt x="535" y="1025"/>
                </a:cubicBezTo>
                <a:cubicBezTo>
                  <a:pt x="536" y="1021"/>
                  <a:pt x="537" y="1018"/>
                  <a:pt x="539" y="1013"/>
                </a:cubicBezTo>
                <a:cubicBezTo>
                  <a:pt x="542" y="1009"/>
                  <a:pt x="544" y="1008"/>
                  <a:pt x="546" y="1003"/>
                </a:cubicBezTo>
                <a:cubicBezTo>
                  <a:pt x="550" y="997"/>
                  <a:pt x="551" y="992"/>
                  <a:pt x="556" y="988"/>
                </a:cubicBezTo>
                <a:cubicBezTo>
                  <a:pt x="563" y="984"/>
                  <a:pt x="568" y="981"/>
                  <a:pt x="571" y="973"/>
                </a:cubicBezTo>
                <a:cubicBezTo>
                  <a:pt x="573" y="968"/>
                  <a:pt x="575" y="964"/>
                  <a:pt x="579" y="961"/>
                </a:cubicBezTo>
                <a:cubicBezTo>
                  <a:pt x="587" y="955"/>
                  <a:pt x="593" y="956"/>
                  <a:pt x="602" y="952"/>
                </a:cubicBezTo>
                <a:cubicBezTo>
                  <a:pt x="607" y="950"/>
                  <a:pt x="610" y="949"/>
                  <a:pt x="615" y="946"/>
                </a:cubicBezTo>
                <a:cubicBezTo>
                  <a:pt x="622" y="943"/>
                  <a:pt x="627" y="940"/>
                  <a:pt x="635" y="940"/>
                </a:cubicBezTo>
                <a:cubicBezTo>
                  <a:pt x="640" y="940"/>
                  <a:pt x="643" y="940"/>
                  <a:pt x="648" y="941"/>
                </a:cubicBezTo>
                <a:cubicBezTo>
                  <a:pt x="648" y="941"/>
                  <a:pt x="648" y="941"/>
                  <a:pt x="648" y="941"/>
                </a:cubicBezTo>
                <a:cubicBezTo>
                  <a:pt x="651" y="938"/>
                  <a:pt x="652" y="935"/>
                  <a:pt x="652" y="930"/>
                </a:cubicBezTo>
                <a:cubicBezTo>
                  <a:pt x="653" y="930"/>
                  <a:pt x="653" y="929"/>
                  <a:pt x="654" y="929"/>
                </a:cubicBezTo>
                <a:cubicBezTo>
                  <a:pt x="655" y="929"/>
                  <a:pt x="655" y="930"/>
                  <a:pt x="656" y="930"/>
                </a:cubicBezTo>
                <a:cubicBezTo>
                  <a:pt x="660" y="931"/>
                  <a:pt x="662" y="933"/>
                  <a:pt x="666" y="933"/>
                </a:cubicBezTo>
                <a:cubicBezTo>
                  <a:pt x="672" y="933"/>
                  <a:pt x="675" y="929"/>
                  <a:pt x="678" y="924"/>
                </a:cubicBezTo>
                <a:cubicBezTo>
                  <a:pt x="681" y="919"/>
                  <a:pt x="684" y="917"/>
                  <a:pt x="686" y="911"/>
                </a:cubicBezTo>
                <a:cubicBezTo>
                  <a:pt x="687" y="908"/>
                  <a:pt x="688" y="905"/>
                  <a:pt x="689" y="901"/>
                </a:cubicBezTo>
                <a:cubicBezTo>
                  <a:pt x="691" y="896"/>
                  <a:pt x="694" y="890"/>
                  <a:pt x="700" y="890"/>
                </a:cubicBezTo>
                <a:cubicBezTo>
                  <a:pt x="701" y="890"/>
                  <a:pt x="701" y="892"/>
                  <a:pt x="702" y="892"/>
                </a:cubicBezTo>
                <a:cubicBezTo>
                  <a:pt x="705" y="894"/>
                  <a:pt x="707" y="896"/>
                  <a:pt x="710" y="896"/>
                </a:cubicBezTo>
                <a:cubicBezTo>
                  <a:pt x="719" y="896"/>
                  <a:pt x="721" y="885"/>
                  <a:pt x="730" y="885"/>
                </a:cubicBezTo>
                <a:cubicBezTo>
                  <a:pt x="736" y="885"/>
                  <a:pt x="739" y="889"/>
                  <a:pt x="745" y="889"/>
                </a:cubicBezTo>
                <a:cubicBezTo>
                  <a:pt x="746" y="889"/>
                  <a:pt x="747" y="888"/>
                  <a:pt x="749" y="887"/>
                </a:cubicBezTo>
                <a:cubicBezTo>
                  <a:pt x="754" y="886"/>
                  <a:pt x="756" y="885"/>
                  <a:pt x="761" y="882"/>
                </a:cubicBezTo>
                <a:cubicBezTo>
                  <a:pt x="764" y="881"/>
                  <a:pt x="766" y="880"/>
                  <a:pt x="769" y="878"/>
                </a:cubicBezTo>
                <a:cubicBezTo>
                  <a:pt x="771" y="875"/>
                  <a:pt x="771" y="873"/>
                  <a:pt x="773" y="870"/>
                </a:cubicBezTo>
                <a:cubicBezTo>
                  <a:pt x="775" y="866"/>
                  <a:pt x="776" y="864"/>
                  <a:pt x="778" y="860"/>
                </a:cubicBezTo>
                <a:cubicBezTo>
                  <a:pt x="778" y="860"/>
                  <a:pt x="778" y="860"/>
                  <a:pt x="778" y="860"/>
                </a:cubicBezTo>
                <a:cubicBezTo>
                  <a:pt x="775" y="855"/>
                  <a:pt x="774" y="853"/>
                  <a:pt x="771" y="848"/>
                </a:cubicBezTo>
                <a:cubicBezTo>
                  <a:pt x="770" y="846"/>
                  <a:pt x="768" y="845"/>
                  <a:pt x="768" y="842"/>
                </a:cubicBezTo>
                <a:cubicBezTo>
                  <a:pt x="768" y="840"/>
                  <a:pt x="770" y="840"/>
                  <a:pt x="771" y="838"/>
                </a:cubicBezTo>
                <a:cubicBezTo>
                  <a:pt x="772" y="837"/>
                  <a:pt x="773" y="835"/>
                  <a:pt x="773" y="833"/>
                </a:cubicBezTo>
                <a:cubicBezTo>
                  <a:pt x="773" y="828"/>
                  <a:pt x="770" y="826"/>
                  <a:pt x="770" y="820"/>
                </a:cubicBezTo>
                <a:cubicBezTo>
                  <a:pt x="770" y="816"/>
                  <a:pt x="776" y="817"/>
                  <a:pt x="780" y="816"/>
                </a:cubicBezTo>
                <a:cubicBezTo>
                  <a:pt x="782" y="816"/>
                  <a:pt x="784" y="815"/>
                  <a:pt x="786" y="813"/>
                </a:cubicBezTo>
                <a:cubicBezTo>
                  <a:pt x="786" y="797"/>
                  <a:pt x="786" y="797"/>
                  <a:pt x="786" y="797"/>
                </a:cubicBezTo>
                <a:cubicBezTo>
                  <a:pt x="786" y="795"/>
                  <a:pt x="785" y="794"/>
                  <a:pt x="786" y="792"/>
                </a:cubicBezTo>
                <a:cubicBezTo>
                  <a:pt x="787" y="791"/>
                  <a:pt x="788" y="791"/>
                  <a:pt x="790" y="790"/>
                </a:cubicBezTo>
                <a:cubicBezTo>
                  <a:pt x="792" y="789"/>
                  <a:pt x="794" y="787"/>
                  <a:pt x="796" y="785"/>
                </a:cubicBezTo>
                <a:cubicBezTo>
                  <a:pt x="801" y="781"/>
                  <a:pt x="804" y="777"/>
                  <a:pt x="809" y="772"/>
                </a:cubicBezTo>
                <a:cubicBezTo>
                  <a:pt x="812" y="777"/>
                  <a:pt x="812" y="780"/>
                  <a:pt x="813" y="785"/>
                </a:cubicBezTo>
                <a:cubicBezTo>
                  <a:pt x="815" y="796"/>
                  <a:pt x="817" y="801"/>
                  <a:pt x="818" y="812"/>
                </a:cubicBezTo>
                <a:cubicBezTo>
                  <a:pt x="820" y="812"/>
                  <a:pt x="820" y="812"/>
                  <a:pt x="822" y="812"/>
                </a:cubicBezTo>
                <a:cubicBezTo>
                  <a:pt x="824" y="812"/>
                  <a:pt x="825" y="811"/>
                  <a:pt x="826" y="811"/>
                </a:cubicBezTo>
                <a:cubicBezTo>
                  <a:pt x="834" y="809"/>
                  <a:pt x="838" y="806"/>
                  <a:pt x="844" y="800"/>
                </a:cubicBezTo>
                <a:cubicBezTo>
                  <a:pt x="847" y="797"/>
                  <a:pt x="848" y="795"/>
                  <a:pt x="851" y="793"/>
                </a:cubicBezTo>
                <a:cubicBezTo>
                  <a:pt x="855" y="790"/>
                  <a:pt x="858" y="790"/>
                  <a:pt x="863" y="788"/>
                </a:cubicBezTo>
                <a:cubicBezTo>
                  <a:pt x="864" y="791"/>
                  <a:pt x="864" y="792"/>
                  <a:pt x="865" y="794"/>
                </a:cubicBezTo>
                <a:cubicBezTo>
                  <a:pt x="865" y="795"/>
                  <a:pt x="866" y="795"/>
                  <a:pt x="867" y="795"/>
                </a:cubicBezTo>
                <a:cubicBezTo>
                  <a:pt x="871" y="791"/>
                  <a:pt x="874" y="786"/>
                  <a:pt x="880" y="786"/>
                </a:cubicBezTo>
                <a:cubicBezTo>
                  <a:pt x="885" y="786"/>
                  <a:pt x="887" y="788"/>
                  <a:pt x="892" y="788"/>
                </a:cubicBezTo>
                <a:cubicBezTo>
                  <a:pt x="895" y="788"/>
                  <a:pt x="898" y="788"/>
                  <a:pt x="900" y="785"/>
                </a:cubicBezTo>
                <a:cubicBezTo>
                  <a:pt x="903" y="783"/>
                  <a:pt x="902" y="779"/>
                  <a:pt x="903" y="775"/>
                </a:cubicBezTo>
                <a:cubicBezTo>
                  <a:pt x="904" y="772"/>
                  <a:pt x="905" y="770"/>
                  <a:pt x="907" y="767"/>
                </a:cubicBezTo>
                <a:cubicBezTo>
                  <a:pt x="908" y="764"/>
                  <a:pt x="910" y="761"/>
                  <a:pt x="913" y="759"/>
                </a:cubicBezTo>
                <a:cubicBezTo>
                  <a:pt x="916" y="757"/>
                  <a:pt x="919" y="758"/>
                  <a:pt x="923" y="757"/>
                </a:cubicBezTo>
                <a:cubicBezTo>
                  <a:pt x="926" y="757"/>
                  <a:pt x="928" y="755"/>
                  <a:pt x="930" y="754"/>
                </a:cubicBezTo>
                <a:cubicBezTo>
                  <a:pt x="936" y="753"/>
                  <a:pt x="939" y="750"/>
                  <a:pt x="945" y="750"/>
                </a:cubicBezTo>
                <a:cubicBezTo>
                  <a:pt x="947" y="750"/>
                  <a:pt x="948" y="752"/>
                  <a:pt x="949" y="754"/>
                </a:cubicBezTo>
                <a:cubicBezTo>
                  <a:pt x="950" y="755"/>
                  <a:pt x="951" y="756"/>
                  <a:pt x="952" y="758"/>
                </a:cubicBezTo>
                <a:cubicBezTo>
                  <a:pt x="954" y="763"/>
                  <a:pt x="956" y="766"/>
                  <a:pt x="959" y="770"/>
                </a:cubicBezTo>
                <a:cubicBezTo>
                  <a:pt x="962" y="775"/>
                  <a:pt x="965" y="776"/>
                  <a:pt x="969" y="781"/>
                </a:cubicBezTo>
                <a:cubicBezTo>
                  <a:pt x="970" y="783"/>
                  <a:pt x="972" y="784"/>
                  <a:pt x="972" y="787"/>
                </a:cubicBezTo>
                <a:cubicBezTo>
                  <a:pt x="972" y="790"/>
                  <a:pt x="970" y="791"/>
                  <a:pt x="970" y="793"/>
                </a:cubicBezTo>
                <a:cubicBezTo>
                  <a:pt x="969" y="797"/>
                  <a:pt x="969" y="799"/>
                  <a:pt x="969" y="802"/>
                </a:cubicBezTo>
                <a:cubicBezTo>
                  <a:pt x="969" y="806"/>
                  <a:pt x="970" y="808"/>
                  <a:pt x="971" y="811"/>
                </a:cubicBezTo>
                <a:cubicBezTo>
                  <a:pt x="971" y="814"/>
                  <a:pt x="971" y="816"/>
                  <a:pt x="972" y="819"/>
                </a:cubicBezTo>
                <a:cubicBezTo>
                  <a:pt x="972" y="821"/>
                  <a:pt x="972" y="823"/>
                  <a:pt x="973" y="824"/>
                </a:cubicBezTo>
                <a:cubicBezTo>
                  <a:pt x="975" y="825"/>
                  <a:pt x="977" y="825"/>
                  <a:pt x="979" y="826"/>
                </a:cubicBezTo>
                <a:cubicBezTo>
                  <a:pt x="990" y="830"/>
                  <a:pt x="994" y="839"/>
                  <a:pt x="1005" y="840"/>
                </a:cubicBezTo>
                <a:cubicBezTo>
                  <a:pt x="1005" y="840"/>
                  <a:pt x="1005" y="840"/>
                  <a:pt x="1005" y="840"/>
                </a:cubicBezTo>
                <a:cubicBezTo>
                  <a:pt x="1007" y="839"/>
                  <a:pt x="1008" y="837"/>
                  <a:pt x="1009" y="836"/>
                </a:cubicBezTo>
                <a:cubicBezTo>
                  <a:pt x="1012" y="834"/>
                  <a:pt x="1014" y="834"/>
                  <a:pt x="1015" y="831"/>
                </a:cubicBezTo>
                <a:cubicBezTo>
                  <a:pt x="1016" y="829"/>
                  <a:pt x="1016" y="827"/>
                  <a:pt x="1017" y="825"/>
                </a:cubicBezTo>
                <a:cubicBezTo>
                  <a:pt x="1020" y="817"/>
                  <a:pt x="1023" y="813"/>
                  <a:pt x="1023" y="804"/>
                </a:cubicBezTo>
                <a:cubicBezTo>
                  <a:pt x="1023" y="802"/>
                  <a:pt x="1022" y="800"/>
                  <a:pt x="1022" y="797"/>
                </a:cubicBezTo>
                <a:cubicBezTo>
                  <a:pt x="1021" y="791"/>
                  <a:pt x="1021" y="788"/>
                  <a:pt x="1020" y="781"/>
                </a:cubicBezTo>
                <a:cubicBezTo>
                  <a:pt x="1020" y="777"/>
                  <a:pt x="1018" y="775"/>
                  <a:pt x="1018" y="770"/>
                </a:cubicBezTo>
                <a:cubicBezTo>
                  <a:pt x="1018" y="768"/>
                  <a:pt x="1019" y="766"/>
                  <a:pt x="1019" y="763"/>
                </a:cubicBezTo>
                <a:cubicBezTo>
                  <a:pt x="1020" y="763"/>
                  <a:pt x="1020" y="762"/>
                  <a:pt x="1021" y="762"/>
                </a:cubicBezTo>
                <a:cubicBezTo>
                  <a:pt x="1023" y="763"/>
                  <a:pt x="1024" y="764"/>
                  <a:pt x="1025" y="765"/>
                </a:cubicBezTo>
                <a:cubicBezTo>
                  <a:pt x="1027" y="767"/>
                  <a:pt x="1028" y="769"/>
                  <a:pt x="1030" y="770"/>
                </a:cubicBezTo>
                <a:cubicBezTo>
                  <a:pt x="1032" y="772"/>
                  <a:pt x="1034" y="772"/>
                  <a:pt x="1036" y="772"/>
                </a:cubicBezTo>
                <a:cubicBezTo>
                  <a:pt x="1040" y="774"/>
                  <a:pt x="1041" y="776"/>
                  <a:pt x="1042" y="779"/>
                </a:cubicBezTo>
                <a:cubicBezTo>
                  <a:pt x="1045" y="785"/>
                  <a:pt x="1048" y="787"/>
                  <a:pt x="1052" y="791"/>
                </a:cubicBezTo>
                <a:cubicBezTo>
                  <a:pt x="1055" y="794"/>
                  <a:pt x="1057" y="797"/>
                  <a:pt x="1061" y="797"/>
                </a:cubicBezTo>
                <a:cubicBezTo>
                  <a:pt x="1063" y="797"/>
                  <a:pt x="1064" y="795"/>
                  <a:pt x="1065" y="793"/>
                </a:cubicBezTo>
                <a:cubicBezTo>
                  <a:pt x="1066" y="791"/>
                  <a:pt x="1067" y="790"/>
                  <a:pt x="1069" y="787"/>
                </a:cubicBezTo>
                <a:cubicBezTo>
                  <a:pt x="1071" y="784"/>
                  <a:pt x="1074" y="784"/>
                  <a:pt x="1075" y="780"/>
                </a:cubicBezTo>
                <a:cubicBezTo>
                  <a:pt x="1076" y="779"/>
                  <a:pt x="1075" y="777"/>
                  <a:pt x="1076" y="776"/>
                </a:cubicBezTo>
                <a:cubicBezTo>
                  <a:pt x="1077" y="775"/>
                  <a:pt x="1079" y="775"/>
                  <a:pt x="1080" y="775"/>
                </a:cubicBezTo>
                <a:cubicBezTo>
                  <a:pt x="1083" y="774"/>
                  <a:pt x="1085" y="774"/>
                  <a:pt x="1088" y="773"/>
                </a:cubicBezTo>
                <a:cubicBezTo>
                  <a:pt x="1097" y="771"/>
                  <a:pt x="1099" y="764"/>
                  <a:pt x="1108" y="759"/>
                </a:cubicBezTo>
                <a:cubicBezTo>
                  <a:pt x="1111" y="758"/>
                  <a:pt x="1114" y="758"/>
                  <a:pt x="1118" y="758"/>
                </a:cubicBezTo>
                <a:cubicBezTo>
                  <a:pt x="1119" y="758"/>
                  <a:pt x="1120" y="757"/>
                  <a:pt x="1122" y="757"/>
                </a:cubicBezTo>
                <a:cubicBezTo>
                  <a:pt x="1132" y="757"/>
                  <a:pt x="1132" y="757"/>
                  <a:pt x="1132" y="757"/>
                </a:cubicBezTo>
                <a:cubicBezTo>
                  <a:pt x="1134" y="757"/>
                  <a:pt x="1135" y="755"/>
                  <a:pt x="1137" y="753"/>
                </a:cubicBezTo>
                <a:cubicBezTo>
                  <a:pt x="1143" y="749"/>
                  <a:pt x="1145" y="746"/>
                  <a:pt x="1151" y="743"/>
                </a:cubicBezTo>
                <a:cubicBezTo>
                  <a:pt x="1153" y="743"/>
                  <a:pt x="1154" y="743"/>
                  <a:pt x="1155" y="742"/>
                </a:cubicBezTo>
                <a:cubicBezTo>
                  <a:pt x="1159" y="741"/>
                  <a:pt x="1162" y="739"/>
                  <a:pt x="1166" y="738"/>
                </a:cubicBezTo>
                <a:cubicBezTo>
                  <a:pt x="1172" y="737"/>
                  <a:pt x="1175" y="737"/>
                  <a:pt x="1181" y="735"/>
                </a:cubicBezTo>
                <a:cubicBezTo>
                  <a:pt x="1186" y="733"/>
                  <a:pt x="1190" y="732"/>
                  <a:pt x="1195" y="729"/>
                </a:cubicBezTo>
                <a:cubicBezTo>
                  <a:pt x="1199" y="727"/>
                  <a:pt x="1200" y="723"/>
                  <a:pt x="1204" y="720"/>
                </a:cubicBezTo>
                <a:cubicBezTo>
                  <a:pt x="1208" y="718"/>
                  <a:pt x="1211" y="717"/>
                  <a:pt x="1214" y="715"/>
                </a:cubicBezTo>
                <a:cubicBezTo>
                  <a:pt x="1219" y="712"/>
                  <a:pt x="1219" y="707"/>
                  <a:pt x="1221" y="701"/>
                </a:cubicBezTo>
                <a:cubicBezTo>
                  <a:pt x="1221" y="701"/>
                  <a:pt x="1221" y="701"/>
                  <a:pt x="1221" y="701"/>
                </a:cubicBezTo>
                <a:cubicBezTo>
                  <a:pt x="1218" y="699"/>
                  <a:pt x="1216" y="698"/>
                  <a:pt x="1213" y="696"/>
                </a:cubicBezTo>
                <a:cubicBezTo>
                  <a:pt x="1211" y="695"/>
                  <a:pt x="1208" y="695"/>
                  <a:pt x="1208" y="692"/>
                </a:cubicBezTo>
                <a:cubicBezTo>
                  <a:pt x="1208" y="686"/>
                  <a:pt x="1213" y="683"/>
                  <a:pt x="1215" y="676"/>
                </a:cubicBezTo>
                <a:cubicBezTo>
                  <a:pt x="1214" y="674"/>
                  <a:pt x="1214" y="673"/>
                  <a:pt x="1212" y="670"/>
                </a:cubicBezTo>
                <a:cubicBezTo>
                  <a:pt x="1210" y="666"/>
                  <a:pt x="1207" y="665"/>
                  <a:pt x="1204" y="660"/>
                </a:cubicBezTo>
                <a:cubicBezTo>
                  <a:pt x="1203" y="657"/>
                  <a:pt x="1203" y="655"/>
                  <a:pt x="1202" y="651"/>
                </a:cubicBezTo>
                <a:cubicBezTo>
                  <a:pt x="1200" y="645"/>
                  <a:pt x="1200" y="641"/>
                  <a:pt x="1199" y="635"/>
                </a:cubicBezTo>
                <a:cubicBezTo>
                  <a:pt x="1199" y="631"/>
                  <a:pt x="1199" y="627"/>
                  <a:pt x="1197" y="624"/>
                </a:cubicBezTo>
                <a:cubicBezTo>
                  <a:pt x="1191" y="626"/>
                  <a:pt x="1187" y="629"/>
                  <a:pt x="1182" y="632"/>
                </a:cubicBezTo>
                <a:cubicBezTo>
                  <a:pt x="1179" y="635"/>
                  <a:pt x="1177" y="636"/>
                  <a:pt x="1174" y="638"/>
                </a:cubicBezTo>
                <a:cubicBezTo>
                  <a:pt x="1171" y="641"/>
                  <a:pt x="1169" y="644"/>
                  <a:pt x="1165" y="644"/>
                </a:cubicBezTo>
                <a:cubicBezTo>
                  <a:pt x="1161" y="644"/>
                  <a:pt x="1160" y="639"/>
                  <a:pt x="1159" y="635"/>
                </a:cubicBezTo>
                <a:cubicBezTo>
                  <a:pt x="1158" y="632"/>
                  <a:pt x="1157" y="630"/>
                  <a:pt x="1154" y="627"/>
                </a:cubicBezTo>
                <a:cubicBezTo>
                  <a:pt x="1152" y="624"/>
                  <a:pt x="1149" y="623"/>
                  <a:pt x="1147" y="619"/>
                </a:cubicBezTo>
                <a:cubicBezTo>
                  <a:pt x="1145" y="616"/>
                  <a:pt x="1145" y="613"/>
                  <a:pt x="1145" y="608"/>
                </a:cubicBezTo>
                <a:cubicBezTo>
                  <a:pt x="1145" y="593"/>
                  <a:pt x="1154" y="585"/>
                  <a:pt x="1154" y="570"/>
                </a:cubicBezTo>
                <a:cubicBezTo>
                  <a:pt x="1154" y="564"/>
                  <a:pt x="1152" y="560"/>
                  <a:pt x="1148" y="557"/>
                </a:cubicBezTo>
                <a:cubicBezTo>
                  <a:pt x="1143" y="552"/>
                  <a:pt x="1138" y="552"/>
                  <a:pt x="1131" y="551"/>
                </a:cubicBezTo>
                <a:cubicBezTo>
                  <a:pt x="1132" y="547"/>
                  <a:pt x="1134" y="545"/>
                  <a:pt x="1135" y="541"/>
                </a:cubicBezTo>
                <a:cubicBezTo>
                  <a:pt x="1136" y="536"/>
                  <a:pt x="1135" y="534"/>
                  <a:pt x="1135" y="529"/>
                </a:cubicBezTo>
                <a:cubicBezTo>
                  <a:pt x="1138" y="529"/>
                  <a:pt x="1140" y="530"/>
                  <a:pt x="1141" y="528"/>
                </a:cubicBezTo>
                <a:cubicBezTo>
                  <a:pt x="1142" y="527"/>
                  <a:pt x="1143" y="526"/>
                  <a:pt x="1144" y="524"/>
                </a:cubicBezTo>
                <a:cubicBezTo>
                  <a:pt x="1147" y="527"/>
                  <a:pt x="1149" y="528"/>
                  <a:pt x="1152" y="531"/>
                </a:cubicBezTo>
                <a:cubicBezTo>
                  <a:pt x="1153" y="532"/>
                  <a:pt x="1154" y="533"/>
                  <a:pt x="1155" y="535"/>
                </a:cubicBezTo>
                <a:cubicBezTo>
                  <a:pt x="1156" y="537"/>
                  <a:pt x="1157" y="539"/>
                  <a:pt x="1159" y="539"/>
                </a:cubicBezTo>
                <a:cubicBezTo>
                  <a:pt x="1162" y="539"/>
                  <a:pt x="1163" y="537"/>
                  <a:pt x="1165" y="537"/>
                </a:cubicBezTo>
                <a:cubicBezTo>
                  <a:pt x="1173" y="537"/>
                  <a:pt x="1173" y="549"/>
                  <a:pt x="1181" y="549"/>
                </a:cubicBezTo>
                <a:cubicBezTo>
                  <a:pt x="1184" y="549"/>
                  <a:pt x="1184" y="549"/>
                  <a:pt x="1184" y="549"/>
                </a:cubicBezTo>
                <a:cubicBezTo>
                  <a:pt x="1184" y="543"/>
                  <a:pt x="1184" y="543"/>
                  <a:pt x="1184" y="543"/>
                </a:cubicBezTo>
                <a:cubicBezTo>
                  <a:pt x="1182" y="534"/>
                  <a:pt x="1182" y="534"/>
                  <a:pt x="1182" y="534"/>
                </a:cubicBezTo>
                <a:cubicBezTo>
                  <a:pt x="1182" y="530"/>
                  <a:pt x="1183" y="526"/>
                  <a:pt x="1187" y="524"/>
                </a:cubicBezTo>
                <a:cubicBezTo>
                  <a:pt x="1189" y="524"/>
                  <a:pt x="1191" y="525"/>
                  <a:pt x="1193" y="523"/>
                </a:cubicBezTo>
                <a:cubicBezTo>
                  <a:pt x="1194" y="523"/>
                  <a:pt x="1193" y="521"/>
                  <a:pt x="1194" y="519"/>
                </a:cubicBezTo>
                <a:cubicBezTo>
                  <a:pt x="1194" y="518"/>
                  <a:pt x="1194" y="514"/>
                  <a:pt x="1195" y="513"/>
                </a:cubicBezTo>
                <a:cubicBezTo>
                  <a:pt x="1195" y="513"/>
                  <a:pt x="1195" y="513"/>
                  <a:pt x="1195" y="513"/>
                </a:cubicBezTo>
                <a:cubicBezTo>
                  <a:pt x="1194" y="507"/>
                  <a:pt x="1193" y="502"/>
                  <a:pt x="1191" y="496"/>
                </a:cubicBezTo>
                <a:cubicBezTo>
                  <a:pt x="1190" y="493"/>
                  <a:pt x="1188" y="491"/>
                  <a:pt x="1188" y="486"/>
                </a:cubicBezTo>
                <a:cubicBezTo>
                  <a:pt x="1194" y="486"/>
                  <a:pt x="1199" y="486"/>
                  <a:pt x="1204" y="483"/>
                </a:cubicBezTo>
                <a:cubicBezTo>
                  <a:pt x="1201" y="478"/>
                  <a:pt x="1197" y="478"/>
                  <a:pt x="1191" y="476"/>
                </a:cubicBezTo>
                <a:cubicBezTo>
                  <a:pt x="1189" y="475"/>
                  <a:pt x="1187" y="475"/>
                  <a:pt x="1185" y="472"/>
                </a:cubicBezTo>
                <a:cubicBezTo>
                  <a:pt x="1184" y="469"/>
                  <a:pt x="1183" y="467"/>
                  <a:pt x="1181" y="464"/>
                </a:cubicBezTo>
                <a:cubicBezTo>
                  <a:pt x="1178" y="462"/>
                  <a:pt x="1177" y="460"/>
                  <a:pt x="1175" y="456"/>
                </a:cubicBezTo>
                <a:cubicBezTo>
                  <a:pt x="1173" y="452"/>
                  <a:pt x="1170" y="451"/>
                  <a:pt x="1168" y="446"/>
                </a:cubicBezTo>
                <a:cubicBezTo>
                  <a:pt x="1168" y="444"/>
                  <a:pt x="1168" y="443"/>
                  <a:pt x="1167" y="440"/>
                </a:cubicBezTo>
                <a:cubicBezTo>
                  <a:pt x="1167" y="438"/>
                  <a:pt x="1165" y="436"/>
                  <a:pt x="1165" y="433"/>
                </a:cubicBezTo>
                <a:cubicBezTo>
                  <a:pt x="1165" y="427"/>
                  <a:pt x="1172" y="426"/>
                  <a:pt x="1177" y="423"/>
                </a:cubicBezTo>
                <a:cubicBezTo>
                  <a:pt x="1185" y="419"/>
                  <a:pt x="1189" y="417"/>
                  <a:pt x="1196" y="413"/>
                </a:cubicBezTo>
                <a:cubicBezTo>
                  <a:pt x="1203" y="410"/>
                  <a:pt x="1203" y="404"/>
                  <a:pt x="1207" y="398"/>
                </a:cubicBezTo>
                <a:cubicBezTo>
                  <a:pt x="1209" y="395"/>
                  <a:pt x="1210" y="392"/>
                  <a:pt x="1213" y="390"/>
                </a:cubicBezTo>
                <a:cubicBezTo>
                  <a:pt x="1215" y="390"/>
                  <a:pt x="1217" y="389"/>
                  <a:pt x="1217" y="388"/>
                </a:cubicBezTo>
                <a:cubicBezTo>
                  <a:pt x="1218" y="386"/>
                  <a:pt x="1219" y="384"/>
                  <a:pt x="1219" y="382"/>
                </a:cubicBezTo>
                <a:cubicBezTo>
                  <a:pt x="1224" y="378"/>
                  <a:pt x="1226" y="375"/>
                  <a:pt x="1230" y="370"/>
                </a:cubicBezTo>
                <a:cubicBezTo>
                  <a:pt x="1233" y="366"/>
                  <a:pt x="1236" y="365"/>
                  <a:pt x="1240" y="362"/>
                </a:cubicBezTo>
                <a:cubicBezTo>
                  <a:pt x="1242" y="361"/>
                  <a:pt x="1242" y="358"/>
                  <a:pt x="1244" y="358"/>
                </a:cubicBezTo>
                <a:cubicBezTo>
                  <a:pt x="1248" y="358"/>
                  <a:pt x="1250" y="362"/>
                  <a:pt x="1252" y="365"/>
                </a:cubicBezTo>
                <a:cubicBezTo>
                  <a:pt x="1255" y="370"/>
                  <a:pt x="1257" y="372"/>
                  <a:pt x="1261" y="376"/>
                </a:cubicBezTo>
                <a:cubicBezTo>
                  <a:pt x="1261" y="346"/>
                  <a:pt x="1261" y="346"/>
                  <a:pt x="1261" y="346"/>
                </a:cubicBezTo>
                <a:cubicBezTo>
                  <a:pt x="1261" y="343"/>
                  <a:pt x="1263" y="342"/>
                  <a:pt x="1264" y="340"/>
                </a:cubicBezTo>
                <a:cubicBezTo>
                  <a:pt x="1266" y="336"/>
                  <a:pt x="1267" y="334"/>
                  <a:pt x="1269" y="330"/>
                </a:cubicBezTo>
                <a:cubicBezTo>
                  <a:pt x="1273" y="323"/>
                  <a:pt x="1273" y="319"/>
                  <a:pt x="1274" y="311"/>
                </a:cubicBezTo>
                <a:cubicBezTo>
                  <a:pt x="1278" y="311"/>
                  <a:pt x="1280" y="312"/>
                  <a:pt x="1283" y="312"/>
                </a:cubicBezTo>
                <a:cubicBezTo>
                  <a:pt x="1288" y="312"/>
                  <a:pt x="1290" y="312"/>
                  <a:pt x="1294" y="312"/>
                </a:cubicBezTo>
                <a:cubicBezTo>
                  <a:pt x="1294" y="286"/>
                  <a:pt x="1294" y="286"/>
                  <a:pt x="1294" y="286"/>
                </a:cubicBezTo>
                <a:cubicBezTo>
                  <a:pt x="1294" y="282"/>
                  <a:pt x="1292" y="280"/>
                  <a:pt x="1292" y="276"/>
                </a:cubicBezTo>
                <a:cubicBezTo>
                  <a:pt x="1292" y="272"/>
                  <a:pt x="1293" y="270"/>
                  <a:pt x="1293" y="266"/>
                </a:cubicBezTo>
                <a:cubicBezTo>
                  <a:pt x="1294" y="258"/>
                  <a:pt x="1292" y="253"/>
                  <a:pt x="1294" y="246"/>
                </a:cubicBezTo>
                <a:cubicBezTo>
                  <a:pt x="1297" y="240"/>
                  <a:pt x="1300" y="238"/>
                  <a:pt x="1303" y="232"/>
                </a:cubicBezTo>
                <a:cubicBezTo>
                  <a:pt x="1308" y="224"/>
                  <a:pt x="1310" y="218"/>
                  <a:pt x="1314" y="210"/>
                </a:cubicBezTo>
                <a:cubicBezTo>
                  <a:pt x="1316" y="205"/>
                  <a:pt x="1318" y="203"/>
                  <a:pt x="1320" y="198"/>
                </a:cubicBezTo>
                <a:cubicBezTo>
                  <a:pt x="1321" y="195"/>
                  <a:pt x="1322" y="192"/>
                  <a:pt x="1324" y="189"/>
                </a:cubicBezTo>
                <a:cubicBezTo>
                  <a:pt x="1325" y="188"/>
                  <a:pt x="1328" y="188"/>
                  <a:pt x="1328" y="186"/>
                </a:cubicBezTo>
                <a:cubicBezTo>
                  <a:pt x="1328" y="182"/>
                  <a:pt x="1325" y="181"/>
                  <a:pt x="1323" y="178"/>
                </a:cubicBezTo>
                <a:cubicBezTo>
                  <a:pt x="1322" y="176"/>
                  <a:pt x="1321" y="174"/>
                  <a:pt x="1320" y="172"/>
                </a:cubicBezTo>
                <a:cubicBezTo>
                  <a:pt x="1319" y="170"/>
                  <a:pt x="1319" y="169"/>
                  <a:pt x="1318" y="167"/>
                </a:cubicBezTo>
                <a:cubicBezTo>
                  <a:pt x="1315" y="163"/>
                  <a:pt x="1313" y="161"/>
                  <a:pt x="1310" y="157"/>
                </a:cubicBezTo>
                <a:cubicBezTo>
                  <a:pt x="1308" y="155"/>
                  <a:pt x="1307" y="152"/>
                  <a:pt x="1305" y="149"/>
                </a:cubicBezTo>
                <a:cubicBezTo>
                  <a:pt x="1302" y="145"/>
                  <a:pt x="1299" y="143"/>
                  <a:pt x="1295" y="140"/>
                </a:cubicBezTo>
                <a:cubicBezTo>
                  <a:pt x="1293" y="139"/>
                  <a:pt x="1291" y="138"/>
                  <a:pt x="1289" y="137"/>
                </a:cubicBezTo>
                <a:cubicBezTo>
                  <a:pt x="1287" y="136"/>
                  <a:pt x="1286" y="135"/>
                  <a:pt x="1284" y="135"/>
                </a:cubicBezTo>
                <a:cubicBezTo>
                  <a:pt x="1280" y="135"/>
                  <a:pt x="1278" y="140"/>
                  <a:pt x="1277" y="144"/>
                </a:cubicBezTo>
                <a:cubicBezTo>
                  <a:pt x="1276" y="147"/>
                  <a:pt x="1276" y="150"/>
                  <a:pt x="1274" y="152"/>
                </a:cubicBezTo>
                <a:cubicBezTo>
                  <a:pt x="1271" y="155"/>
                  <a:pt x="1267" y="153"/>
                  <a:pt x="1263" y="154"/>
                </a:cubicBezTo>
                <a:cubicBezTo>
                  <a:pt x="1260" y="154"/>
                  <a:pt x="1258" y="156"/>
                  <a:pt x="1255" y="156"/>
                </a:cubicBezTo>
                <a:cubicBezTo>
                  <a:pt x="1253" y="156"/>
                  <a:pt x="1252" y="155"/>
                  <a:pt x="1249" y="155"/>
                </a:cubicBezTo>
                <a:cubicBezTo>
                  <a:pt x="1247" y="156"/>
                  <a:pt x="1246" y="156"/>
                  <a:pt x="1244" y="156"/>
                </a:cubicBezTo>
                <a:cubicBezTo>
                  <a:pt x="1240" y="156"/>
                  <a:pt x="1238" y="156"/>
                  <a:pt x="1235" y="154"/>
                </a:cubicBezTo>
                <a:cubicBezTo>
                  <a:pt x="1232" y="153"/>
                  <a:pt x="1231" y="150"/>
                  <a:pt x="1228" y="150"/>
                </a:cubicBezTo>
                <a:cubicBezTo>
                  <a:pt x="1226" y="150"/>
                  <a:pt x="1225" y="152"/>
                  <a:pt x="1224" y="154"/>
                </a:cubicBezTo>
                <a:cubicBezTo>
                  <a:pt x="1222" y="156"/>
                  <a:pt x="1221" y="158"/>
                  <a:pt x="1220" y="160"/>
                </a:cubicBezTo>
                <a:cubicBezTo>
                  <a:pt x="1218" y="163"/>
                  <a:pt x="1216" y="164"/>
                  <a:pt x="1213" y="165"/>
                </a:cubicBezTo>
                <a:cubicBezTo>
                  <a:pt x="1211" y="167"/>
                  <a:pt x="1209" y="168"/>
                  <a:pt x="1205" y="168"/>
                </a:cubicBezTo>
                <a:cubicBezTo>
                  <a:pt x="1203" y="168"/>
                  <a:pt x="1202" y="167"/>
                  <a:pt x="1199" y="166"/>
                </a:cubicBezTo>
                <a:cubicBezTo>
                  <a:pt x="1197" y="165"/>
                  <a:pt x="1195" y="164"/>
                  <a:pt x="1193" y="163"/>
                </a:cubicBezTo>
                <a:cubicBezTo>
                  <a:pt x="1192" y="162"/>
                  <a:pt x="1190" y="162"/>
                  <a:pt x="1189" y="160"/>
                </a:cubicBezTo>
                <a:cubicBezTo>
                  <a:pt x="1188" y="157"/>
                  <a:pt x="1188" y="155"/>
                  <a:pt x="1187" y="152"/>
                </a:cubicBezTo>
                <a:cubicBezTo>
                  <a:pt x="1186" y="150"/>
                  <a:pt x="1185" y="148"/>
                  <a:pt x="1184" y="146"/>
                </a:cubicBezTo>
                <a:cubicBezTo>
                  <a:pt x="1183" y="141"/>
                  <a:pt x="1182" y="137"/>
                  <a:pt x="1182" y="131"/>
                </a:cubicBezTo>
                <a:cubicBezTo>
                  <a:pt x="1182" y="129"/>
                  <a:pt x="1181" y="128"/>
                  <a:pt x="1180" y="125"/>
                </a:cubicBezTo>
                <a:cubicBezTo>
                  <a:pt x="1179" y="114"/>
                  <a:pt x="1173" y="109"/>
                  <a:pt x="1170" y="98"/>
                </a:cubicBezTo>
                <a:cubicBezTo>
                  <a:pt x="1169" y="94"/>
                  <a:pt x="1169" y="91"/>
                  <a:pt x="1167" y="86"/>
                </a:cubicBezTo>
                <a:cubicBezTo>
                  <a:pt x="1165" y="83"/>
                  <a:pt x="1164" y="81"/>
                  <a:pt x="1162" y="78"/>
                </a:cubicBezTo>
                <a:cubicBezTo>
                  <a:pt x="1161" y="76"/>
                  <a:pt x="1160" y="74"/>
                  <a:pt x="1157" y="74"/>
                </a:cubicBezTo>
                <a:cubicBezTo>
                  <a:pt x="1153" y="74"/>
                  <a:pt x="1151" y="76"/>
                  <a:pt x="1148" y="78"/>
                </a:cubicBezTo>
                <a:cubicBezTo>
                  <a:pt x="1146" y="81"/>
                  <a:pt x="1145" y="83"/>
                  <a:pt x="1143" y="86"/>
                </a:cubicBezTo>
                <a:cubicBezTo>
                  <a:pt x="1142" y="88"/>
                  <a:pt x="1142" y="90"/>
                  <a:pt x="1140" y="90"/>
                </a:cubicBezTo>
                <a:cubicBezTo>
                  <a:pt x="1134" y="90"/>
                  <a:pt x="1133" y="83"/>
                  <a:pt x="1128" y="79"/>
                </a:cubicBezTo>
                <a:cubicBezTo>
                  <a:pt x="1125" y="77"/>
                  <a:pt x="1123" y="77"/>
                  <a:pt x="1120" y="74"/>
                </a:cubicBezTo>
                <a:cubicBezTo>
                  <a:pt x="1118" y="72"/>
                  <a:pt x="1117" y="70"/>
                  <a:pt x="1113" y="70"/>
                </a:cubicBezTo>
                <a:cubicBezTo>
                  <a:pt x="1113" y="68"/>
                  <a:pt x="1113" y="68"/>
                  <a:pt x="1113" y="68"/>
                </a:cubicBezTo>
                <a:cubicBezTo>
                  <a:pt x="1114" y="65"/>
                  <a:pt x="1115" y="64"/>
                  <a:pt x="1116" y="62"/>
                </a:cubicBezTo>
                <a:cubicBezTo>
                  <a:pt x="1118" y="58"/>
                  <a:pt x="1120" y="56"/>
                  <a:pt x="1122" y="52"/>
                </a:cubicBezTo>
                <a:cubicBezTo>
                  <a:pt x="1124" y="47"/>
                  <a:pt x="1128" y="45"/>
                  <a:pt x="1130" y="40"/>
                </a:cubicBezTo>
                <a:cubicBezTo>
                  <a:pt x="1131" y="37"/>
                  <a:pt x="1133" y="35"/>
                  <a:pt x="1133" y="31"/>
                </a:cubicBezTo>
                <a:cubicBezTo>
                  <a:pt x="1133" y="26"/>
                  <a:pt x="1132" y="23"/>
                  <a:pt x="1130" y="18"/>
                </a:cubicBezTo>
                <a:cubicBezTo>
                  <a:pt x="1128" y="13"/>
                  <a:pt x="1125" y="12"/>
                  <a:pt x="1123" y="8"/>
                </a:cubicBezTo>
                <a:cubicBezTo>
                  <a:pt x="1122" y="6"/>
                  <a:pt x="1122" y="5"/>
                  <a:pt x="1122" y="3"/>
                </a:cubicBezTo>
                <a:cubicBezTo>
                  <a:pt x="1122" y="3"/>
                  <a:pt x="1122" y="3"/>
                  <a:pt x="1122" y="3"/>
                </a:cubicBezTo>
                <a:cubicBezTo>
                  <a:pt x="1118" y="4"/>
                  <a:pt x="1115" y="5"/>
                  <a:pt x="1109" y="5"/>
                </a:cubicBezTo>
                <a:cubicBezTo>
                  <a:pt x="1104" y="5"/>
                  <a:pt x="1101" y="4"/>
                  <a:pt x="1096" y="2"/>
                </a:cubicBezTo>
                <a:cubicBezTo>
                  <a:pt x="1095" y="2"/>
                  <a:pt x="1094" y="0"/>
                  <a:pt x="1092" y="0"/>
                </a:cubicBezTo>
                <a:cubicBezTo>
                  <a:pt x="1090" y="0"/>
                  <a:pt x="1090" y="2"/>
                  <a:pt x="1088" y="3"/>
                </a:cubicBezTo>
                <a:cubicBezTo>
                  <a:pt x="1087" y="6"/>
                  <a:pt x="1085" y="7"/>
                  <a:pt x="1084" y="9"/>
                </a:cubicBezTo>
                <a:cubicBezTo>
                  <a:pt x="1080" y="15"/>
                  <a:pt x="1077" y="18"/>
                  <a:pt x="1074" y="23"/>
                </a:cubicBezTo>
                <a:cubicBezTo>
                  <a:pt x="1071" y="29"/>
                  <a:pt x="1069" y="31"/>
                  <a:pt x="1066" y="36"/>
                </a:cubicBezTo>
                <a:cubicBezTo>
                  <a:pt x="1063" y="39"/>
                  <a:pt x="1062" y="42"/>
                  <a:pt x="1059" y="44"/>
                </a:cubicBezTo>
                <a:cubicBezTo>
                  <a:pt x="1057" y="45"/>
                  <a:pt x="1055" y="45"/>
                  <a:pt x="1055" y="46"/>
                </a:cubicBezTo>
                <a:cubicBezTo>
                  <a:pt x="1055" y="52"/>
                  <a:pt x="1057" y="55"/>
                  <a:pt x="1057" y="61"/>
                </a:cubicBezTo>
                <a:cubicBezTo>
                  <a:pt x="1060" y="61"/>
                  <a:pt x="1062" y="60"/>
                  <a:pt x="1066" y="60"/>
                </a:cubicBezTo>
                <a:cubicBezTo>
                  <a:pt x="1069" y="60"/>
                  <a:pt x="1073" y="60"/>
                  <a:pt x="1075" y="63"/>
                </a:cubicBezTo>
                <a:cubicBezTo>
                  <a:pt x="1076" y="66"/>
                  <a:pt x="1076" y="68"/>
                  <a:pt x="1077" y="71"/>
                </a:cubicBezTo>
                <a:cubicBezTo>
                  <a:pt x="1077" y="74"/>
                  <a:pt x="1077" y="76"/>
                  <a:pt x="1078" y="78"/>
                </a:cubicBezTo>
                <a:cubicBezTo>
                  <a:pt x="1081" y="84"/>
                  <a:pt x="1087" y="86"/>
                  <a:pt x="1087" y="93"/>
                </a:cubicBezTo>
                <a:cubicBezTo>
                  <a:pt x="1087" y="97"/>
                  <a:pt x="1086" y="100"/>
                  <a:pt x="1084" y="104"/>
                </a:cubicBezTo>
                <a:cubicBezTo>
                  <a:pt x="1083" y="107"/>
                  <a:pt x="1081" y="107"/>
                  <a:pt x="1079" y="110"/>
                </a:cubicBezTo>
                <a:cubicBezTo>
                  <a:pt x="1078" y="112"/>
                  <a:pt x="1077" y="114"/>
                  <a:pt x="1075" y="116"/>
                </a:cubicBezTo>
                <a:cubicBezTo>
                  <a:pt x="1075" y="117"/>
                  <a:pt x="1074" y="117"/>
                  <a:pt x="1073" y="117"/>
                </a:cubicBezTo>
                <a:cubicBezTo>
                  <a:pt x="1070" y="120"/>
                  <a:pt x="1067" y="121"/>
                  <a:pt x="1063" y="124"/>
                </a:cubicBezTo>
                <a:cubicBezTo>
                  <a:pt x="1062" y="125"/>
                  <a:pt x="1061" y="127"/>
                  <a:pt x="1060" y="128"/>
                </a:cubicBezTo>
                <a:cubicBezTo>
                  <a:pt x="1057" y="131"/>
                  <a:pt x="1055" y="132"/>
                  <a:pt x="1052" y="135"/>
                </a:cubicBezTo>
                <a:cubicBezTo>
                  <a:pt x="1046" y="143"/>
                  <a:pt x="1045" y="149"/>
                  <a:pt x="1042" y="159"/>
                </a:cubicBezTo>
                <a:cubicBezTo>
                  <a:pt x="1042" y="165"/>
                  <a:pt x="1043" y="169"/>
                  <a:pt x="1040" y="174"/>
                </a:cubicBezTo>
                <a:cubicBezTo>
                  <a:pt x="1038" y="179"/>
                  <a:pt x="1033" y="181"/>
                  <a:pt x="1031" y="186"/>
                </a:cubicBezTo>
                <a:cubicBezTo>
                  <a:pt x="1030" y="191"/>
                  <a:pt x="1030" y="194"/>
                  <a:pt x="1028" y="198"/>
                </a:cubicBezTo>
                <a:cubicBezTo>
                  <a:pt x="1027" y="201"/>
                  <a:pt x="1025" y="203"/>
                  <a:pt x="1023" y="205"/>
                </a:cubicBezTo>
                <a:cubicBezTo>
                  <a:pt x="1022" y="205"/>
                  <a:pt x="1021" y="205"/>
                  <a:pt x="1021" y="206"/>
                </a:cubicBezTo>
                <a:cubicBezTo>
                  <a:pt x="1019" y="209"/>
                  <a:pt x="1020" y="211"/>
                  <a:pt x="1018" y="214"/>
                </a:cubicBezTo>
                <a:cubicBezTo>
                  <a:pt x="1017" y="218"/>
                  <a:pt x="1015" y="220"/>
                  <a:pt x="1014" y="225"/>
                </a:cubicBezTo>
                <a:cubicBezTo>
                  <a:pt x="1017" y="224"/>
                  <a:pt x="1019" y="225"/>
                  <a:pt x="1022" y="225"/>
                </a:cubicBezTo>
                <a:cubicBezTo>
                  <a:pt x="1022" y="230"/>
                  <a:pt x="1022" y="230"/>
                  <a:pt x="1022" y="230"/>
                </a:cubicBezTo>
                <a:cubicBezTo>
                  <a:pt x="1022" y="234"/>
                  <a:pt x="1021" y="236"/>
                  <a:pt x="1020" y="239"/>
                </a:cubicBezTo>
                <a:cubicBezTo>
                  <a:pt x="1019" y="244"/>
                  <a:pt x="1018" y="247"/>
                  <a:pt x="1014" y="250"/>
                </a:cubicBezTo>
                <a:cubicBezTo>
                  <a:pt x="1011" y="252"/>
                  <a:pt x="1009" y="252"/>
                  <a:pt x="1006" y="252"/>
                </a:cubicBezTo>
                <a:cubicBezTo>
                  <a:pt x="1001" y="253"/>
                  <a:pt x="998" y="254"/>
                  <a:pt x="994" y="255"/>
                </a:cubicBezTo>
                <a:cubicBezTo>
                  <a:pt x="989" y="256"/>
                  <a:pt x="986" y="258"/>
                  <a:pt x="982" y="261"/>
                </a:cubicBezTo>
                <a:cubicBezTo>
                  <a:pt x="978" y="263"/>
                  <a:pt x="976" y="264"/>
                  <a:pt x="974" y="267"/>
                </a:cubicBezTo>
                <a:cubicBezTo>
                  <a:pt x="972" y="270"/>
                  <a:pt x="971" y="272"/>
                  <a:pt x="969" y="273"/>
                </a:cubicBezTo>
                <a:cubicBezTo>
                  <a:pt x="967" y="275"/>
                  <a:pt x="966" y="275"/>
                  <a:pt x="964" y="276"/>
                </a:cubicBezTo>
                <a:cubicBezTo>
                  <a:pt x="960" y="280"/>
                  <a:pt x="957" y="282"/>
                  <a:pt x="952" y="285"/>
                </a:cubicBezTo>
                <a:cubicBezTo>
                  <a:pt x="902" y="261"/>
                  <a:pt x="902" y="261"/>
                  <a:pt x="902" y="261"/>
                </a:cubicBezTo>
                <a:cubicBezTo>
                  <a:pt x="902" y="261"/>
                  <a:pt x="902" y="261"/>
                  <a:pt x="902" y="261"/>
                </a:cubicBezTo>
                <a:cubicBezTo>
                  <a:pt x="895" y="271"/>
                  <a:pt x="890" y="277"/>
                  <a:pt x="884" y="288"/>
                </a:cubicBezTo>
                <a:cubicBezTo>
                  <a:pt x="864" y="350"/>
                  <a:pt x="864" y="350"/>
                  <a:pt x="864" y="350"/>
                </a:cubicBezTo>
                <a:cubicBezTo>
                  <a:pt x="864" y="359"/>
                  <a:pt x="864" y="359"/>
                  <a:pt x="864" y="359"/>
                </a:cubicBezTo>
                <a:cubicBezTo>
                  <a:pt x="864" y="361"/>
                  <a:pt x="865" y="362"/>
                  <a:pt x="865" y="364"/>
                </a:cubicBezTo>
                <a:cubicBezTo>
                  <a:pt x="865" y="370"/>
                  <a:pt x="858" y="369"/>
                  <a:pt x="855" y="373"/>
                </a:cubicBezTo>
                <a:cubicBezTo>
                  <a:pt x="853" y="376"/>
                  <a:pt x="852" y="378"/>
                  <a:pt x="850" y="380"/>
                </a:cubicBezTo>
                <a:cubicBezTo>
                  <a:pt x="848" y="381"/>
                  <a:pt x="847" y="381"/>
                  <a:pt x="846" y="382"/>
                </a:cubicBezTo>
                <a:cubicBezTo>
                  <a:pt x="844" y="384"/>
                  <a:pt x="845" y="385"/>
                  <a:pt x="845" y="387"/>
                </a:cubicBezTo>
                <a:cubicBezTo>
                  <a:pt x="845" y="394"/>
                  <a:pt x="849" y="398"/>
                  <a:pt x="854" y="401"/>
                </a:cubicBezTo>
                <a:cubicBezTo>
                  <a:pt x="857" y="403"/>
                  <a:pt x="859" y="404"/>
                  <a:pt x="862" y="407"/>
                </a:cubicBezTo>
                <a:cubicBezTo>
                  <a:pt x="865" y="410"/>
                  <a:pt x="866" y="413"/>
                  <a:pt x="870" y="413"/>
                </a:cubicBezTo>
                <a:cubicBezTo>
                  <a:pt x="874" y="413"/>
                  <a:pt x="876" y="410"/>
                  <a:pt x="879" y="408"/>
                </a:cubicBezTo>
                <a:cubicBezTo>
                  <a:pt x="882" y="406"/>
                  <a:pt x="885" y="406"/>
                  <a:pt x="889" y="405"/>
                </a:cubicBezTo>
                <a:cubicBezTo>
                  <a:pt x="895" y="404"/>
                  <a:pt x="899" y="403"/>
                  <a:pt x="904" y="402"/>
                </a:cubicBezTo>
                <a:cubicBezTo>
                  <a:pt x="907" y="402"/>
                  <a:pt x="909" y="401"/>
                  <a:pt x="912" y="401"/>
                </a:cubicBezTo>
                <a:cubicBezTo>
                  <a:pt x="918" y="401"/>
                  <a:pt x="921" y="403"/>
                  <a:pt x="925" y="406"/>
                </a:cubicBezTo>
                <a:cubicBezTo>
                  <a:pt x="927" y="408"/>
                  <a:pt x="929" y="410"/>
                  <a:pt x="932" y="410"/>
                </a:cubicBezTo>
                <a:cubicBezTo>
                  <a:pt x="933" y="411"/>
                  <a:pt x="933" y="411"/>
                  <a:pt x="934" y="411"/>
                </a:cubicBezTo>
                <a:cubicBezTo>
                  <a:pt x="938" y="411"/>
                  <a:pt x="939" y="408"/>
                  <a:pt x="941" y="405"/>
                </a:cubicBezTo>
                <a:cubicBezTo>
                  <a:pt x="943" y="403"/>
                  <a:pt x="945" y="402"/>
                  <a:pt x="946" y="399"/>
                </a:cubicBezTo>
                <a:cubicBezTo>
                  <a:pt x="950" y="394"/>
                  <a:pt x="955" y="391"/>
                  <a:pt x="961" y="391"/>
                </a:cubicBezTo>
                <a:cubicBezTo>
                  <a:pt x="969" y="391"/>
                  <a:pt x="972" y="394"/>
                  <a:pt x="979" y="396"/>
                </a:cubicBezTo>
                <a:cubicBezTo>
                  <a:pt x="982" y="397"/>
                  <a:pt x="983" y="398"/>
                  <a:pt x="985" y="398"/>
                </a:cubicBezTo>
                <a:cubicBezTo>
                  <a:pt x="995" y="402"/>
                  <a:pt x="1002" y="404"/>
                  <a:pt x="1007" y="413"/>
                </a:cubicBezTo>
                <a:cubicBezTo>
                  <a:pt x="1009" y="418"/>
                  <a:pt x="1010" y="421"/>
                  <a:pt x="1011" y="426"/>
                </a:cubicBezTo>
                <a:cubicBezTo>
                  <a:pt x="1012" y="427"/>
                  <a:pt x="1013" y="427"/>
                  <a:pt x="1013" y="428"/>
                </a:cubicBezTo>
                <a:cubicBezTo>
                  <a:pt x="1016" y="431"/>
                  <a:pt x="1018" y="434"/>
                  <a:pt x="1022" y="436"/>
                </a:cubicBezTo>
                <a:cubicBezTo>
                  <a:pt x="1025" y="438"/>
                  <a:pt x="1027" y="440"/>
                  <a:pt x="1030" y="441"/>
                </a:cubicBezTo>
                <a:cubicBezTo>
                  <a:pt x="1034" y="444"/>
                  <a:pt x="1038" y="444"/>
                  <a:pt x="1041" y="447"/>
                </a:cubicBezTo>
                <a:cubicBezTo>
                  <a:pt x="1041" y="448"/>
                  <a:pt x="1042" y="448"/>
                  <a:pt x="1043" y="449"/>
                </a:cubicBezTo>
                <a:cubicBezTo>
                  <a:pt x="1044" y="451"/>
                  <a:pt x="1044" y="453"/>
                  <a:pt x="1044" y="456"/>
                </a:cubicBezTo>
                <a:cubicBezTo>
                  <a:pt x="1044" y="463"/>
                  <a:pt x="1043" y="467"/>
                  <a:pt x="1041" y="474"/>
                </a:cubicBezTo>
                <a:cubicBezTo>
                  <a:pt x="1040" y="478"/>
                  <a:pt x="1038" y="481"/>
                  <a:pt x="1036" y="485"/>
                </a:cubicBezTo>
                <a:cubicBezTo>
                  <a:pt x="1035" y="487"/>
                  <a:pt x="1034" y="489"/>
                  <a:pt x="1033" y="491"/>
                </a:cubicBezTo>
                <a:cubicBezTo>
                  <a:pt x="1032" y="493"/>
                  <a:pt x="1031" y="495"/>
                  <a:pt x="1029" y="495"/>
                </a:cubicBezTo>
                <a:cubicBezTo>
                  <a:pt x="1024" y="495"/>
                  <a:pt x="1021" y="492"/>
                  <a:pt x="1017" y="488"/>
                </a:cubicBezTo>
                <a:cubicBezTo>
                  <a:pt x="1015" y="485"/>
                  <a:pt x="1014" y="482"/>
                  <a:pt x="1011" y="480"/>
                </a:cubicBezTo>
                <a:cubicBezTo>
                  <a:pt x="1007" y="477"/>
                  <a:pt x="1004" y="477"/>
                  <a:pt x="999" y="476"/>
                </a:cubicBezTo>
                <a:cubicBezTo>
                  <a:pt x="995" y="475"/>
                  <a:pt x="992" y="474"/>
                  <a:pt x="988" y="474"/>
                </a:cubicBezTo>
                <a:cubicBezTo>
                  <a:pt x="981" y="474"/>
                  <a:pt x="977" y="476"/>
                  <a:pt x="971" y="478"/>
                </a:cubicBezTo>
                <a:cubicBezTo>
                  <a:pt x="961" y="481"/>
                  <a:pt x="959" y="491"/>
                  <a:pt x="949" y="491"/>
                </a:cubicBezTo>
                <a:cubicBezTo>
                  <a:pt x="946" y="491"/>
                  <a:pt x="945" y="490"/>
                  <a:pt x="942" y="488"/>
                </a:cubicBezTo>
                <a:cubicBezTo>
                  <a:pt x="941" y="488"/>
                  <a:pt x="940" y="485"/>
                  <a:pt x="938" y="485"/>
                </a:cubicBezTo>
                <a:cubicBezTo>
                  <a:pt x="935" y="485"/>
                  <a:pt x="935" y="489"/>
                  <a:pt x="934" y="492"/>
                </a:cubicBezTo>
                <a:cubicBezTo>
                  <a:pt x="933" y="494"/>
                  <a:pt x="932" y="495"/>
                  <a:pt x="932" y="497"/>
                </a:cubicBezTo>
                <a:cubicBezTo>
                  <a:pt x="930" y="502"/>
                  <a:pt x="926" y="506"/>
                  <a:pt x="920" y="506"/>
                </a:cubicBezTo>
                <a:cubicBezTo>
                  <a:pt x="914" y="506"/>
                  <a:pt x="912" y="503"/>
                  <a:pt x="906" y="503"/>
                </a:cubicBezTo>
                <a:cubicBezTo>
                  <a:pt x="902" y="503"/>
                  <a:pt x="900" y="506"/>
                  <a:pt x="898" y="509"/>
                </a:cubicBezTo>
                <a:cubicBezTo>
                  <a:pt x="896" y="511"/>
                  <a:pt x="894" y="512"/>
                  <a:pt x="892" y="514"/>
                </a:cubicBezTo>
                <a:cubicBezTo>
                  <a:pt x="886" y="518"/>
                  <a:pt x="881" y="522"/>
                  <a:pt x="881" y="529"/>
                </a:cubicBezTo>
                <a:cubicBezTo>
                  <a:pt x="881" y="534"/>
                  <a:pt x="883" y="537"/>
                  <a:pt x="883" y="543"/>
                </a:cubicBezTo>
                <a:cubicBezTo>
                  <a:pt x="883" y="545"/>
                  <a:pt x="881" y="546"/>
                  <a:pt x="880" y="547"/>
                </a:cubicBezTo>
                <a:cubicBezTo>
                  <a:pt x="878" y="548"/>
                  <a:pt x="876" y="549"/>
                  <a:pt x="874" y="549"/>
                </a:cubicBezTo>
                <a:cubicBezTo>
                  <a:pt x="871" y="550"/>
                  <a:pt x="870" y="549"/>
                  <a:pt x="867" y="549"/>
                </a:cubicBezTo>
                <a:cubicBezTo>
                  <a:pt x="863" y="550"/>
                  <a:pt x="863" y="554"/>
                  <a:pt x="860" y="556"/>
                </a:cubicBezTo>
                <a:cubicBezTo>
                  <a:pt x="856" y="561"/>
                  <a:pt x="852" y="563"/>
                  <a:pt x="846" y="565"/>
                </a:cubicBezTo>
                <a:cubicBezTo>
                  <a:pt x="841" y="567"/>
                  <a:pt x="837" y="569"/>
                  <a:pt x="831" y="569"/>
                </a:cubicBezTo>
                <a:cubicBezTo>
                  <a:pt x="827" y="569"/>
                  <a:pt x="824" y="568"/>
                  <a:pt x="820" y="565"/>
                </a:cubicBezTo>
                <a:cubicBezTo>
                  <a:pt x="818" y="563"/>
                  <a:pt x="816" y="560"/>
                  <a:pt x="813" y="560"/>
                </a:cubicBezTo>
                <a:cubicBezTo>
                  <a:pt x="805" y="560"/>
                  <a:pt x="801" y="567"/>
                  <a:pt x="797" y="574"/>
                </a:cubicBezTo>
                <a:cubicBezTo>
                  <a:pt x="796" y="578"/>
                  <a:pt x="794" y="581"/>
                  <a:pt x="791" y="584"/>
                </a:cubicBezTo>
                <a:cubicBezTo>
                  <a:pt x="788" y="588"/>
                  <a:pt x="787" y="591"/>
                  <a:pt x="782" y="594"/>
                </a:cubicBezTo>
                <a:cubicBezTo>
                  <a:pt x="779" y="596"/>
                  <a:pt x="776" y="597"/>
                  <a:pt x="772" y="599"/>
                </a:cubicBezTo>
                <a:cubicBezTo>
                  <a:pt x="769" y="602"/>
                  <a:pt x="766" y="603"/>
                  <a:pt x="762" y="605"/>
                </a:cubicBezTo>
                <a:cubicBezTo>
                  <a:pt x="758" y="608"/>
                  <a:pt x="755" y="608"/>
                  <a:pt x="751" y="608"/>
                </a:cubicBezTo>
                <a:cubicBezTo>
                  <a:pt x="746" y="609"/>
                  <a:pt x="743" y="610"/>
                  <a:pt x="739" y="610"/>
                </a:cubicBezTo>
                <a:cubicBezTo>
                  <a:pt x="727" y="610"/>
                  <a:pt x="720" y="605"/>
                  <a:pt x="710" y="597"/>
                </a:cubicBezTo>
                <a:cubicBezTo>
                  <a:pt x="708" y="596"/>
                  <a:pt x="707" y="594"/>
                  <a:pt x="705" y="592"/>
                </a:cubicBezTo>
                <a:cubicBezTo>
                  <a:pt x="702" y="590"/>
                  <a:pt x="700" y="589"/>
                  <a:pt x="696" y="588"/>
                </a:cubicBezTo>
                <a:cubicBezTo>
                  <a:pt x="693" y="588"/>
                  <a:pt x="691" y="587"/>
                  <a:pt x="688" y="587"/>
                </a:cubicBezTo>
                <a:cubicBezTo>
                  <a:pt x="682" y="587"/>
                  <a:pt x="679" y="591"/>
                  <a:pt x="674" y="595"/>
                </a:cubicBezTo>
                <a:cubicBezTo>
                  <a:pt x="671" y="597"/>
                  <a:pt x="669" y="599"/>
                  <a:pt x="667" y="602"/>
                </a:cubicBezTo>
                <a:cubicBezTo>
                  <a:pt x="664" y="607"/>
                  <a:pt x="664" y="612"/>
                  <a:pt x="660" y="617"/>
                </a:cubicBezTo>
                <a:cubicBezTo>
                  <a:pt x="660" y="624"/>
                  <a:pt x="655" y="628"/>
                  <a:pt x="655" y="635"/>
                </a:cubicBezTo>
                <a:cubicBezTo>
                  <a:pt x="655" y="637"/>
                  <a:pt x="655" y="638"/>
                  <a:pt x="656" y="639"/>
                </a:cubicBezTo>
                <a:cubicBezTo>
                  <a:pt x="657" y="641"/>
                  <a:pt x="659" y="641"/>
                  <a:pt x="660" y="643"/>
                </a:cubicBezTo>
                <a:cubicBezTo>
                  <a:pt x="663" y="647"/>
                  <a:pt x="664" y="649"/>
                  <a:pt x="667" y="652"/>
                </a:cubicBezTo>
                <a:cubicBezTo>
                  <a:pt x="670" y="655"/>
                  <a:pt x="672" y="656"/>
                  <a:pt x="675" y="658"/>
                </a:cubicBezTo>
                <a:cubicBezTo>
                  <a:pt x="676" y="660"/>
                  <a:pt x="676" y="661"/>
                  <a:pt x="677" y="662"/>
                </a:cubicBezTo>
                <a:cubicBezTo>
                  <a:pt x="679" y="665"/>
                  <a:pt x="681" y="665"/>
                  <a:pt x="683" y="666"/>
                </a:cubicBezTo>
                <a:cubicBezTo>
                  <a:pt x="681" y="671"/>
                  <a:pt x="679" y="673"/>
                  <a:pt x="677" y="676"/>
                </a:cubicBezTo>
                <a:cubicBezTo>
                  <a:pt x="673" y="682"/>
                  <a:pt x="671" y="687"/>
                  <a:pt x="665" y="690"/>
                </a:cubicBezTo>
                <a:cubicBezTo>
                  <a:pt x="661" y="692"/>
                  <a:pt x="658" y="691"/>
                  <a:pt x="653" y="692"/>
                </a:cubicBezTo>
                <a:cubicBezTo>
                  <a:pt x="650" y="693"/>
                  <a:pt x="649" y="695"/>
                  <a:pt x="645" y="696"/>
                </a:cubicBezTo>
                <a:cubicBezTo>
                  <a:pt x="641" y="700"/>
                  <a:pt x="638" y="702"/>
                  <a:pt x="634" y="706"/>
                </a:cubicBezTo>
                <a:cubicBezTo>
                  <a:pt x="632" y="708"/>
                  <a:pt x="631" y="708"/>
                  <a:pt x="630" y="709"/>
                </a:cubicBezTo>
                <a:cubicBezTo>
                  <a:pt x="627" y="712"/>
                  <a:pt x="626" y="714"/>
                  <a:pt x="623" y="717"/>
                </a:cubicBezTo>
                <a:cubicBezTo>
                  <a:pt x="616" y="726"/>
                  <a:pt x="612" y="731"/>
                  <a:pt x="605" y="739"/>
                </a:cubicBezTo>
                <a:cubicBezTo>
                  <a:pt x="598" y="747"/>
                  <a:pt x="591" y="747"/>
                  <a:pt x="581" y="748"/>
                </a:cubicBezTo>
                <a:cubicBezTo>
                  <a:pt x="575" y="748"/>
                  <a:pt x="573" y="753"/>
                  <a:pt x="568" y="754"/>
                </a:cubicBezTo>
                <a:cubicBezTo>
                  <a:pt x="567" y="755"/>
                  <a:pt x="566" y="754"/>
                  <a:pt x="566" y="754"/>
                </a:cubicBezTo>
                <a:cubicBezTo>
                  <a:pt x="562" y="756"/>
                  <a:pt x="559" y="756"/>
                  <a:pt x="555" y="756"/>
                </a:cubicBezTo>
                <a:cubicBezTo>
                  <a:pt x="543" y="756"/>
                  <a:pt x="536" y="754"/>
                  <a:pt x="524" y="754"/>
                </a:cubicBezTo>
                <a:cubicBezTo>
                  <a:pt x="517" y="754"/>
                  <a:pt x="514" y="755"/>
                  <a:pt x="507" y="755"/>
                </a:cubicBezTo>
                <a:cubicBezTo>
                  <a:pt x="476" y="755"/>
                  <a:pt x="476" y="755"/>
                  <a:pt x="476" y="755"/>
                </a:cubicBezTo>
                <a:cubicBezTo>
                  <a:pt x="470" y="755"/>
                  <a:pt x="467" y="759"/>
                  <a:pt x="461" y="761"/>
                </a:cubicBezTo>
                <a:cubicBezTo>
                  <a:pt x="456" y="764"/>
                  <a:pt x="452" y="765"/>
                  <a:pt x="446" y="766"/>
                </a:cubicBezTo>
                <a:cubicBezTo>
                  <a:pt x="434" y="770"/>
                  <a:pt x="428" y="774"/>
                  <a:pt x="415" y="777"/>
                </a:cubicBezTo>
                <a:cubicBezTo>
                  <a:pt x="406" y="780"/>
                  <a:pt x="401" y="783"/>
                  <a:pt x="392" y="787"/>
                </a:cubicBezTo>
                <a:cubicBezTo>
                  <a:pt x="390" y="789"/>
                  <a:pt x="388" y="789"/>
                  <a:pt x="386" y="790"/>
                </a:cubicBezTo>
                <a:cubicBezTo>
                  <a:pt x="381" y="794"/>
                  <a:pt x="379" y="796"/>
                  <a:pt x="374" y="799"/>
                </a:cubicBezTo>
                <a:cubicBezTo>
                  <a:pt x="369" y="803"/>
                  <a:pt x="366" y="806"/>
                  <a:pt x="360" y="808"/>
                </a:cubicBezTo>
                <a:cubicBezTo>
                  <a:pt x="359" y="808"/>
                  <a:pt x="359" y="809"/>
                  <a:pt x="358" y="809"/>
                </a:cubicBezTo>
                <a:cubicBezTo>
                  <a:pt x="354" y="809"/>
                  <a:pt x="352" y="806"/>
                  <a:pt x="349" y="806"/>
                </a:cubicBezTo>
                <a:cubicBezTo>
                  <a:pt x="345" y="806"/>
                  <a:pt x="342" y="808"/>
                  <a:pt x="340" y="806"/>
                </a:cubicBezTo>
                <a:cubicBezTo>
                  <a:pt x="338" y="804"/>
                  <a:pt x="338" y="801"/>
                  <a:pt x="338" y="798"/>
                </a:cubicBezTo>
                <a:cubicBezTo>
                  <a:pt x="338" y="795"/>
                  <a:pt x="339" y="793"/>
                  <a:pt x="339" y="790"/>
                </a:cubicBezTo>
                <a:cubicBezTo>
                  <a:pt x="337" y="790"/>
                  <a:pt x="336" y="791"/>
                  <a:pt x="333" y="792"/>
                </a:cubicBezTo>
                <a:cubicBezTo>
                  <a:pt x="330" y="794"/>
                  <a:pt x="328" y="794"/>
                  <a:pt x="325" y="795"/>
                </a:cubicBezTo>
                <a:cubicBezTo>
                  <a:pt x="320" y="797"/>
                  <a:pt x="317" y="798"/>
                  <a:pt x="311" y="798"/>
                </a:cubicBezTo>
                <a:cubicBezTo>
                  <a:pt x="303" y="798"/>
                  <a:pt x="299" y="798"/>
                  <a:pt x="291" y="795"/>
                </a:cubicBezTo>
                <a:cubicBezTo>
                  <a:pt x="289" y="794"/>
                  <a:pt x="288" y="793"/>
                  <a:pt x="285" y="792"/>
                </a:cubicBezTo>
                <a:cubicBezTo>
                  <a:pt x="280" y="790"/>
                  <a:pt x="277" y="789"/>
                  <a:pt x="271" y="786"/>
                </a:cubicBezTo>
                <a:cubicBezTo>
                  <a:pt x="269" y="785"/>
                  <a:pt x="268" y="783"/>
                  <a:pt x="265" y="782"/>
                </a:cubicBezTo>
                <a:cubicBezTo>
                  <a:pt x="262" y="780"/>
                  <a:pt x="259" y="780"/>
                  <a:pt x="255" y="779"/>
                </a:cubicBezTo>
                <a:cubicBezTo>
                  <a:pt x="246" y="777"/>
                  <a:pt x="239" y="778"/>
                  <a:pt x="230" y="773"/>
                </a:cubicBezTo>
                <a:cubicBezTo>
                  <a:pt x="219" y="768"/>
                  <a:pt x="217" y="757"/>
                  <a:pt x="205" y="754"/>
                </a:cubicBezTo>
                <a:cubicBezTo>
                  <a:pt x="205" y="754"/>
                  <a:pt x="204" y="754"/>
                  <a:pt x="203" y="754"/>
                </a:cubicBezTo>
                <a:cubicBezTo>
                  <a:pt x="195" y="752"/>
                  <a:pt x="191" y="750"/>
                  <a:pt x="183" y="748"/>
                </a:cubicBezTo>
                <a:cubicBezTo>
                  <a:pt x="179" y="748"/>
                  <a:pt x="177" y="747"/>
                  <a:pt x="174" y="746"/>
                </a:cubicBezTo>
                <a:cubicBezTo>
                  <a:pt x="165" y="745"/>
                  <a:pt x="160" y="744"/>
                  <a:pt x="150" y="744"/>
                </a:cubicBezTo>
                <a:cubicBezTo>
                  <a:pt x="124" y="744"/>
                  <a:pt x="110" y="746"/>
                  <a:pt x="84" y="746"/>
                </a:cubicBezTo>
                <a:cubicBezTo>
                  <a:pt x="51" y="743"/>
                  <a:pt x="32" y="736"/>
                  <a:pt x="0" y="736"/>
                </a:cubicBezTo>
                <a:cubicBezTo>
                  <a:pt x="0" y="736"/>
                  <a:pt x="0" y="736"/>
                  <a:pt x="0" y="736"/>
                </a:cubicBezTo>
                <a:cubicBezTo>
                  <a:pt x="1" y="740"/>
                  <a:pt x="2" y="742"/>
                  <a:pt x="3" y="745"/>
                </a:cubicBezTo>
                <a:cubicBezTo>
                  <a:pt x="3" y="747"/>
                  <a:pt x="3" y="748"/>
                  <a:pt x="3" y="749"/>
                </a:cubicBezTo>
                <a:cubicBezTo>
                  <a:pt x="5" y="755"/>
                  <a:pt x="8" y="758"/>
                  <a:pt x="11" y="763"/>
                </a:cubicBezTo>
                <a:cubicBezTo>
                  <a:pt x="12" y="767"/>
                  <a:pt x="13" y="770"/>
                  <a:pt x="14" y="773"/>
                </a:cubicBezTo>
                <a:cubicBezTo>
                  <a:pt x="19" y="785"/>
                  <a:pt x="25" y="791"/>
                  <a:pt x="25" y="803"/>
                </a:cubicBezTo>
                <a:cubicBezTo>
                  <a:pt x="25" y="805"/>
                  <a:pt x="25" y="806"/>
                  <a:pt x="24" y="807"/>
                </a:cubicBezTo>
                <a:cubicBezTo>
                  <a:pt x="23" y="812"/>
                  <a:pt x="16" y="811"/>
                  <a:pt x="16" y="816"/>
                </a:cubicBezTo>
                <a:cubicBezTo>
                  <a:pt x="16" y="818"/>
                  <a:pt x="18" y="818"/>
                  <a:pt x="20" y="819"/>
                </a:cubicBezTo>
                <a:cubicBezTo>
                  <a:pt x="22" y="821"/>
                  <a:pt x="23" y="823"/>
                  <a:pt x="24" y="825"/>
                </a:cubicBezTo>
                <a:cubicBezTo>
                  <a:pt x="26" y="828"/>
                  <a:pt x="27" y="830"/>
                  <a:pt x="29" y="833"/>
                </a:cubicBezTo>
                <a:cubicBezTo>
                  <a:pt x="33" y="839"/>
                  <a:pt x="38" y="841"/>
                  <a:pt x="44" y="846"/>
                </a:cubicBezTo>
                <a:cubicBezTo>
                  <a:pt x="46" y="848"/>
                  <a:pt x="48" y="849"/>
                  <a:pt x="49" y="851"/>
                </a:cubicBezTo>
                <a:cubicBezTo>
                  <a:pt x="49" y="854"/>
                  <a:pt x="48" y="856"/>
                  <a:pt x="49" y="859"/>
                </a:cubicBezTo>
                <a:cubicBezTo>
                  <a:pt x="49" y="863"/>
                  <a:pt x="51" y="864"/>
                  <a:pt x="52" y="867"/>
                </a:cubicBezTo>
                <a:cubicBezTo>
                  <a:pt x="53" y="871"/>
                  <a:pt x="53" y="874"/>
                  <a:pt x="55" y="877"/>
                </a:cubicBezTo>
                <a:cubicBezTo>
                  <a:pt x="60" y="876"/>
                  <a:pt x="63" y="875"/>
                  <a:pt x="67" y="872"/>
                </a:cubicBezTo>
                <a:cubicBezTo>
                  <a:pt x="69" y="871"/>
                  <a:pt x="71" y="870"/>
                  <a:pt x="73" y="867"/>
                </a:cubicBezTo>
                <a:cubicBezTo>
                  <a:pt x="76" y="864"/>
                  <a:pt x="77" y="861"/>
                  <a:pt x="81" y="858"/>
                </a:cubicBezTo>
                <a:cubicBezTo>
                  <a:pt x="83" y="856"/>
                  <a:pt x="85" y="854"/>
                  <a:pt x="89" y="854"/>
                </a:cubicBezTo>
                <a:cubicBezTo>
                  <a:pt x="93" y="854"/>
                  <a:pt x="94" y="856"/>
                  <a:pt x="98" y="856"/>
                </a:cubicBezTo>
                <a:cubicBezTo>
                  <a:pt x="102" y="856"/>
                  <a:pt x="104" y="856"/>
                  <a:pt x="107" y="854"/>
                </a:cubicBezTo>
                <a:cubicBezTo>
                  <a:pt x="109" y="854"/>
                  <a:pt x="110" y="853"/>
                  <a:pt x="111" y="852"/>
                </a:cubicBezTo>
                <a:cubicBezTo>
                  <a:pt x="112" y="851"/>
                  <a:pt x="113" y="849"/>
                  <a:pt x="114" y="849"/>
                </a:cubicBezTo>
                <a:cubicBezTo>
                  <a:pt x="116" y="849"/>
                  <a:pt x="117" y="851"/>
                  <a:pt x="118" y="851"/>
                </a:cubicBezTo>
                <a:cubicBezTo>
                  <a:pt x="122" y="853"/>
                  <a:pt x="124" y="854"/>
                  <a:pt x="128" y="855"/>
                </a:cubicBezTo>
                <a:cubicBezTo>
                  <a:pt x="133" y="857"/>
                  <a:pt x="136" y="857"/>
                  <a:pt x="140" y="860"/>
                </a:cubicBezTo>
                <a:cubicBezTo>
                  <a:pt x="138" y="868"/>
                  <a:pt x="132" y="871"/>
                  <a:pt x="128" y="878"/>
                </a:cubicBezTo>
                <a:cubicBezTo>
                  <a:pt x="126" y="882"/>
                  <a:pt x="125" y="884"/>
                  <a:pt x="123" y="888"/>
                </a:cubicBezTo>
                <a:cubicBezTo>
                  <a:pt x="121" y="893"/>
                  <a:pt x="120" y="896"/>
                  <a:pt x="117" y="900"/>
                </a:cubicBezTo>
                <a:cubicBezTo>
                  <a:pt x="115" y="904"/>
                  <a:pt x="111" y="904"/>
                  <a:pt x="109" y="907"/>
                </a:cubicBezTo>
                <a:cubicBezTo>
                  <a:pt x="107" y="909"/>
                  <a:pt x="106" y="911"/>
                  <a:pt x="105" y="913"/>
                </a:cubicBezTo>
                <a:cubicBezTo>
                  <a:pt x="108" y="914"/>
                  <a:pt x="110" y="914"/>
                  <a:pt x="113" y="915"/>
                </a:cubicBezTo>
                <a:cubicBezTo>
                  <a:pt x="116" y="917"/>
                  <a:pt x="118" y="919"/>
                  <a:pt x="121" y="920"/>
                </a:cubicBezTo>
                <a:cubicBezTo>
                  <a:pt x="128" y="924"/>
                  <a:pt x="133" y="924"/>
                  <a:pt x="139" y="929"/>
                </a:cubicBezTo>
                <a:cubicBezTo>
                  <a:pt x="145" y="933"/>
                  <a:pt x="147" y="939"/>
                  <a:pt x="154" y="939"/>
                </a:cubicBezTo>
                <a:cubicBezTo>
                  <a:pt x="159" y="940"/>
                  <a:pt x="161" y="940"/>
                  <a:pt x="165" y="941"/>
                </a:cubicBezTo>
                <a:cubicBezTo>
                  <a:pt x="167" y="942"/>
                  <a:pt x="170" y="943"/>
                  <a:pt x="170" y="945"/>
                </a:cubicBezTo>
                <a:cubicBezTo>
                  <a:pt x="170" y="956"/>
                  <a:pt x="170" y="956"/>
                  <a:pt x="170" y="956"/>
                </a:cubicBezTo>
                <a:cubicBezTo>
                  <a:pt x="170" y="958"/>
                  <a:pt x="170" y="960"/>
                  <a:pt x="171" y="961"/>
                </a:cubicBezTo>
                <a:cubicBezTo>
                  <a:pt x="173" y="965"/>
                  <a:pt x="177" y="965"/>
                  <a:pt x="181" y="966"/>
                </a:cubicBezTo>
                <a:cubicBezTo>
                  <a:pt x="184" y="968"/>
                  <a:pt x="184" y="971"/>
                  <a:pt x="186" y="974"/>
                </a:cubicBezTo>
                <a:cubicBezTo>
                  <a:pt x="190" y="983"/>
                  <a:pt x="198" y="987"/>
                  <a:pt x="207" y="987"/>
                </a:cubicBezTo>
                <a:cubicBezTo>
                  <a:pt x="210" y="987"/>
                  <a:pt x="211" y="986"/>
                  <a:pt x="214" y="985"/>
                </a:cubicBezTo>
                <a:cubicBezTo>
                  <a:pt x="221" y="984"/>
                  <a:pt x="229" y="981"/>
                  <a:pt x="229" y="974"/>
                </a:cubicBezTo>
                <a:cubicBezTo>
                  <a:pt x="229" y="971"/>
                  <a:pt x="227" y="970"/>
                  <a:pt x="226" y="968"/>
                </a:cubicBezTo>
                <a:cubicBezTo>
                  <a:pt x="224" y="965"/>
                  <a:pt x="223" y="964"/>
                  <a:pt x="221" y="960"/>
                </a:cubicBezTo>
                <a:cubicBezTo>
                  <a:pt x="227" y="959"/>
                  <a:pt x="230" y="960"/>
                  <a:pt x="236" y="960"/>
                </a:cubicBezTo>
                <a:cubicBezTo>
                  <a:pt x="241" y="958"/>
                  <a:pt x="244" y="957"/>
                  <a:pt x="250" y="957"/>
                </a:cubicBezTo>
                <a:cubicBezTo>
                  <a:pt x="255" y="957"/>
                  <a:pt x="257" y="961"/>
                  <a:pt x="262" y="961"/>
                </a:cubicBezTo>
                <a:cubicBezTo>
                  <a:pt x="266" y="961"/>
                  <a:pt x="268" y="958"/>
                  <a:pt x="271" y="955"/>
                </a:cubicBezTo>
                <a:cubicBezTo>
                  <a:pt x="273" y="954"/>
                  <a:pt x="275" y="954"/>
                  <a:pt x="276" y="953"/>
                </a:cubicBezTo>
                <a:cubicBezTo>
                  <a:pt x="280" y="951"/>
                  <a:pt x="282" y="949"/>
                  <a:pt x="286" y="947"/>
                </a:cubicBezTo>
                <a:cubicBezTo>
                  <a:pt x="288" y="947"/>
                  <a:pt x="289" y="947"/>
                  <a:pt x="291" y="947"/>
                </a:cubicBezTo>
                <a:cubicBezTo>
                  <a:pt x="297" y="946"/>
                  <a:pt x="301" y="944"/>
                  <a:pt x="307" y="944"/>
                </a:cubicBezTo>
                <a:cubicBezTo>
                  <a:pt x="310" y="944"/>
                  <a:pt x="312" y="945"/>
                  <a:pt x="314" y="946"/>
                </a:cubicBezTo>
                <a:cubicBezTo>
                  <a:pt x="315" y="947"/>
                  <a:pt x="316" y="947"/>
                  <a:pt x="316" y="948"/>
                </a:cubicBezTo>
                <a:cubicBezTo>
                  <a:pt x="318" y="951"/>
                  <a:pt x="318" y="954"/>
                  <a:pt x="318" y="958"/>
                </a:cubicBezTo>
                <a:cubicBezTo>
                  <a:pt x="318" y="962"/>
                  <a:pt x="317" y="964"/>
                  <a:pt x="317" y="968"/>
                </a:cubicBezTo>
                <a:cubicBezTo>
                  <a:pt x="316" y="971"/>
                  <a:pt x="317" y="973"/>
                  <a:pt x="316" y="976"/>
                </a:cubicBezTo>
                <a:cubicBezTo>
                  <a:pt x="314" y="980"/>
                  <a:pt x="312" y="983"/>
                  <a:pt x="309" y="986"/>
                </a:cubicBezTo>
                <a:cubicBezTo>
                  <a:pt x="305" y="992"/>
                  <a:pt x="300" y="994"/>
                  <a:pt x="294" y="999"/>
                </a:cubicBezTo>
                <a:cubicBezTo>
                  <a:pt x="290" y="1002"/>
                  <a:pt x="283" y="1002"/>
                  <a:pt x="283" y="1008"/>
                </a:cubicBezTo>
                <a:cubicBezTo>
                  <a:pt x="283" y="1009"/>
                  <a:pt x="285" y="1009"/>
                  <a:pt x="285" y="1009"/>
                </a:cubicBezTo>
                <a:cubicBezTo>
                  <a:pt x="287" y="1011"/>
                  <a:pt x="287" y="1013"/>
                  <a:pt x="287" y="1015"/>
                </a:cubicBezTo>
                <a:cubicBezTo>
                  <a:pt x="287" y="1019"/>
                  <a:pt x="285" y="1020"/>
                  <a:pt x="283" y="1023"/>
                </a:cubicBezTo>
                <a:cubicBezTo>
                  <a:pt x="282" y="1025"/>
                  <a:pt x="281" y="1027"/>
                  <a:pt x="281" y="1029"/>
                </a:cubicBezTo>
                <a:cubicBezTo>
                  <a:pt x="281" y="1032"/>
                  <a:pt x="283" y="1034"/>
                  <a:pt x="284" y="1037"/>
                </a:cubicBezTo>
                <a:cubicBezTo>
                  <a:pt x="285" y="1040"/>
                  <a:pt x="285" y="1042"/>
                  <a:pt x="287" y="1043"/>
                </a:cubicBezTo>
                <a:cubicBezTo>
                  <a:pt x="290" y="1045"/>
                  <a:pt x="292" y="1045"/>
                  <a:pt x="295" y="1045"/>
                </a:cubicBezTo>
                <a:cubicBezTo>
                  <a:pt x="299" y="1046"/>
                  <a:pt x="301" y="1046"/>
                  <a:pt x="304" y="1046"/>
                </a:cubicBezTo>
                <a:cubicBezTo>
                  <a:pt x="307" y="1047"/>
                  <a:pt x="310" y="1048"/>
                  <a:pt x="311" y="1051"/>
                </a:cubicBezTo>
                <a:cubicBezTo>
                  <a:pt x="313" y="1053"/>
                  <a:pt x="312" y="1056"/>
                  <a:pt x="315" y="1057"/>
                </a:cubicBezTo>
                <a:cubicBezTo>
                  <a:pt x="320" y="1059"/>
                  <a:pt x="326" y="1058"/>
                  <a:pt x="332" y="1058"/>
                </a:cubicBezTo>
                <a:cubicBezTo>
                  <a:pt x="332" y="1058"/>
                  <a:pt x="332" y="1058"/>
                  <a:pt x="332" y="1058"/>
                </a:cubicBezTo>
                <a:cubicBezTo>
                  <a:pt x="336" y="1058"/>
                  <a:pt x="339" y="1058"/>
                  <a:pt x="343" y="1058"/>
                </a:cubicBezTo>
                <a:cubicBezTo>
                  <a:pt x="345" y="1058"/>
                  <a:pt x="346" y="1057"/>
                  <a:pt x="348" y="1057"/>
                </a:cubicBezTo>
                <a:cubicBezTo>
                  <a:pt x="360" y="1056"/>
                  <a:pt x="366" y="1053"/>
                  <a:pt x="378" y="1051"/>
                </a:cubicBezTo>
                <a:cubicBezTo>
                  <a:pt x="381" y="1051"/>
                  <a:pt x="382" y="1051"/>
                  <a:pt x="384" y="1050"/>
                </a:cubicBezTo>
                <a:cubicBezTo>
                  <a:pt x="388" y="1050"/>
                  <a:pt x="392" y="1051"/>
                  <a:pt x="394" y="1048"/>
                </a:cubicBezTo>
                <a:cubicBezTo>
                  <a:pt x="398" y="1044"/>
                  <a:pt x="398" y="1039"/>
                  <a:pt x="398" y="1033"/>
                </a:cubicBezTo>
                <a:cubicBezTo>
                  <a:pt x="398" y="1026"/>
                  <a:pt x="396" y="1022"/>
                  <a:pt x="396" y="1014"/>
                </a:cubicBezTo>
                <a:cubicBezTo>
                  <a:pt x="396" y="1006"/>
                  <a:pt x="402" y="1003"/>
                  <a:pt x="403" y="995"/>
                </a:cubicBezTo>
                <a:cubicBezTo>
                  <a:pt x="404" y="987"/>
                  <a:pt x="404" y="982"/>
                  <a:pt x="407" y="976"/>
                </a:cubicBezTo>
                <a:cubicBezTo>
                  <a:pt x="410" y="971"/>
                  <a:pt x="412" y="968"/>
                  <a:pt x="416" y="965"/>
                </a:cubicBezTo>
                <a:cubicBezTo>
                  <a:pt x="418" y="964"/>
                  <a:pt x="419" y="962"/>
                  <a:pt x="420" y="961"/>
                </a:cubicBezTo>
                <a:cubicBezTo>
                  <a:pt x="423" y="959"/>
                  <a:pt x="426" y="958"/>
                  <a:pt x="428" y="956"/>
                </a:cubicBezTo>
                <a:cubicBezTo>
                  <a:pt x="432" y="953"/>
                  <a:pt x="432" y="949"/>
                  <a:pt x="435" y="945"/>
                </a:cubicBezTo>
                <a:cubicBezTo>
                  <a:pt x="436" y="950"/>
                  <a:pt x="436" y="952"/>
                  <a:pt x="439" y="955"/>
                </a:cubicBezTo>
                <a:cubicBezTo>
                  <a:pt x="441" y="957"/>
                  <a:pt x="442" y="959"/>
                  <a:pt x="443" y="961"/>
                </a:cubicBezTo>
                <a:cubicBezTo>
                  <a:pt x="444" y="963"/>
                  <a:pt x="446" y="964"/>
                  <a:pt x="446" y="966"/>
                </a:cubicBezTo>
                <a:cubicBezTo>
                  <a:pt x="446" y="970"/>
                  <a:pt x="444" y="972"/>
                  <a:pt x="442" y="975"/>
                </a:cubicBezTo>
                <a:cubicBezTo>
                  <a:pt x="439" y="980"/>
                  <a:pt x="437" y="983"/>
                  <a:pt x="436" y="989"/>
                </a:cubicBezTo>
                <a:cubicBezTo>
                  <a:pt x="436" y="992"/>
                  <a:pt x="437" y="994"/>
                  <a:pt x="437" y="997"/>
                </a:cubicBezTo>
                <a:cubicBezTo>
                  <a:pt x="436" y="1003"/>
                  <a:pt x="433" y="1005"/>
                  <a:pt x="433" y="1010"/>
                </a:cubicBezTo>
                <a:cubicBezTo>
                  <a:pt x="433" y="1012"/>
                  <a:pt x="436" y="1013"/>
                  <a:pt x="437" y="1014"/>
                </a:cubicBezTo>
                <a:cubicBezTo>
                  <a:pt x="441" y="1016"/>
                  <a:pt x="443" y="1016"/>
                  <a:pt x="447" y="1017"/>
                </a:cubicBezTo>
                <a:cubicBezTo>
                  <a:pt x="451" y="1018"/>
                  <a:pt x="454" y="1018"/>
                  <a:pt x="458" y="1019"/>
                </a:cubicBezTo>
                <a:cubicBezTo>
                  <a:pt x="460" y="1020"/>
                  <a:pt x="461" y="1022"/>
                  <a:pt x="463" y="1023"/>
                </a:cubicBezTo>
                <a:cubicBezTo>
                  <a:pt x="469" y="1027"/>
                  <a:pt x="472" y="1029"/>
                  <a:pt x="478" y="103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0" name="Freeform 9"/>
          <p:cNvSpPr>
            <a:spLocks/>
          </p:cNvSpPr>
          <p:nvPr/>
        </p:nvSpPr>
        <p:spPr bwMode="auto">
          <a:xfrm>
            <a:off x="8048032" y="762000"/>
            <a:ext cx="1720808" cy="2047472"/>
          </a:xfrm>
          <a:custGeom>
            <a:avLst/>
            <a:gdLst/>
            <a:ahLst/>
            <a:cxnLst>
              <a:cxn ang="0">
                <a:pos x="17" y="56"/>
              </a:cxn>
              <a:cxn ang="0">
                <a:pos x="7" y="90"/>
              </a:cxn>
              <a:cxn ang="0">
                <a:pos x="44" y="90"/>
              </a:cxn>
              <a:cxn ang="0">
                <a:pos x="69" y="147"/>
              </a:cxn>
              <a:cxn ang="0">
                <a:pos x="86" y="182"/>
              </a:cxn>
              <a:cxn ang="0">
                <a:pos x="115" y="166"/>
              </a:cxn>
              <a:cxn ang="0">
                <a:pos x="150" y="170"/>
              </a:cxn>
              <a:cxn ang="0">
                <a:pos x="182" y="156"/>
              </a:cxn>
              <a:cxn ang="0">
                <a:pos x="210" y="194"/>
              </a:cxn>
              <a:cxn ang="0">
                <a:pos x="190" y="248"/>
              </a:cxn>
              <a:cxn ang="0">
                <a:pos x="181" y="328"/>
              </a:cxn>
              <a:cxn ang="0">
                <a:pos x="148" y="362"/>
              </a:cxn>
              <a:cxn ang="0">
                <a:pos x="117" y="386"/>
              </a:cxn>
              <a:cxn ang="0">
                <a:pos x="83" y="429"/>
              </a:cxn>
              <a:cxn ang="0">
                <a:pos x="62" y="472"/>
              </a:cxn>
              <a:cxn ang="0">
                <a:pos x="75" y="502"/>
              </a:cxn>
              <a:cxn ang="0">
                <a:pos x="106" y="525"/>
              </a:cxn>
              <a:cxn ang="0">
                <a:pos x="128" y="560"/>
              </a:cxn>
              <a:cxn ang="0">
                <a:pos x="178" y="586"/>
              </a:cxn>
              <a:cxn ang="0">
                <a:pos x="222" y="600"/>
              </a:cxn>
              <a:cxn ang="0">
                <a:pos x="257" y="603"/>
              </a:cxn>
              <a:cxn ang="0">
                <a:pos x="267" y="641"/>
              </a:cxn>
              <a:cxn ang="0">
                <a:pos x="296" y="672"/>
              </a:cxn>
              <a:cxn ang="0">
                <a:pos x="324" y="649"/>
              </a:cxn>
              <a:cxn ang="0">
                <a:pos x="353" y="706"/>
              </a:cxn>
              <a:cxn ang="0">
                <a:pos x="369" y="688"/>
              </a:cxn>
              <a:cxn ang="0">
                <a:pos x="415" y="683"/>
              </a:cxn>
              <a:cxn ang="0">
                <a:pos x="456" y="717"/>
              </a:cxn>
              <a:cxn ang="0">
                <a:pos x="457" y="663"/>
              </a:cxn>
              <a:cxn ang="0">
                <a:pos x="466" y="615"/>
              </a:cxn>
              <a:cxn ang="0">
                <a:pos x="509" y="600"/>
              </a:cxn>
              <a:cxn ang="0">
                <a:pos x="544" y="594"/>
              </a:cxn>
              <a:cxn ang="0">
                <a:pos x="564" y="555"/>
              </a:cxn>
              <a:cxn ang="0">
                <a:pos x="589" y="495"/>
              </a:cxn>
              <a:cxn ang="0">
                <a:pos x="596" y="450"/>
              </a:cxn>
              <a:cxn ang="0">
                <a:pos x="615" y="392"/>
              </a:cxn>
              <a:cxn ang="0">
                <a:pos x="587" y="384"/>
              </a:cxn>
              <a:cxn ang="0">
                <a:pos x="527" y="411"/>
              </a:cxn>
              <a:cxn ang="0">
                <a:pos x="472" y="424"/>
              </a:cxn>
              <a:cxn ang="0">
                <a:pos x="436" y="396"/>
              </a:cxn>
              <a:cxn ang="0">
                <a:pos x="429" y="347"/>
              </a:cxn>
              <a:cxn ang="0">
                <a:pos x="370" y="308"/>
              </a:cxn>
              <a:cxn ang="0">
                <a:pos x="335" y="299"/>
              </a:cxn>
              <a:cxn ang="0">
                <a:pos x="286" y="273"/>
              </a:cxn>
              <a:cxn ang="0">
                <a:pos x="280" y="233"/>
              </a:cxn>
              <a:cxn ang="0">
                <a:pos x="256" y="175"/>
              </a:cxn>
              <a:cxn ang="0">
                <a:pos x="249" y="144"/>
              </a:cxn>
              <a:cxn ang="0">
                <a:pos x="230" y="104"/>
              </a:cxn>
              <a:cxn ang="0">
                <a:pos x="216" y="64"/>
              </a:cxn>
              <a:cxn ang="0">
                <a:pos x="202" y="41"/>
              </a:cxn>
              <a:cxn ang="0">
                <a:pos x="156" y="32"/>
              </a:cxn>
              <a:cxn ang="0">
                <a:pos x="110" y="9"/>
              </a:cxn>
              <a:cxn ang="0">
                <a:pos x="33" y="9"/>
              </a:cxn>
            </a:cxnLst>
            <a:rect l="0" t="0" r="r" b="b"/>
            <a:pathLst>
              <a:path w="618" h="717">
                <a:moveTo>
                  <a:pt x="9" y="19"/>
                </a:moveTo>
                <a:cubicBezTo>
                  <a:pt x="9" y="21"/>
                  <a:pt x="9" y="22"/>
                  <a:pt x="10" y="24"/>
                </a:cubicBezTo>
                <a:cubicBezTo>
                  <a:pt x="12" y="28"/>
                  <a:pt x="15" y="29"/>
                  <a:pt x="17" y="34"/>
                </a:cubicBezTo>
                <a:cubicBezTo>
                  <a:pt x="19" y="39"/>
                  <a:pt x="20" y="42"/>
                  <a:pt x="20" y="47"/>
                </a:cubicBezTo>
                <a:cubicBezTo>
                  <a:pt x="20" y="51"/>
                  <a:pt x="18" y="53"/>
                  <a:pt x="17" y="56"/>
                </a:cubicBezTo>
                <a:cubicBezTo>
                  <a:pt x="15" y="61"/>
                  <a:pt x="11" y="63"/>
                  <a:pt x="9" y="68"/>
                </a:cubicBezTo>
                <a:cubicBezTo>
                  <a:pt x="7" y="72"/>
                  <a:pt x="5" y="74"/>
                  <a:pt x="3" y="78"/>
                </a:cubicBezTo>
                <a:cubicBezTo>
                  <a:pt x="2" y="80"/>
                  <a:pt x="1" y="81"/>
                  <a:pt x="0" y="84"/>
                </a:cubicBezTo>
                <a:cubicBezTo>
                  <a:pt x="0" y="86"/>
                  <a:pt x="0" y="86"/>
                  <a:pt x="0" y="86"/>
                </a:cubicBezTo>
                <a:cubicBezTo>
                  <a:pt x="4" y="86"/>
                  <a:pt x="5" y="88"/>
                  <a:pt x="7" y="90"/>
                </a:cubicBezTo>
                <a:cubicBezTo>
                  <a:pt x="10" y="93"/>
                  <a:pt x="12" y="93"/>
                  <a:pt x="15" y="95"/>
                </a:cubicBezTo>
                <a:cubicBezTo>
                  <a:pt x="20" y="99"/>
                  <a:pt x="21" y="106"/>
                  <a:pt x="27" y="106"/>
                </a:cubicBezTo>
                <a:cubicBezTo>
                  <a:pt x="29" y="106"/>
                  <a:pt x="29" y="104"/>
                  <a:pt x="30" y="102"/>
                </a:cubicBezTo>
                <a:cubicBezTo>
                  <a:pt x="32" y="99"/>
                  <a:pt x="33" y="97"/>
                  <a:pt x="35" y="94"/>
                </a:cubicBezTo>
                <a:cubicBezTo>
                  <a:pt x="38" y="92"/>
                  <a:pt x="40" y="90"/>
                  <a:pt x="44" y="90"/>
                </a:cubicBezTo>
                <a:cubicBezTo>
                  <a:pt x="47" y="90"/>
                  <a:pt x="48" y="92"/>
                  <a:pt x="49" y="94"/>
                </a:cubicBezTo>
                <a:cubicBezTo>
                  <a:pt x="51" y="97"/>
                  <a:pt x="52" y="99"/>
                  <a:pt x="54" y="102"/>
                </a:cubicBezTo>
                <a:cubicBezTo>
                  <a:pt x="56" y="107"/>
                  <a:pt x="56" y="110"/>
                  <a:pt x="57" y="114"/>
                </a:cubicBezTo>
                <a:cubicBezTo>
                  <a:pt x="60" y="125"/>
                  <a:pt x="66" y="130"/>
                  <a:pt x="67" y="141"/>
                </a:cubicBezTo>
                <a:cubicBezTo>
                  <a:pt x="68" y="144"/>
                  <a:pt x="69" y="145"/>
                  <a:pt x="69" y="147"/>
                </a:cubicBezTo>
                <a:cubicBezTo>
                  <a:pt x="69" y="153"/>
                  <a:pt x="70" y="157"/>
                  <a:pt x="71" y="162"/>
                </a:cubicBezTo>
                <a:cubicBezTo>
                  <a:pt x="72" y="164"/>
                  <a:pt x="73" y="166"/>
                  <a:pt x="74" y="168"/>
                </a:cubicBezTo>
                <a:cubicBezTo>
                  <a:pt x="75" y="171"/>
                  <a:pt x="75" y="173"/>
                  <a:pt x="76" y="176"/>
                </a:cubicBezTo>
                <a:cubicBezTo>
                  <a:pt x="77" y="178"/>
                  <a:pt x="79" y="178"/>
                  <a:pt x="80" y="179"/>
                </a:cubicBezTo>
                <a:cubicBezTo>
                  <a:pt x="82" y="180"/>
                  <a:pt x="84" y="181"/>
                  <a:pt x="86" y="182"/>
                </a:cubicBezTo>
                <a:cubicBezTo>
                  <a:pt x="89" y="183"/>
                  <a:pt x="90" y="184"/>
                  <a:pt x="92" y="184"/>
                </a:cubicBezTo>
                <a:cubicBezTo>
                  <a:pt x="96" y="184"/>
                  <a:pt x="98" y="183"/>
                  <a:pt x="100" y="181"/>
                </a:cubicBezTo>
                <a:cubicBezTo>
                  <a:pt x="103" y="180"/>
                  <a:pt x="105" y="179"/>
                  <a:pt x="107" y="176"/>
                </a:cubicBezTo>
                <a:cubicBezTo>
                  <a:pt x="108" y="174"/>
                  <a:pt x="109" y="172"/>
                  <a:pt x="111" y="170"/>
                </a:cubicBezTo>
                <a:cubicBezTo>
                  <a:pt x="112" y="168"/>
                  <a:pt x="113" y="166"/>
                  <a:pt x="115" y="166"/>
                </a:cubicBezTo>
                <a:cubicBezTo>
                  <a:pt x="118" y="166"/>
                  <a:pt x="119" y="169"/>
                  <a:pt x="122" y="170"/>
                </a:cubicBezTo>
                <a:cubicBezTo>
                  <a:pt x="125" y="172"/>
                  <a:pt x="127" y="172"/>
                  <a:pt x="131" y="172"/>
                </a:cubicBezTo>
                <a:cubicBezTo>
                  <a:pt x="133" y="172"/>
                  <a:pt x="134" y="172"/>
                  <a:pt x="136" y="171"/>
                </a:cubicBezTo>
                <a:cubicBezTo>
                  <a:pt x="139" y="171"/>
                  <a:pt x="140" y="172"/>
                  <a:pt x="142" y="172"/>
                </a:cubicBezTo>
                <a:cubicBezTo>
                  <a:pt x="145" y="172"/>
                  <a:pt x="147" y="170"/>
                  <a:pt x="150" y="170"/>
                </a:cubicBezTo>
                <a:cubicBezTo>
                  <a:pt x="154" y="169"/>
                  <a:pt x="158" y="171"/>
                  <a:pt x="161" y="168"/>
                </a:cubicBezTo>
                <a:cubicBezTo>
                  <a:pt x="163" y="166"/>
                  <a:pt x="163" y="163"/>
                  <a:pt x="164" y="160"/>
                </a:cubicBezTo>
                <a:cubicBezTo>
                  <a:pt x="165" y="156"/>
                  <a:pt x="167" y="151"/>
                  <a:pt x="171" y="151"/>
                </a:cubicBezTo>
                <a:cubicBezTo>
                  <a:pt x="173" y="151"/>
                  <a:pt x="174" y="152"/>
                  <a:pt x="176" y="153"/>
                </a:cubicBezTo>
                <a:cubicBezTo>
                  <a:pt x="178" y="154"/>
                  <a:pt x="180" y="155"/>
                  <a:pt x="182" y="156"/>
                </a:cubicBezTo>
                <a:cubicBezTo>
                  <a:pt x="186" y="159"/>
                  <a:pt x="189" y="161"/>
                  <a:pt x="192" y="165"/>
                </a:cubicBezTo>
                <a:cubicBezTo>
                  <a:pt x="194" y="168"/>
                  <a:pt x="195" y="171"/>
                  <a:pt x="197" y="173"/>
                </a:cubicBezTo>
                <a:cubicBezTo>
                  <a:pt x="200" y="177"/>
                  <a:pt x="202" y="179"/>
                  <a:pt x="205" y="183"/>
                </a:cubicBezTo>
                <a:cubicBezTo>
                  <a:pt x="206" y="185"/>
                  <a:pt x="206" y="186"/>
                  <a:pt x="207" y="188"/>
                </a:cubicBezTo>
                <a:cubicBezTo>
                  <a:pt x="208" y="190"/>
                  <a:pt x="209" y="192"/>
                  <a:pt x="210" y="194"/>
                </a:cubicBezTo>
                <a:cubicBezTo>
                  <a:pt x="212" y="197"/>
                  <a:pt x="215" y="198"/>
                  <a:pt x="215" y="202"/>
                </a:cubicBezTo>
                <a:cubicBezTo>
                  <a:pt x="215" y="204"/>
                  <a:pt x="212" y="204"/>
                  <a:pt x="211" y="205"/>
                </a:cubicBezTo>
                <a:cubicBezTo>
                  <a:pt x="209" y="208"/>
                  <a:pt x="208" y="211"/>
                  <a:pt x="207" y="214"/>
                </a:cubicBezTo>
                <a:cubicBezTo>
                  <a:pt x="205" y="219"/>
                  <a:pt x="203" y="221"/>
                  <a:pt x="201" y="226"/>
                </a:cubicBezTo>
                <a:cubicBezTo>
                  <a:pt x="197" y="234"/>
                  <a:pt x="195" y="240"/>
                  <a:pt x="190" y="248"/>
                </a:cubicBezTo>
                <a:cubicBezTo>
                  <a:pt x="187" y="254"/>
                  <a:pt x="184" y="256"/>
                  <a:pt x="181" y="262"/>
                </a:cubicBezTo>
                <a:cubicBezTo>
                  <a:pt x="179" y="269"/>
                  <a:pt x="181" y="274"/>
                  <a:pt x="180" y="282"/>
                </a:cubicBezTo>
                <a:cubicBezTo>
                  <a:pt x="180" y="286"/>
                  <a:pt x="179" y="288"/>
                  <a:pt x="179" y="292"/>
                </a:cubicBezTo>
                <a:cubicBezTo>
                  <a:pt x="179" y="296"/>
                  <a:pt x="181" y="298"/>
                  <a:pt x="181" y="302"/>
                </a:cubicBezTo>
                <a:cubicBezTo>
                  <a:pt x="181" y="328"/>
                  <a:pt x="181" y="328"/>
                  <a:pt x="181" y="328"/>
                </a:cubicBezTo>
                <a:cubicBezTo>
                  <a:pt x="177" y="328"/>
                  <a:pt x="175" y="328"/>
                  <a:pt x="170" y="328"/>
                </a:cubicBezTo>
                <a:cubicBezTo>
                  <a:pt x="167" y="328"/>
                  <a:pt x="165" y="327"/>
                  <a:pt x="161" y="327"/>
                </a:cubicBezTo>
                <a:cubicBezTo>
                  <a:pt x="160" y="335"/>
                  <a:pt x="160" y="339"/>
                  <a:pt x="156" y="346"/>
                </a:cubicBezTo>
                <a:cubicBezTo>
                  <a:pt x="154" y="350"/>
                  <a:pt x="153" y="352"/>
                  <a:pt x="151" y="356"/>
                </a:cubicBezTo>
                <a:cubicBezTo>
                  <a:pt x="150" y="358"/>
                  <a:pt x="148" y="359"/>
                  <a:pt x="148" y="362"/>
                </a:cubicBezTo>
                <a:cubicBezTo>
                  <a:pt x="148" y="392"/>
                  <a:pt x="148" y="392"/>
                  <a:pt x="148" y="392"/>
                </a:cubicBezTo>
                <a:cubicBezTo>
                  <a:pt x="144" y="388"/>
                  <a:pt x="142" y="386"/>
                  <a:pt x="139" y="381"/>
                </a:cubicBezTo>
                <a:cubicBezTo>
                  <a:pt x="137" y="378"/>
                  <a:pt x="135" y="374"/>
                  <a:pt x="131" y="374"/>
                </a:cubicBezTo>
                <a:cubicBezTo>
                  <a:pt x="129" y="374"/>
                  <a:pt x="129" y="377"/>
                  <a:pt x="127" y="378"/>
                </a:cubicBezTo>
                <a:cubicBezTo>
                  <a:pt x="123" y="381"/>
                  <a:pt x="120" y="382"/>
                  <a:pt x="117" y="386"/>
                </a:cubicBezTo>
                <a:cubicBezTo>
                  <a:pt x="113" y="391"/>
                  <a:pt x="111" y="394"/>
                  <a:pt x="106" y="398"/>
                </a:cubicBezTo>
                <a:cubicBezTo>
                  <a:pt x="106" y="400"/>
                  <a:pt x="105" y="402"/>
                  <a:pt x="104" y="404"/>
                </a:cubicBezTo>
                <a:cubicBezTo>
                  <a:pt x="104" y="405"/>
                  <a:pt x="102" y="406"/>
                  <a:pt x="100" y="406"/>
                </a:cubicBezTo>
                <a:cubicBezTo>
                  <a:pt x="97" y="408"/>
                  <a:pt x="96" y="411"/>
                  <a:pt x="94" y="414"/>
                </a:cubicBezTo>
                <a:cubicBezTo>
                  <a:pt x="90" y="420"/>
                  <a:pt x="90" y="426"/>
                  <a:pt x="83" y="429"/>
                </a:cubicBezTo>
                <a:cubicBezTo>
                  <a:pt x="76" y="433"/>
                  <a:pt x="72" y="435"/>
                  <a:pt x="64" y="439"/>
                </a:cubicBezTo>
                <a:cubicBezTo>
                  <a:pt x="59" y="442"/>
                  <a:pt x="52" y="443"/>
                  <a:pt x="52" y="449"/>
                </a:cubicBezTo>
                <a:cubicBezTo>
                  <a:pt x="52" y="452"/>
                  <a:pt x="54" y="454"/>
                  <a:pt x="54" y="456"/>
                </a:cubicBezTo>
                <a:cubicBezTo>
                  <a:pt x="55" y="459"/>
                  <a:pt x="55" y="460"/>
                  <a:pt x="55" y="462"/>
                </a:cubicBezTo>
                <a:cubicBezTo>
                  <a:pt x="57" y="467"/>
                  <a:pt x="60" y="468"/>
                  <a:pt x="62" y="472"/>
                </a:cubicBezTo>
                <a:cubicBezTo>
                  <a:pt x="64" y="476"/>
                  <a:pt x="65" y="478"/>
                  <a:pt x="68" y="480"/>
                </a:cubicBezTo>
                <a:cubicBezTo>
                  <a:pt x="70" y="483"/>
                  <a:pt x="71" y="485"/>
                  <a:pt x="72" y="488"/>
                </a:cubicBezTo>
                <a:cubicBezTo>
                  <a:pt x="74" y="491"/>
                  <a:pt x="76" y="491"/>
                  <a:pt x="78" y="492"/>
                </a:cubicBezTo>
                <a:cubicBezTo>
                  <a:pt x="84" y="494"/>
                  <a:pt x="88" y="494"/>
                  <a:pt x="91" y="499"/>
                </a:cubicBezTo>
                <a:cubicBezTo>
                  <a:pt x="86" y="502"/>
                  <a:pt x="81" y="502"/>
                  <a:pt x="75" y="502"/>
                </a:cubicBezTo>
                <a:cubicBezTo>
                  <a:pt x="75" y="507"/>
                  <a:pt x="77" y="509"/>
                  <a:pt x="78" y="512"/>
                </a:cubicBezTo>
                <a:cubicBezTo>
                  <a:pt x="80" y="518"/>
                  <a:pt x="81" y="523"/>
                  <a:pt x="82" y="529"/>
                </a:cubicBezTo>
                <a:cubicBezTo>
                  <a:pt x="82" y="529"/>
                  <a:pt x="82" y="529"/>
                  <a:pt x="82" y="529"/>
                </a:cubicBezTo>
                <a:cubicBezTo>
                  <a:pt x="84" y="529"/>
                  <a:pt x="85" y="529"/>
                  <a:pt x="87" y="529"/>
                </a:cubicBezTo>
                <a:cubicBezTo>
                  <a:pt x="95" y="529"/>
                  <a:pt x="99" y="527"/>
                  <a:pt x="106" y="525"/>
                </a:cubicBezTo>
                <a:cubicBezTo>
                  <a:pt x="112" y="524"/>
                  <a:pt x="115" y="525"/>
                  <a:pt x="121" y="524"/>
                </a:cubicBezTo>
                <a:cubicBezTo>
                  <a:pt x="122" y="527"/>
                  <a:pt x="123" y="529"/>
                  <a:pt x="123" y="532"/>
                </a:cubicBezTo>
                <a:cubicBezTo>
                  <a:pt x="123" y="547"/>
                  <a:pt x="123" y="547"/>
                  <a:pt x="123" y="547"/>
                </a:cubicBezTo>
                <a:cubicBezTo>
                  <a:pt x="123" y="548"/>
                  <a:pt x="123" y="549"/>
                  <a:pt x="123" y="550"/>
                </a:cubicBezTo>
                <a:cubicBezTo>
                  <a:pt x="124" y="555"/>
                  <a:pt x="126" y="557"/>
                  <a:pt x="128" y="560"/>
                </a:cubicBezTo>
                <a:cubicBezTo>
                  <a:pt x="129" y="564"/>
                  <a:pt x="130" y="566"/>
                  <a:pt x="132" y="569"/>
                </a:cubicBezTo>
                <a:cubicBezTo>
                  <a:pt x="135" y="573"/>
                  <a:pt x="138" y="573"/>
                  <a:pt x="142" y="576"/>
                </a:cubicBezTo>
                <a:cubicBezTo>
                  <a:pt x="146" y="579"/>
                  <a:pt x="149" y="582"/>
                  <a:pt x="155" y="582"/>
                </a:cubicBezTo>
                <a:cubicBezTo>
                  <a:pt x="160" y="582"/>
                  <a:pt x="162" y="579"/>
                  <a:pt x="167" y="579"/>
                </a:cubicBezTo>
                <a:cubicBezTo>
                  <a:pt x="172" y="579"/>
                  <a:pt x="173" y="586"/>
                  <a:pt x="178" y="586"/>
                </a:cubicBezTo>
                <a:cubicBezTo>
                  <a:pt x="180" y="586"/>
                  <a:pt x="181" y="585"/>
                  <a:pt x="183" y="584"/>
                </a:cubicBezTo>
                <a:cubicBezTo>
                  <a:pt x="190" y="582"/>
                  <a:pt x="194" y="581"/>
                  <a:pt x="201" y="579"/>
                </a:cubicBezTo>
                <a:cubicBezTo>
                  <a:pt x="203" y="583"/>
                  <a:pt x="203" y="586"/>
                  <a:pt x="204" y="589"/>
                </a:cubicBezTo>
                <a:cubicBezTo>
                  <a:pt x="206" y="593"/>
                  <a:pt x="208" y="593"/>
                  <a:pt x="211" y="595"/>
                </a:cubicBezTo>
                <a:cubicBezTo>
                  <a:pt x="215" y="597"/>
                  <a:pt x="218" y="600"/>
                  <a:pt x="222" y="600"/>
                </a:cubicBezTo>
                <a:cubicBezTo>
                  <a:pt x="227" y="600"/>
                  <a:pt x="230" y="597"/>
                  <a:pt x="233" y="595"/>
                </a:cubicBezTo>
                <a:cubicBezTo>
                  <a:pt x="235" y="594"/>
                  <a:pt x="236" y="591"/>
                  <a:pt x="238" y="591"/>
                </a:cubicBezTo>
                <a:cubicBezTo>
                  <a:pt x="242" y="591"/>
                  <a:pt x="243" y="595"/>
                  <a:pt x="245" y="596"/>
                </a:cubicBezTo>
                <a:cubicBezTo>
                  <a:pt x="247" y="598"/>
                  <a:pt x="249" y="599"/>
                  <a:pt x="251" y="600"/>
                </a:cubicBezTo>
                <a:cubicBezTo>
                  <a:pt x="253" y="601"/>
                  <a:pt x="255" y="602"/>
                  <a:pt x="257" y="603"/>
                </a:cubicBezTo>
                <a:cubicBezTo>
                  <a:pt x="259" y="604"/>
                  <a:pt x="261" y="605"/>
                  <a:pt x="261" y="606"/>
                </a:cubicBezTo>
                <a:cubicBezTo>
                  <a:pt x="261" y="610"/>
                  <a:pt x="258" y="611"/>
                  <a:pt x="257" y="614"/>
                </a:cubicBezTo>
                <a:cubicBezTo>
                  <a:pt x="256" y="617"/>
                  <a:pt x="256" y="619"/>
                  <a:pt x="256" y="622"/>
                </a:cubicBezTo>
                <a:cubicBezTo>
                  <a:pt x="256" y="627"/>
                  <a:pt x="260" y="630"/>
                  <a:pt x="261" y="635"/>
                </a:cubicBezTo>
                <a:cubicBezTo>
                  <a:pt x="262" y="638"/>
                  <a:pt x="264" y="641"/>
                  <a:pt x="267" y="641"/>
                </a:cubicBezTo>
                <a:cubicBezTo>
                  <a:pt x="276" y="640"/>
                  <a:pt x="276" y="640"/>
                  <a:pt x="276" y="640"/>
                </a:cubicBezTo>
                <a:cubicBezTo>
                  <a:pt x="278" y="641"/>
                  <a:pt x="279" y="641"/>
                  <a:pt x="280" y="642"/>
                </a:cubicBezTo>
                <a:cubicBezTo>
                  <a:pt x="282" y="644"/>
                  <a:pt x="282" y="647"/>
                  <a:pt x="282" y="650"/>
                </a:cubicBezTo>
                <a:cubicBezTo>
                  <a:pt x="283" y="654"/>
                  <a:pt x="284" y="656"/>
                  <a:pt x="285" y="660"/>
                </a:cubicBezTo>
                <a:cubicBezTo>
                  <a:pt x="287" y="667"/>
                  <a:pt x="290" y="670"/>
                  <a:pt x="296" y="672"/>
                </a:cubicBezTo>
                <a:cubicBezTo>
                  <a:pt x="299" y="674"/>
                  <a:pt x="301" y="675"/>
                  <a:pt x="304" y="675"/>
                </a:cubicBezTo>
                <a:cubicBezTo>
                  <a:pt x="311" y="675"/>
                  <a:pt x="313" y="666"/>
                  <a:pt x="314" y="659"/>
                </a:cubicBezTo>
                <a:cubicBezTo>
                  <a:pt x="314" y="657"/>
                  <a:pt x="312" y="655"/>
                  <a:pt x="314" y="653"/>
                </a:cubicBezTo>
                <a:cubicBezTo>
                  <a:pt x="315" y="652"/>
                  <a:pt x="316" y="652"/>
                  <a:pt x="318" y="651"/>
                </a:cubicBezTo>
                <a:cubicBezTo>
                  <a:pt x="320" y="650"/>
                  <a:pt x="321" y="649"/>
                  <a:pt x="324" y="649"/>
                </a:cubicBezTo>
                <a:cubicBezTo>
                  <a:pt x="328" y="661"/>
                  <a:pt x="326" y="668"/>
                  <a:pt x="328" y="680"/>
                </a:cubicBezTo>
                <a:cubicBezTo>
                  <a:pt x="329" y="685"/>
                  <a:pt x="331" y="687"/>
                  <a:pt x="334" y="691"/>
                </a:cubicBezTo>
                <a:cubicBezTo>
                  <a:pt x="332" y="690"/>
                  <a:pt x="332" y="690"/>
                  <a:pt x="332" y="690"/>
                </a:cubicBezTo>
                <a:cubicBezTo>
                  <a:pt x="336" y="694"/>
                  <a:pt x="339" y="694"/>
                  <a:pt x="342" y="698"/>
                </a:cubicBezTo>
                <a:cubicBezTo>
                  <a:pt x="345" y="702"/>
                  <a:pt x="347" y="706"/>
                  <a:pt x="353" y="706"/>
                </a:cubicBezTo>
                <a:cubicBezTo>
                  <a:pt x="355" y="706"/>
                  <a:pt x="357" y="707"/>
                  <a:pt x="358" y="705"/>
                </a:cubicBezTo>
                <a:cubicBezTo>
                  <a:pt x="360" y="702"/>
                  <a:pt x="360" y="699"/>
                  <a:pt x="360" y="695"/>
                </a:cubicBezTo>
                <a:cubicBezTo>
                  <a:pt x="360" y="694"/>
                  <a:pt x="360" y="692"/>
                  <a:pt x="361" y="691"/>
                </a:cubicBezTo>
                <a:cubicBezTo>
                  <a:pt x="362" y="690"/>
                  <a:pt x="363" y="691"/>
                  <a:pt x="365" y="690"/>
                </a:cubicBezTo>
                <a:cubicBezTo>
                  <a:pt x="366" y="690"/>
                  <a:pt x="367" y="689"/>
                  <a:pt x="369" y="688"/>
                </a:cubicBezTo>
                <a:cubicBezTo>
                  <a:pt x="375" y="686"/>
                  <a:pt x="379" y="687"/>
                  <a:pt x="384" y="684"/>
                </a:cubicBezTo>
                <a:cubicBezTo>
                  <a:pt x="389" y="682"/>
                  <a:pt x="391" y="679"/>
                  <a:pt x="395" y="679"/>
                </a:cubicBezTo>
                <a:cubicBezTo>
                  <a:pt x="398" y="679"/>
                  <a:pt x="400" y="680"/>
                  <a:pt x="402" y="680"/>
                </a:cubicBezTo>
                <a:cubicBezTo>
                  <a:pt x="406" y="680"/>
                  <a:pt x="407" y="678"/>
                  <a:pt x="411" y="678"/>
                </a:cubicBezTo>
                <a:cubicBezTo>
                  <a:pt x="414" y="678"/>
                  <a:pt x="414" y="681"/>
                  <a:pt x="415" y="683"/>
                </a:cubicBezTo>
                <a:cubicBezTo>
                  <a:pt x="417" y="686"/>
                  <a:pt x="418" y="687"/>
                  <a:pt x="420" y="689"/>
                </a:cubicBezTo>
                <a:cubicBezTo>
                  <a:pt x="420" y="690"/>
                  <a:pt x="420" y="691"/>
                  <a:pt x="420" y="691"/>
                </a:cubicBezTo>
                <a:cubicBezTo>
                  <a:pt x="421" y="693"/>
                  <a:pt x="423" y="694"/>
                  <a:pt x="424" y="695"/>
                </a:cubicBezTo>
                <a:cubicBezTo>
                  <a:pt x="427" y="698"/>
                  <a:pt x="429" y="699"/>
                  <a:pt x="432" y="702"/>
                </a:cubicBezTo>
                <a:cubicBezTo>
                  <a:pt x="440" y="709"/>
                  <a:pt x="447" y="711"/>
                  <a:pt x="456" y="717"/>
                </a:cubicBezTo>
                <a:cubicBezTo>
                  <a:pt x="456" y="717"/>
                  <a:pt x="456" y="717"/>
                  <a:pt x="456" y="717"/>
                </a:cubicBezTo>
                <a:cubicBezTo>
                  <a:pt x="456" y="713"/>
                  <a:pt x="456" y="713"/>
                  <a:pt x="456" y="713"/>
                </a:cubicBezTo>
                <a:cubicBezTo>
                  <a:pt x="456" y="708"/>
                  <a:pt x="456" y="705"/>
                  <a:pt x="457" y="700"/>
                </a:cubicBezTo>
                <a:cubicBezTo>
                  <a:pt x="458" y="695"/>
                  <a:pt x="459" y="693"/>
                  <a:pt x="459" y="688"/>
                </a:cubicBezTo>
                <a:cubicBezTo>
                  <a:pt x="459" y="678"/>
                  <a:pt x="458" y="673"/>
                  <a:pt x="457" y="663"/>
                </a:cubicBezTo>
                <a:cubicBezTo>
                  <a:pt x="457" y="660"/>
                  <a:pt x="456" y="658"/>
                  <a:pt x="455" y="655"/>
                </a:cubicBezTo>
                <a:cubicBezTo>
                  <a:pt x="455" y="651"/>
                  <a:pt x="455" y="648"/>
                  <a:pt x="454" y="643"/>
                </a:cubicBezTo>
                <a:cubicBezTo>
                  <a:pt x="453" y="639"/>
                  <a:pt x="451" y="636"/>
                  <a:pt x="451" y="631"/>
                </a:cubicBezTo>
                <a:cubicBezTo>
                  <a:pt x="451" y="626"/>
                  <a:pt x="449" y="624"/>
                  <a:pt x="447" y="619"/>
                </a:cubicBezTo>
                <a:cubicBezTo>
                  <a:pt x="455" y="618"/>
                  <a:pt x="459" y="616"/>
                  <a:pt x="466" y="615"/>
                </a:cubicBezTo>
                <a:cubicBezTo>
                  <a:pt x="469" y="615"/>
                  <a:pt x="470" y="615"/>
                  <a:pt x="472" y="615"/>
                </a:cubicBezTo>
                <a:cubicBezTo>
                  <a:pt x="477" y="614"/>
                  <a:pt x="478" y="609"/>
                  <a:pt x="479" y="604"/>
                </a:cubicBezTo>
                <a:cubicBezTo>
                  <a:pt x="480" y="599"/>
                  <a:pt x="480" y="596"/>
                  <a:pt x="481" y="590"/>
                </a:cubicBezTo>
                <a:cubicBezTo>
                  <a:pt x="488" y="592"/>
                  <a:pt x="492" y="592"/>
                  <a:pt x="498" y="594"/>
                </a:cubicBezTo>
                <a:cubicBezTo>
                  <a:pt x="502" y="595"/>
                  <a:pt x="504" y="598"/>
                  <a:pt x="509" y="600"/>
                </a:cubicBezTo>
                <a:cubicBezTo>
                  <a:pt x="511" y="601"/>
                  <a:pt x="513" y="601"/>
                  <a:pt x="515" y="602"/>
                </a:cubicBezTo>
                <a:cubicBezTo>
                  <a:pt x="522" y="604"/>
                  <a:pt x="526" y="606"/>
                  <a:pt x="534" y="606"/>
                </a:cubicBezTo>
                <a:cubicBezTo>
                  <a:pt x="536" y="606"/>
                  <a:pt x="539" y="606"/>
                  <a:pt x="541" y="604"/>
                </a:cubicBezTo>
                <a:cubicBezTo>
                  <a:pt x="543" y="603"/>
                  <a:pt x="542" y="600"/>
                  <a:pt x="543" y="598"/>
                </a:cubicBezTo>
                <a:cubicBezTo>
                  <a:pt x="543" y="597"/>
                  <a:pt x="544" y="595"/>
                  <a:pt x="544" y="594"/>
                </a:cubicBezTo>
                <a:cubicBezTo>
                  <a:pt x="544" y="590"/>
                  <a:pt x="543" y="587"/>
                  <a:pt x="545" y="583"/>
                </a:cubicBezTo>
                <a:cubicBezTo>
                  <a:pt x="546" y="581"/>
                  <a:pt x="548" y="580"/>
                  <a:pt x="550" y="578"/>
                </a:cubicBezTo>
                <a:cubicBezTo>
                  <a:pt x="554" y="576"/>
                  <a:pt x="555" y="575"/>
                  <a:pt x="558" y="571"/>
                </a:cubicBezTo>
                <a:cubicBezTo>
                  <a:pt x="560" y="568"/>
                  <a:pt x="560" y="565"/>
                  <a:pt x="561" y="561"/>
                </a:cubicBezTo>
                <a:cubicBezTo>
                  <a:pt x="562" y="559"/>
                  <a:pt x="563" y="557"/>
                  <a:pt x="564" y="555"/>
                </a:cubicBezTo>
                <a:cubicBezTo>
                  <a:pt x="566" y="550"/>
                  <a:pt x="567" y="546"/>
                  <a:pt x="569" y="541"/>
                </a:cubicBezTo>
                <a:cubicBezTo>
                  <a:pt x="572" y="534"/>
                  <a:pt x="578" y="532"/>
                  <a:pt x="581" y="525"/>
                </a:cubicBezTo>
                <a:cubicBezTo>
                  <a:pt x="583" y="520"/>
                  <a:pt x="582" y="516"/>
                  <a:pt x="583" y="511"/>
                </a:cubicBezTo>
                <a:cubicBezTo>
                  <a:pt x="583" y="507"/>
                  <a:pt x="584" y="504"/>
                  <a:pt x="586" y="501"/>
                </a:cubicBezTo>
                <a:cubicBezTo>
                  <a:pt x="587" y="499"/>
                  <a:pt x="589" y="497"/>
                  <a:pt x="589" y="495"/>
                </a:cubicBezTo>
                <a:cubicBezTo>
                  <a:pt x="589" y="482"/>
                  <a:pt x="589" y="482"/>
                  <a:pt x="589" y="482"/>
                </a:cubicBezTo>
                <a:cubicBezTo>
                  <a:pt x="589" y="479"/>
                  <a:pt x="590" y="477"/>
                  <a:pt x="591" y="474"/>
                </a:cubicBezTo>
                <a:cubicBezTo>
                  <a:pt x="592" y="472"/>
                  <a:pt x="595" y="473"/>
                  <a:pt x="595" y="471"/>
                </a:cubicBezTo>
                <a:cubicBezTo>
                  <a:pt x="596" y="470"/>
                  <a:pt x="595" y="468"/>
                  <a:pt x="595" y="467"/>
                </a:cubicBezTo>
                <a:cubicBezTo>
                  <a:pt x="596" y="461"/>
                  <a:pt x="595" y="456"/>
                  <a:pt x="596" y="450"/>
                </a:cubicBezTo>
                <a:cubicBezTo>
                  <a:pt x="598" y="444"/>
                  <a:pt x="605" y="445"/>
                  <a:pt x="610" y="441"/>
                </a:cubicBezTo>
                <a:cubicBezTo>
                  <a:pt x="616" y="438"/>
                  <a:pt x="618" y="433"/>
                  <a:pt x="618" y="426"/>
                </a:cubicBezTo>
                <a:cubicBezTo>
                  <a:pt x="618" y="422"/>
                  <a:pt x="616" y="420"/>
                  <a:pt x="615" y="417"/>
                </a:cubicBezTo>
                <a:cubicBezTo>
                  <a:pt x="613" y="413"/>
                  <a:pt x="614" y="410"/>
                  <a:pt x="614" y="405"/>
                </a:cubicBezTo>
                <a:cubicBezTo>
                  <a:pt x="614" y="400"/>
                  <a:pt x="613" y="397"/>
                  <a:pt x="615" y="392"/>
                </a:cubicBezTo>
                <a:cubicBezTo>
                  <a:pt x="616" y="390"/>
                  <a:pt x="618" y="390"/>
                  <a:pt x="618" y="388"/>
                </a:cubicBezTo>
                <a:cubicBezTo>
                  <a:pt x="618" y="385"/>
                  <a:pt x="616" y="384"/>
                  <a:pt x="613" y="383"/>
                </a:cubicBezTo>
                <a:cubicBezTo>
                  <a:pt x="612" y="382"/>
                  <a:pt x="611" y="381"/>
                  <a:pt x="609" y="381"/>
                </a:cubicBezTo>
                <a:cubicBezTo>
                  <a:pt x="597" y="381"/>
                  <a:pt x="597" y="381"/>
                  <a:pt x="597" y="381"/>
                </a:cubicBezTo>
                <a:cubicBezTo>
                  <a:pt x="593" y="381"/>
                  <a:pt x="591" y="383"/>
                  <a:pt x="587" y="384"/>
                </a:cubicBezTo>
                <a:cubicBezTo>
                  <a:pt x="584" y="385"/>
                  <a:pt x="581" y="385"/>
                  <a:pt x="577" y="386"/>
                </a:cubicBezTo>
                <a:cubicBezTo>
                  <a:pt x="574" y="388"/>
                  <a:pt x="572" y="389"/>
                  <a:pt x="569" y="391"/>
                </a:cubicBezTo>
                <a:cubicBezTo>
                  <a:pt x="563" y="394"/>
                  <a:pt x="559" y="395"/>
                  <a:pt x="553" y="398"/>
                </a:cubicBezTo>
                <a:cubicBezTo>
                  <a:pt x="548" y="401"/>
                  <a:pt x="546" y="404"/>
                  <a:pt x="541" y="406"/>
                </a:cubicBezTo>
                <a:cubicBezTo>
                  <a:pt x="536" y="409"/>
                  <a:pt x="532" y="409"/>
                  <a:pt x="527" y="411"/>
                </a:cubicBezTo>
                <a:cubicBezTo>
                  <a:pt x="521" y="413"/>
                  <a:pt x="521" y="418"/>
                  <a:pt x="518" y="423"/>
                </a:cubicBezTo>
                <a:cubicBezTo>
                  <a:pt x="517" y="426"/>
                  <a:pt x="513" y="425"/>
                  <a:pt x="510" y="425"/>
                </a:cubicBezTo>
                <a:cubicBezTo>
                  <a:pt x="508" y="425"/>
                  <a:pt x="507" y="426"/>
                  <a:pt x="504" y="426"/>
                </a:cubicBezTo>
                <a:cubicBezTo>
                  <a:pt x="499" y="428"/>
                  <a:pt x="496" y="429"/>
                  <a:pt x="490" y="429"/>
                </a:cubicBezTo>
                <a:cubicBezTo>
                  <a:pt x="483" y="429"/>
                  <a:pt x="479" y="424"/>
                  <a:pt x="472" y="424"/>
                </a:cubicBezTo>
                <a:cubicBezTo>
                  <a:pt x="461" y="424"/>
                  <a:pt x="461" y="424"/>
                  <a:pt x="461" y="424"/>
                </a:cubicBezTo>
                <a:cubicBezTo>
                  <a:pt x="458" y="424"/>
                  <a:pt x="456" y="426"/>
                  <a:pt x="453" y="426"/>
                </a:cubicBezTo>
                <a:cubicBezTo>
                  <a:pt x="450" y="426"/>
                  <a:pt x="451" y="422"/>
                  <a:pt x="450" y="419"/>
                </a:cubicBezTo>
                <a:cubicBezTo>
                  <a:pt x="449" y="415"/>
                  <a:pt x="446" y="414"/>
                  <a:pt x="443" y="412"/>
                </a:cubicBezTo>
                <a:cubicBezTo>
                  <a:pt x="437" y="409"/>
                  <a:pt x="436" y="403"/>
                  <a:pt x="436" y="396"/>
                </a:cubicBezTo>
                <a:cubicBezTo>
                  <a:pt x="436" y="374"/>
                  <a:pt x="436" y="374"/>
                  <a:pt x="436" y="374"/>
                </a:cubicBezTo>
                <a:cubicBezTo>
                  <a:pt x="436" y="370"/>
                  <a:pt x="433" y="369"/>
                  <a:pt x="431" y="366"/>
                </a:cubicBezTo>
                <a:cubicBezTo>
                  <a:pt x="429" y="363"/>
                  <a:pt x="428" y="361"/>
                  <a:pt x="428" y="357"/>
                </a:cubicBezTo>
                <a:cubicBezTo>
                  <a:pt x="428" y="353"/>
                  <a:pt x="430" y="351"/>
                  <a:pt x="431" y="348"/>
                </a:cubicBezTo>
                <a:cubicBezTo>
                  <a:pt x="429" y="347"/>
                  <a:pt x="429" y="347"/>
                  <a:pt x="429" y="347"/>
                </a:cubicBezTo>
                <a:cubicBezTo>
                  <a:pt x="426" y="348"/>
                  <a:pt x="424" y="348"/>
                  <a:pt x="421" y="348"/>
                </a:cubicBezTo>
                <a:cubicBezTo>
                  <a:pt x="415" y="348"/>
                  <a:pt x="411" y="347"/>
                  <a:pt x="407" y="343"/>
                </a:cubicBezTo>
                <a:cubicBezTo>
                  <a:pt x="402" y="339"/>
                  <a:pt x="400" y="337"/>
                  <a:pt x="397" y="332"/>
                </a:cubicBezTo>
                <a:cubicBezTo>
                  <a:pt x="391" y="322"/>
                  <a:pt x="387" y="314"/>
                  <a:pt x="376" y="310"/>
                </a:cubicBezTo>
                <a:cubicBezTo>
                  <a:pt x="374" y="309"/>
                  <a:pt x="373" y="308"/>
                  <a:pt x="370" y="308"/>
                </a:cubicBezTo>
                <a:cubicBezTo>
                  <a:pt x="365" y="308"/>
                  <a:pt x="363" y="312"/>
                  <a:pt x="358" y="312"/>
                </a:cubicBezTo>
                <a:cubicBezTo>
                  <a:pt x="355" y="312"/>
                  <a:pt x="353" y="310"/>
                  <a:pt x="350" y="308"/>
                </a:cubicBezTo>
                <a:cubicBezTo>
                  <a:pt x="347" y="306"/>
                  <a:pt x="345" y="305"/>
                  <a:pt x="342" y="303"/>
                </a:cubicBezTo>
                <a:cubicBezTo>
                  <a:pt x="341" y="302"/>
                  <a:pt x="341" y="300"/>
                  <a:pt x="339" y="299"/>
                </a:cubicBezTo>
                <a:cubicBezTo>
                  <a:pt x="337" y="299"/>
                  <a:pt x="336" y="299"/>
                  <a:pt x="335" y="299"/>
                </a:cubicBezTo>
                <a:cubicBezTo>
                  <a:pt x="332" y="298"/>
                  <a:pt x="330" y="295"/>
                  <a:pt x="327" y="295"/>
                </a:cubicBezTo>
                <a:cubicBezTo>
                  <a:pt x="322" y="295"/>
                  <a:pt x="320" y="300"/>
                  <a:pt x="315" y="300"/>
                </a:cubicBezTo>
                <a:cubicBezTo>
                  <a:pt x="313" y="300"/>
                  <a:pt x="312" y="300"/>
                  <a:pt x="311" y="299"/>
                </a:cubicBezTo>
                <a:cubicBezTo>
                  <a:pt x="303" y="297"/>
                  <a:pt x="299" y="294"/>
                  <a:pt x="295" y="287"/>
                </a:cubicBezTo>
                <a:cubicBezTo>
                  <a:pt x="291" y="282"/>
                  <a:pt x="289" y="279"/>
                  <a:pt x="286" y="273"/>
                </a:cubicBezTo>
                <a:cubicBezTo>
                  <a:pt x="286" y="268"/>
                  <a:pt x="286" y="268"/>
                  <a:pt x="286" y="268"/>
                </a:cubicBezTo>
                <a:cubicBezTo>
                  <a:pt x="286" y="261"/>
                  <a:pt x="290" y="258"/>
                  <a:pt x="290" y="251"/>
                </a:cubicBezTo>
                <a:cubicBezTo>
                  <a:pt x="290" y="250"/>
                  <a:pt x="289" y="250"/>
                  <a:pt x="289" y="249"/>
                </a:cubicBezTo>
                <a:cubicBezTo>
                  <a:pt x="288" y="246"/>
                  <a:pt x="287" y="244"/>
                  <a:pt x="285" y="241"/>
                </a:cubicBezTo>
                <a:cubicBezTo>
                  <a:pt x="283" y="238"/>
                  <a:pt x="282" y="236"/>
                  <a:pt x="280" y="233"/>
                </a:cubicBezTo>
                <a:cubicBezTo>
                  <a:pt x="277" y="226"/>
                  <a:pt x="279" y="221"/>
                  <a:pt x="275" y="215"/>
                </a:cubicBezTo>
                <a:cubicBezTo>
                  <a:pt x="273" y="210"/>
                  <a:pt x="270" y="207"/>
                  <a:pt x="266" y="203"/>
                </a:cubicBezTo>
                <a:cubicBezTo>
                  <a:pt x="265" y="201"/>
                  <a:pt x="264" y="201"/>
                  <a:pt x="263" y="199"/>
                </a:cubicBezTo>
                <a:cubicBezTo>
                  <a:pt x="261" y="195"/>
                  <a:pt x="260" y="193"/>
                  <a:pt x="259" y="189"/>
                </a:cubicBezTo>
                <a:cubicBezTo>
                  <a:pt x="258" y="184"/>
                  <a:pt x="256" y="181"/>
                  <a:pt x="256" y="175"/>
                </a:cubicBezTo>
                <a:cubicBezTo>
                  <a:pt x="256" y="173"/>
                  <a:pt x="256" y="172"/>
                  <a:pt x="256" y="170"/>
                </a:cubicBezTo>
                <a:cubicBezTo>
                  <a:pt x="257" y="169"/>
                  <a:pt x="258" y="168"/>
                  <a:pt x="258" y="167"/>
                </a:cubicBezTo>
                <a:cubicBezTo>
                  <a:pt x="258" y="165"/>
                  <a:pt x="255" y="164"/>
                  <a:pt x="254" y="162"/>
                </a:cubicBezTo>
                <a:cubicBezTo>
                  <a:pt x="252" y="161"/>
                  <a:pt x="251" y="159"/>
                  <a:pt x="250" y="156"/>
                </a:cubicBezTo>
                <a:cubicBezTo>
                  <a:pt x="248" y="152"/>
                  <a:pt x="250" y="149"/>
                  <a:pt x="249" y="144"/>
                </a:cubicBezTo>
                <a:cubicBezTo>
                  <a:pt x="248" y="139"/>
                  <a:pt x="245" y="137"/>
                  <a:pt x="243" y="132"/>
                </a:cubicBezTo>
                <a:cubicBezTo>
                  <a:pt x="242" y="129"/>
                  <a:pt x="241" y="127"/>
                  <a:pt x="240" y="124"/>
                </a:cubicBezTo>
                <a:cubicBezTo>
                  <a:pt x="239" y="122"/>
                  <a:pt x="236" y="122"/>
                  <a:pt x="236" y="119"/>
                </a:cubicBezTo>
                <a:cubicBezTo>
                  <a:pt x="236" y="116"/>
                  <a:pt x="239" y="114"/>
                  <a:pt x="239" y="110"/>
                </a:cubicBezTo>
                <a:cubicBezTo>
                  <a:pt x="239" y="106"/>
                  <a:pt x="230" y="108"/>
                  <a:pt x="230" y="104"/>
                </a:cubicBezTo>
                <a:cubicBezTo>
                  <a:pt x="230" y="102"/>
                  <a:pt x="232" y="100"/>
                  <a:pt x="232" y="97"/>
                </a:cubicBezTo>
                <a:cubicBezTo>
                  <a:pt x="232" y="94"/>
                  <a:pt x="229" y="92"/>
                  <a:pt x="228" y="88"/>
                </a:cubicBezTo>
                <a:cubicBezTo>
                  <a:pt x="227" y="84"/>
                  <a:pt x="227" y="80"/>
                  <a:pt x="223" y="77"/>
                </a:cubicBezTo>
                <a:cubicBezTo>
                  <a:pt x="221" y="75"/>
                  <a:pt x="219" y="75"/>
                  <a:pt x="218" y="72"/>
                </a:cubicBezTo>
                <a:cubicBezTo>
                  <a:pt x="216" y="70"/>
                  <a:pt x="218" y="66"/>
                  <a:pt x="216" y="64"/>
                </a:cubicBezTo>
                <a:cubicBezTo>
                  <a:pt x="215" y="64"/>
                  <a:pt x="213" y="64"/>
                  <a:pt x="212" y="63"/>
                </a:cubicBezTo>
                <a:cubicBezTo>
                  <a:pt x="210" y="62"/>
                  <a:pt x="210" y="59"/>
                  <a:pt x="209" y="57"/>
                </a:cubicBezTo>
                <a:cubicBezTo>
                  <a:pt x="207" y="55"/>
                  <a:pt x="205" y="55"/>
                  <a:pt x="203" y="53"/>
                </a:cubicBezTo>
                <a:cubicBezTo>
                  <a:pt x="203" y="52"/>
                  <a:pt x="203" y="50"/>
                  <a:pt x="203" y="49"/>
                </a:cubicBezTo>
                <a:cubicBezTo>
                  <a:pt x="203" y="46"/>
                  <a:pt x="204" y="43"/>
                  <a:pt x="202" y="41"/>
                </a:cubicBezTo>
                <a:cubicBezTo>
                  <a:pt x="201" y="40"/>
                  <a:pt x="199" y="40"/>
                  <a:pt x="198" y="39"/>
                </a:cubicBezTo>
                <a:cubicBezTo>
                  <a:pt x="191" y="36"/>
                  <a:pt x="187" y="35"/>
                  <a:pt x="179" y="32"/>
                </a:cubicBezTo>
                <a:cubicBezTo>
                  <a:pt x="177" y="31"/>
                  <a:pt x="175" y="29"/>
                  <a:pt x="172" y="29"/>
                </a:cubicBezTo>
                <a:cubicBezTo>
                  <a:pt x="167" y="29"/>
                  <a:pt x="166" y="35"/>
                  <a:pt x="161" y="35"/>
                </a:cubicBezTo>
                <a:cubicBezTo>
                  <a:pt x="159" y="35"/>
                  <a:pt x="158" y="34"/>
                  <a:pt x="156" y="32"/>
                </a:cubicBezTo>
                <a:cubicBezTo>
                  <a:pt x="154" y="31"/>
                  <a:pt x="152" y="30"/>
                  <a:pt x="150" y="29"/>
                </a:cubicBezTo>
                <a:cubicBezTo>
                  <a:pt x="148" y="28"/>
                  <a:pt x="148" y="26"/>
                  <a:pt x="146" y="25"/>
                </a:cubicBezTo>
                <a:cubicBezTo>
                  <a:pt x="142" y="22"/>
                  <a:pt x="139" y="21"/>
                  <a:pt x="134" y="20"/>
                </a:cubicBezTo>
                <a:cubicBezTo>
                  <a:pt x="132" y="20"/>
                  <a:pt x="131" y="20"/>
                  <a:pt x="128" y="19"/>
                </a:cubicBezTo>
                <a:cubicBezTo>
                  <a:pt x="121" y="17"/>
                  <a:pt x="117" y="13"/>
                  <a:pt x="110" y="9"/>
                </a:cubicBezTo>
                <a:cubicBezTo>
                  <a:pt x="106" y="7"/>
                  <a:pt x="104" y="6"/>
                  <a:pt x="100" y="4"/>
                </a:cubicBezTo>
                <a:cubicBezTo>
                  <a:pt x="97" y="3"/>
                  <a:pt x="96" y="1"/>
                  <a:pt x="93" y="0"/>
                </a:cubicBezTo>
                <a:cubicBezTo>
                  <a:pt x="58" y="9"/>
                  <a:pt x="58" y="9"/>
                  <a:pt x="58" y="9"/>
                </a:cubicBezTo>
                <a:cubicBezTo>
                  <a:pt x="53" y="9"/>
                  <a:pt x="51" y="7"/>
                  <a:pt x="46" y="7"/>
                </a:cubicBezTo>
                <a:cubicBezTo>
                  <a:pt x="41" y="7"/>
                  <a:pt x="38" y="8"/>
                  <a:pt x="33" y="9"/>
                </a:cubicBezTo>
                <a:cubicBezTo>
                  <a:pt x="30" y="11"/>
                  <a:pt x="29" y="12"/>
                  <a:pt x="25" y="13"/>
                </a:cubicBezTo>
                <a:cubicBezTo>
                  <a:pt x="22" y="15"/>
                  <a:pt x="20" y="15"/>
                  <a:pt x="16" y="16"/>
                </a:cubicBezTo>
                <a:cubicBezTo>
                  <a:pt x="14" y="17"/>
                  <a:pt x="12" y="18"/>
                  <a:pt x="9" y="19"/>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1" name="Freeform 10"/>
          <p:cNvSpPr>
            <a:spLocks/>
          </p:cNvSpPr>
          <p:nvPr/>
        </p:nvSpPr>
        <p:spPr bwMode="auto">
          <a:xfrm>
            <a:off x="8098644" y="2257855"/>
            <a:ext cx="1217852" cy="999399"/>
          </a:xfrm>
          <a:custGeom>
            <a:avLst/>
            <a:gdLst/>
            <a:ahLst/>
            <a:cxnLst>
              <a:cxn ang="0">
                <a:pos x="88" y="1"/>
              </a:cxn>
              <a:cxn ang="0">
                <a:pos x="105" y="23"/>
              </a:cxn>
              <a:cxn ang="0">
                <a:pos x="114" y="45"/>
              </a:cxn>
              <a:cxn ang="0">
                <a:pos x="149" y="55"/>
              </a:cxn>
              <a:cxn ang="0">
                <a:pos x="183" y="55"/>
              </a:cxn>
              <a:cxn ang="0">
                <a:pos x="204" y="76"/>
              </a:cxn>
              <a:cxn ang="0">
                <a:pos x="227" y="72"/>
              </a:cxn>
              <a:cxn ang="0">
                <a:pos x="243" y="82"/>
              </a:cxn>
              <a:cxn ang="0">
                <a:pos x="243" y="111"/>
              </a:cxn>
              <a:cxn ang="0">
                <a:pos x="262" y="118"/>
              </a:cxn>
              <a:cxn ang="0">
                <a:pos x="278" y="148"/>
              </a:cxn>
              <a:cxn ang="0">
                <a:pos x="296" y="129"/>
              </a:cxn>
              <a:cxn ang="0">
                <a:pos x="310" y="156"/>
              </a:cxn>
              <a:cxn ang="0">
                <a:pos x="324" y="174"/>
              </a:cxn>
              <a:cxn ang="0">
                <a:pos x="342" y="171"/>
              </a:cxn>
              <a:cxn ang="0">
                <a:pos x="351" y="164"/>
              </a:cxn>
              <a:cxn ang="0">
                <a:pos x="384" y="156"/>
              </a:cxn>
              <a:cxn ang="0">
                <a:pos x="402" y="165"/>
              </a:cxn>
              <a:cxn ang="0">
                <a:pos x="414" y="178"/>
              </a:cxn>
              <a:cxn ang="0">
                <a:pos x="438" y="196"/>
              </a:cxn>
              <a:cxn ang="0">
                <a:pos x="407" y="230"/>
              </a:cxn>
              <a:cxn ang="0">
                <a:pos x="407" y="244"/>
              </a:cxn>
              <a:cxn ang="0">
                <a:pos x="393" y="216"/>
              </a:cxn>
              <a:cxn ang="0">
                <a:pos x="375" y="221"/>
              </a:cxn>
              <a:cxn ang="0">
                <a:pos x="371" y="249"/>
              </a:cxn>
              <a:cxn ang="0">
                <a:pos x="346" y="265"/>
              </a:cxn>
              <a:cxn ang="0">
                <a:pos x="316" y="278"/>
              </a:cxn>
              <a:cxn ang="0">
                <a:pos x="304" y="287"/>
              </a:cxn>
              <a:cxn ang="0">
                <a:pos x="289" y="308"/>
              </a:cxn>
              <a:cxn ang="0">
                <a:pos x="237" y="294"/>
              </a:cxn>
              <a:cxn ang="0">
                <a:pos x="224" y="307"/>
              </a:cxn>
              <a:cxn ang="0">
                <a:pos x="186" y="348"/>
              </a:cxn>
              <a:cxn ang="0">
                <a:pos x="180" y="349"/>
              </a:cxn>
              <a:cxn ang="0">
                <a:pos x="176" y="310"/>
              </a:cxn>
              <a:cxn ang="0">
                <a:pos x="167" y="282"/>
              </a:cxn>
              <a:cxn ang="0">
                <a:pos x="141" y="207"/>
              </a:cxn>
              <a:cxn ang="0">
                <a:pos x="128" y="224"/>
              </a:cxn>
              <a:cxn ang="0">
                <a:pos x="104" y="195"/>
              </a:cxn>
              <a:cxn ang="0">
                <a:pos x="90" y="193"/>
              </a:cxn>
              <a:cxn ang="0">
                <a:pos x="77" y="184"/>
              </a:cxn>
              <a:cxn ang="0">
                <a:pos x="73" y="152"/>
              </a:cxn>
              <a:cxn ang="0">
                <a:pos x="66" y="116"/>
              </a:cxn>
              <a:cxn ang="0">
                <a:pos x="34" y="136"/>
              </a:cxn>
              <a:cxn ang="0">
                <a:pos x="16" y="111"/>
              </a:cxn>
              <a:cxn ang="0">
                <a:pos x="17" y="49"/>
              </a:cxn>
              <a:cxn ang="0">
                <a:pos x="4" y="21"/>
              </a:cxn>
              <a:cxn ang="0">
                <a:pos x="21" y="23"/>
              </a:cxn>
              <a:cxn ang="0">
                <a:pos x="34" y="29"/>
              </a:cxn>
              <a:cxn ang="0">
                <a:pos x="53" y="35"/>
              </a:cxn>
              <a:cxn ang="0">
                <a:pos x="62" y="15"/>
              </a:cxn>
            </a:cxnLst>
            <a:rect l="0" t="0" r="r" b="b"/>
            <a:pathLst>
              <a:path w="438" h="349">
                <a:moveTo>
                  <a:pt x="64" y="5"/>
                </a:moveTo>
                <a:cubicBezTo>
                  <a:pt x="66" y="5"/>
                  <a:pt x="67" y="5"/>
                  <a:pt x="69" y="5"/>
                </a:cubicBezTo>
                <a:cubicBezTo>
                  <a:pt x="77" y="5"/>
                  <a:pt x="81" y="3"/>
                  <a:pt x="88" y="1"/>
                </a:cubicBezTo>
                <a:cubicBezTo>
                  <a:pt x="94" y="0"/>
                  <a:pt x="97" y="1"/>
                  <a:pt x="103" y="0"/>
                </a:cubicBezTo>
                <a:cubicBezTo>
                  <a:pt x="104" y="3"/>
                  <a:pt x="105" y="5"/>
                  <a:pt x="105" y="8"/>
                </a:cubicBezTo>
                <a:cubicBezTo>
                  <a:pt x="105" y="23"/>
                  <a:pt x="105" y="23"/>
                  <a:pt x="105" y="23"/>
                </a:cubicBezTo>
                <a:cubicBezTo>
                  <a:pt x="105" y="24"/>
                  <a:pt x="105" y="25"/>
                  <a:pt x="105" y="26"/>
                </a:cubicBezTo>
                <a:cubicBezTo>
                  <a:pt x="106" y="31"/>
                  <a:pt x="108" y="33"/>
                  <a:pt x="110" y="36"/>
                </a:cubicBezTo>
                <a:cubicBezTo>
                  <a:pt x="111" y="40"/>
                  <a:pt x="112" y="42"/>
                  <a:pt x="114" y="45"/>
                </a:cubicBezTo>
                <a:cubicBezTo>
                  <a:pt x="117" y="49"/>
                  <a:pt x="120" y="49"/>
                  <a:pt x="124" y="52"/>
                </a:cubicBezTo>
                <a:cubicBezTo>
                  <a:pt x="128" y="55"/>
                  <a:pt x="131" y="58"/>
                  <a:pt x="137" y="58"/>
                </a:cubicBezTo>
                <a:cubicBezTo>
                  <a:pt x="142" y="58"/>
                  <a:pt x="144" y="55"/>
                  <a:pt x="149" y="55"/>
                </a:cubicBezTo>
                <a:cubicBezTo>
                  <a:pt x="154" y="55"/>
                  <a:pt x="155" y="62"/>
                  <a:pt x="160" y="62"/>
                </a:cubicBezTo>
                <a:cubicBezTo>
                  <a:pt x="162" y="62"/>
                  <a:pt x="163" y="61"/>
                  <a:pt x="165" y="60"/>
                </a:cubicBezTo>
                <a:cubicBezTo>
                  <a:pt x="172" y="58"/>
                  <a:pt x="176" y="57"/>
                  <a:pt x="183" y="55"/>
                </a:cubicBezTo>
                <a:cubicBezTo>
                  <a:pt x="185" y="59"/>
                  <a:pt x="185" y="62"/>
                  <a:pt x="186" y="65"/>
                </a:cubicBezTo>
                <a:cubicBezTo>
                  <a:pt x="188" y="69"/>
                  <a:pt x="190" y="69"/>
                  <a:pt x="193" y="71"/>
                </a:cubicBezTo>
                <a:cubicBezTo>
                  <a:pt x="197" y="73"/>
                  <a:pt x="200" y="76"/>
                  <a:pt x="204" y="76"/>
                </a:cubicBezTo>
                <a:cubicBezTo>
                  <a:pt x="209" y="76"/>
                  <a:pt x="212" y="73"/>
                  <a:pt x="215" y="71"/>
                </a:cubicBezTo>
                <a:cubicBezTo>
                  <a:pt x="217" y="70"/>
                  <a:pt x="218" y="67"/>
                  <a:pt x="220" y="67"/>
                </a:cubicBezTo>
                <a:cubicBezTo>
                  <a:pt x="224" y="67"/>
                  <a:pt x="225" y="71"/>
                  <a:pt x="227" y="72"/>
                </a:cubicBezTo>
                <a:cubicBezTo>
                  <a:pt x="229" y="74"/>
                  <a:pt x="231" y="75"/>
                  <a:pt x="233" y="76"/>
                </a:cubicBezTo>
                <a:cubicBezTo>
                  <a:pt x="235" y="77"/>
                  <a:pt x="237" y="78"/>
                  <a:pt x="239" y="79"/>
                </a:cubicBezTo>
                <a:cubicBezTo>
                  <a:pt x="241" y="80"/>
                  <a:pt x="243" y="81"/>
                  <a:pt x="243" y="82"/>
                </a:cubicBezTo>
                <a:cubicBezTo>
                  <a:pt x="243" y="86"/>
                  <a:pt x="240" y="87"/>
                  <a:pt x="239" y="90"/>
                </a:cubicBezTo>
                <a:cubicBezTo>
                  <a:pt x="238" y="93"/>
                  <a:pt x="238" y="95"/>
                  <a:pt x="238" y="98"/>
                </a:cubicBezTo>
                <a:cubicBezTo>
                  <a:pt x="238" y="103"/>
                  <a:pt x="242" y="106"/>
                  <a:pt x="243" y="111"/>
                </a:cubicBezTo>
                <a:cubicBezTo>
                  <a:pt x="244" y="114"/>
                  <a:pt x="246" y="117"/>
                  <a:pt x="249" y="117"/>
                </a:cubicBezTo>
                <a:cubicBezTo>
                  <a:pt x="258" y="116"/>
                  <a:pt x="258" y="116"/>
                  <a:pt x="258" y="116"/>
                </a:cubicBezTo>
                <a:cubicBezTo>
                  <a:pt x="260" y="117"/>
                  <a:pt x="261" y="117"/>
                  <a:pt x="262" y="118"/>
                </a:cubicBezTo>
                <a:cubicBezTo>
                  <a:pt x="264" y="120"/>
                  <a:pt x="264" y="123"/>
                  <a:pt x="264" y="126"/>
                </a:cubicBezTo>
                <a:cubicBezTo>
                  <a:pt x="265" y="130"/>
                  <a:pt x="266" y="132"/>
                  <a:pt x="267" y="136"/>
                </a:cubicBezTo>
                <a:cubicBezTo>
                  <a:pt x="269" y="143"/>
                  <a:pt x="272" y="146"/>
                  <a:pt x="278" y="148"/>
                </a:cubicBezTo>
                <a:cubicBezTo>
                  <a:pt x="281" y="150"/>
                  <a:pt x="283" y="151"/>
                  <a:pt x="286" y="151"/>
                </a:cubicBezTo>
                <a:cubicBezTo>
                  <a:pt x="293" y="151"/>
                  <a:pt x="295" y="142"/>
                  <a:pt x="296" y="135"/>
                </a:cubicBezTo>
                <a:cubicBezTo>
                  <a:pt x="296" y="133"/>
                  <a:pt x="294" y="131"/>
                  <a:pt x="296" y="129"/>
                </a:cubicBezTo>
                <a:cubicBezTo>
                  <a:pt x="297" y="128"/>
                  <a:pt x="298" y="128"/>
                  <a:pt x="300" y="127"/>
                </a:cubicBezTo>
                <a:cubicBezTo>
                  <a:pt x="302" y="126"/>
                  <a:pt x="303" y="125"/>
                  <a:pt x="306" y="125"/>
                </a:cubicBezTo>
                <a:cubicBezTo>
                  <a:pt x="310" y="137"/>
                  <a:pt x="308" y="144"/>
                  <a:pt x="310" y="156"/>
                </a:cubicBezTo>
                <a:cubicBezTo>
                  <a:pt x="311" y="161"/>
                  <a:pt x="313" y="163"/>
                  <a:pt x="316" y="167"/>
                </a:cubicBezTo>
                <a:cubicBezTo>
                  <a:pt x="314" y="166"/>
                  <a:pt x="314" y="166"/>
                  <a:pt x="314" y="166"/>
                </a:cubicBezTo>
                <a:cubicBezTo>
                  <a:pt x="318" y="170"/>
                  <a:pt x="321" y="170"/>
                  <a:pt x="324" y="174"/>
                </a:cubicBezTo>
                <a:cubicBezTo>
                  <a:pt x="327" y="178"/>
                  <a:pt x="329" y="182"/>
                  <a:pt x="335" y="182"/>
                </a:cubicBezTo>
                <a:cubicBezTo>
                  <a:pt x="337" y="182"/>
                  <a:pt x="339" y="183"/>
                  <a:pt x="340" y="181"/>
                </a:cubicBezTo>
                <a:cubicBezTo>
                  <a:pt x="342" y="178"/>
                  <a:pt x="342" y="175"/>
                  <a:pt x="342" y="171"/>
                </a:cubicBezTo>
                <a:cubicBezTo>
                  <a:pt x="342" y="170"/>
                  <a:pt x="342" y="168"/>
                  <a:pt x="343" y="167"/>
                </a:cubicBezTo>
                <a:cubicBezTo>
                  <a:pt x="344" y="166"/>
                  <a:pt x="345" y="167"/>
                  <a:pt x="347" y="166"/>
                </a:cubicBezTo>
                <a:cubicBezTo>
                  <a:pt x="348" y="166"/>
                  <a:pt x="349" y="165"/>
                  <a:pt x="351" y="164"/>
                </a:cubicBezTo>
                <a:cubicBezTo>
                  <a:pt x="357" y="162"/>
                  <a:pt x="361" y="163"/>
                  <a:pt x="366" y="160"/>
                </a:cubicBezTo>
                <a:cubicBezTo>
                  <a:pt x="371" y="158"/>
                  <a:pt x="373" y="155"/>
                  <a:pt x="377" y="155"/>
                </a:cubicBezTo>
                <a:cubicBezTo>
                  <a:pt x="380" y="155"/>
                  <a:pt x="382" y="156"/>
                  <a:pt x="384" y="156"/>
                </a:cubicBezTo>
                <a:cubicBezTo>
                  <a:pt x="388" y="156"/>
                  <a:pt x="389" y="154"/>
                  <a:pt x="393" y="154"/>
                </a:cubicBezTo>
                <a:cubicBezTo>
                  <a:pt x="396" y="154"/>
                  <a:pt x="396" y="157"/>
                  <a:pt x="397" y="159"/>
                </a:cubicBezTo>
                <a:cubicBezTo>
                  <a:pt x="399" y="162"/>
                  <a:pt x="400" y="163"/>
                  <a:pt x="402" y="165"/>
                </a:cubicBezTo>
                <a:cubicBezTo>
                  <a:pt x="402" y="166"/>
                  <a:pt x="402" y="167"/>
                  <a:pt x="402" y="167"/>
                </a:cubicBezTo>
                <a:cubicBezTo>
                  <a:pt x="403" y="169"/>
                  <a:pt x="405" y="170"/>
                  <a:pt x="406" y="171"/>
                </a:cubicBezTo>
                <a:cubicBezTo>
                  <a:pt x="409" y="174"/>
                  <a:pt x="411" y="175"/>
                  <a:pt x="414" y="178"/>
                </a:cubicBezTo>
                <a:cubicBezTo>
                  <a:pt x="422" y="185"/>
                  <a:pt x="429" y="187"/>
                  <a:pt x="438" y="193"/>
                </a:cubicBezTo>
                <a:cubicBezTo>
                  <a:pt x="438" y="193"/>
                  <a:pt x="438" y="193"/>
                  <a:pt x="438" y="193"/>
                </a:cubicBezTo>
                <a:cubicBezTo>
                  <a:pt x="438" y="196"/>
                  <a:pt x="438" y="196"/>
                  <a:pt x="438" y="196"/>
                </a:cubicBezTo>
                <a:cubicBezTo>
                  <a:pt x="438" y="206"/>
                  <a:pt x="437" y="216"/>
                  <a:pt x="428" y="219"/>
                </a:cubicBezTo>
                <a:cubicBezTo>
                  <a:pt x="423" y="221"/>
                  <a:pt x="420" y="224"/>
                  <a:pt x="415" y="226"/>
                </a:cubicBezTo>
                <a:cubicBezTo>
                  <a:pt x="412" y="228"/>
                  <a:pt x="409" y="227"/>
                  <a:pt x="407" y="230"/>
                </a:cubicBezTo>
                <a:cubicBezTo>
                  <a:pt x="406" y="232"/>
                  <a:pt x="406" y="234"/>
                  <a:pt x="406" y="236"/>
                </a:cubicBezTo>
                <a:cubicBezTo>
                  <a:pt x="406" y="240"/>
                  <a:pt x="407" y="240"/>
                  <a:pt x="407" y="244"/>
                </a:cubicBezTo>
                <a:cubicBezTo>
                  <a:pt x="407" y="244"/>
                  <a:pt x="407" y="244"/>
                  <a:pt x="407" y="244"/>
                </a:cubicBezTo>
                <a:cubicBezTo>
                  <a:pt x="400" y="242"/>
                  <a:pt x="398" y="236"/>
                  <a:pt x="395" y="230"/>
                </a:cubicBezTo>
                <a:cubicBezTo>
                  <a:pt x="395" y="228"/>
                  <a:pt x="393" y="228"/>
                  <a:pt x="393" y="226"/>
                </a:cubicBezTo>
                <a:cubicBezTo>
                  <a:pt x="393" y="216"/>
                  <a:pt x="393" y="216"/>
                  <a:pt x="393" y="216"/>
                </a:cubicBezTo>
                <a:cubicBezTo>
                  <a:pt x="393" y="216"/>
                  <a:pt x="392" y="215"/>
                  <a:pt x="391" y="215"/>
                </a:cubicBezTo>
                <a:cubicBezTo>
                  <a:pt x="387" y="215"/>
                  <a:pt x="385" y="218"/>
                  <a:pt x="381" y="219"/>
                </a:cubicBezTo>
                <a:cubicBezTo>
                  <a:pt x="379" y="220"/>
                  <a:pt x="377" y="220"/>
                  <a:pt x="375" y="221"/>
                </a:cubicBezTo>
                <a:cubicBezTo>
                  <a:pt x="375" y="222"/>
                  <a:pt x="375" y="223"/>
                  <a:pt x="375" y="223"/>
                </a:cubicBezTo>
                <a:cubicBezTo>
                  <a:pt x="373" y="227"/>
                  <a:pt x="373" y="230"/>
                  <a:pt x="372" y="234"/>
                </a:cubicBezTo>
                <a:cubicBezTo>
                  <a:pt x="372" y="240"/>
                  <a:pt x="371" y="244"/>
                  <a:pt x="371" y="249"/>
                </a:cubicBezTo>
                <a:cubicBezTo>
                  <a:pt x="367" y="249"/>
                  <a:pt x="366" y="248"/>
                  <a:pt x="362" y="249"/>
                </a:cubicBezTo>
                <a:cubicBezTo>
                  <a:pt x="358" y="250"/>
                  <a:pt x="357" y="254"/>
                  <a:pt x="354" y="258"/>
                </a:cubicBezTo>
                <a:cubicBezTo>
                  <a:pt x="351" y="261"/>
                  <a:pt x="349" y="262"/>
                  <a:pt x="346" y="265"/>
                </a:cubicBezTo>
                <a:cubicBezTo>
                  <a:pt x="342" y="268"/>
                  <a:pt x="339" y="269"/>
                  <a:pt x="334" y="271"/>
                </a:cubicBezTo>
                <a:cubicBezTo>
                  <a:pt x="332" y="272"/>
                  <a:pt x="331" y="274"/>
                  <a:pt x="329" y="275"/>
                </a:cubicBezTo>
                <a:cubicBezTo>
                  <a:pt x="325" y="278"/>
                  <a:pt x="321" y="278"/>
                  <a:pt x="316" y="278"/>
                </a:cubicBezTo>
                <a:cubicBezTo>
                  <a:pt x="310" y="278"/>
                  <a:pt x="307" y="275"/>
                  <a:pt x="301" y="272"/>
                </a:cubicBezTo>
                <a:cubicBezTo>
                  <a:pt x="300" y="272"/>
                  <a:pt x="298" y="271"/>
                  <a:pt x="297" y="270"/>
                </a:cubicBezTo>
                <a:cubicBezTo>
                  <a:pt x="299" y="277"/>
                  <a:pt x="302" y="280"/>
                  <a:pt x="304" y="287"/>
                </a:cubicBezTo>
                <a:cubicBezTo>
                  <a:pt x="305" y="292"/>
                  <a:pt x="307" y="296"/>
                  <a:pt x="311" y="299"/>
                </a:cubicBezTo>
                <a:cubicBezTo>
                  <a:pt x="304" y="304"/>
                  <a:pt x="300" y="305"/>
                  <a:pt x="292" y="307"/>
                </a:cubicBezTo>
                <a:cubicBezTo>
                  <a:pt x="291" y="308"/>
                  <a:pt x="290" y="308"/>
                  <a:pt x="289" y="308"/>
                </a:cubicBezTo>
                <a:cubicBezTo>
                  <a:pt x="280" y="310"/>
                  <a:pt x="274" y="311"/>
                  <a:pt x="265" y="311"/>
                </a:cubicBezTo>
                <a:cubicBezTo>
                  <a:pt x="258" y="311"/>
                  <a:pt x="253" y="310"/>
                  <a:pt x="248" y="305"/>
                </a:cubicBezTo>
                <a:cubicBezTo>
                  <a:pt x="245" y="301"/>
                  <a:pt x="242" y="297"/>
                  <a:pt x="237" y="294"/>
                </a:cubicBezTo>
                <a:cubicBezTo>
                  <a:pt x="236" y="294"/>
                  <a:pt x="235" y="292"/>
                  <a:pt x="233" y="292"/>
                </a:cubicBezTo>
                <a:cubicBezTo>
                  <a:pt x="231" y="292"/>
                  <a:pt x="230" y="295"/>
                  <a:pt x="229" y="297"/>
                </a:cubicBezTo>
                <a:cubicBezTo>
                  <a:pt x="227" y="301"/>
                  <a:pt x="226" y="303"/>
                  <a:pt x="224" y="307"/>
                </a:cubicBezTo>
                <a:cubicBezTo>
                  <a:pt x="220" y="315"/>
                  <a:pt x="215" y="318"/>
                  <a:pt x="211" y="325"/>
                </a:cubicBezTo>
                <a:cubicBezTo>
                  <a:pt x="206" y="334"/>
                  <a:pt x="204" y="340"/>
                  <a:pt x="195" y="345"/>
                </a:cubicBezTo>
                <a:cubicBezTo>
                  <a:pt x="192" y="347"/>
                  <a:pt x="190" y="348"/>
                  <a:pt x="186" y="348"/>
                </a:cubicBezTo>
                <a:cubicBezTo>
                  <a:pt x="185" y="349"/>
                  <a:pt x="184" y="348"/>
                  <a:pt x="182" y="348"/>
                </a:cubicBezTo>
                <a:cubicBezTo>
                  <a:pt x="181" y="349"/>
                  <a:pt x="181" y="349"/>
                  <a:pt x="180" y="349"/>
                </a:cubicBezTo>
                <a:cubicBezTo>
                  <a:pt x="180" y="349"/>
                  <a:pt x="180" y="349"/>
                  <a:pt x="180" y="349"/>
                </a:cubicBezTo>
                <a:cubicBezTo>
                  <a:pt x="180" y="344"/>
                  <a:pt x="180" y="344"/>
                  <a:pt x="180" y="344"/>
                </a:cubicBezTo>
                <a:cubicBezTo>
                  <a:pt x="184" y="329"/>
                  <a:pt x="184" y="329"/>
                  <a:pt x="184" y="329"/>
                </a:cubicBezTo>
                <a:cubicBezTo>
                  <a:pt x="183" y="321"/>
                  <a:pt x="179" y="317"/>
                  <a:pt x="176" y="310"/>
                </a:cubicBezTo>
                <a:cubicBezTo>
                  <a:pt x="173" y="304"/>
                  <a:pt x="172" y="301"/>
                  <a:pt x="169" y="295"/>
                </a:cubicBezTo>
                <a:cubicBezTo>
                  <a:pt x="167" y="293"/>
                  <a:pt x="165" y="291"/>
                  <a:pt x="165" y="288"/>
                </a:cubicBezTo>
                <a:cubicBezTo>
                  <a:pt x="165" y="286"/>
                  <a:pt x="166" y="285"/>
                  <a:pt x="167" y="282"/>
                </a:cubicBezTo>
                <a:cubicBezTo>
                  <a:pt x="144" y="228"/>
                  <a:pt x="144" y="228"/>
                  <a:pt x="144" y="228"/>
                </a:cubicBezTo>
                <a:cubicBezTo>
                  <a:pt x="144" y="217"/>
                  <a:pt x="144" y="217"/>
                  <a:pt x="144" y="217"/>
                </a:cubicBezTo>
                <a:cubicBezTo>
                  <a:pt x="141" y="207"/>
                  <a:pt x="141" y="207"/>
                  <a:pt x="141" y="207"/>
                </a:cubicBezTo>
                <a:cubicBezTo>
                  <a:pt x="138" y="211"/>
                  <a:pt x="136" y="213"/>
                  <a:pt x="134" y="217"/>
                </a:cubicBezTo>
                <a:cubicBezTo>
                  <a:pt x="132" y="220"/>
                  <a:pt x="133" y="223"/>
                  <a:pt x="130" y="224"/>
                </a:cubicBezTo>
                <a:cubicBezTo>
                  <a:pt x="130" y="225"/>
                  <a:pt x="129" y="224"/>
                  <a:pt x="128" y="224"/>
                </a:cubicBezTo>
                <a:cubicBezTo>
                  <a:pt x="126" y="220"/>
                  <a:pt x="127" y="217"/>
                  <a:pt x="125" y="212"/>
                </a:cubicBezTo>
                <a:cubicBezTo>
                  <a:pt x="123" y="208"/>
                  <a:pt x="119" y="207"/>
                  <a:pt x="115" y="205"/>
                </a:cubicBezTo>
                <a:cubicBezTo>
                  <a:pt x="110" y="202"/>
                  <a:pt x="107" y="200"/>
                  <a:pt x="104" y="195"/>
                </a:cubicBezTo>
                <a:cubicBezTo>
                  <a:pt x="103" y="193"/>
                  <a:pt x="103" y="192"/>
                  <a:pt x="101" y="189"/>
                </a:cubicBezTo>
                <a:cubicBezTo>
                  <a:pt x="100" y="187"/>
                  <a:pt x="98" y="186"/>
                  <a:pt x="96" y="183"/>
                </a:cubicBezTo>
                <a:cubicBezTo>
                  <a:pt x="95" y="187"/>
                  <a:pt x="93" y="191"/>
                  <a:pt x="90" y="193"/>
                </a:cubicBezTo>
                <a:cubicBezTo>
                  <a:pt x="90" y="193"/>
                  <a:pt x="90" y="193"/>
                  <a:pt x="90" y="193"/>
                </a:cubicBezTo>
                <a:cubicBezTo>
                  <a:pt x="87" y="191"/>
                  <a:pt x="85" y="190"/>
                  <a:pt x="82" y="188"/>
                </a:cubicBezTo>
                <a:cubicBezTo>
                  <a:pt x="80" y="187"/>
                  <a:pt x="77" y="187"/>
                  <a:pt x="77" y="184"/>
                </a:cubicBezTo>
                <a:cubicBezTo>
                  <a:pt x="77" y="178"/>
                  <a:pt x="82" y="175"/>
                  <a:pt x="84" y="168"/>
                </a:cubicBezTo>
                <a:cubicBezTo>
                  <a:pt x="83" y="166"/>
                  <a:pt x="83" y="165"/>
                  <a:pt x="81" y="162"/>
                </a:cubicBezTo>
                <a:cubicBezTo>
                  <a:pt x="79" y="158"/>
                  <a:pt x="76" y="157"/>
                  <a:pt x="73" y="152"/>
                </a:cubicBezTo>
                <a:cubicBezTo>
                  <a:pt x="72" y="149"/>
                  <a:pt x="72" y="147"/>
                  <a:pt x="71" y="143"/>
                </a:cubicBezTo>
                <a:cubicBezTo>
                  <a:pt x="69" y="137"/>
                  <a:pt x="69" y="133"/>
                  <a:pt x="68" y="127"/>
                </a:cubicBezTo>
                <a:cubicBezTo>
                  <a:pt x="68" y="123"/>
                  <a:pt x="68" y="119"/>
                  <a:pt x="66" y="116"/>
                </a:cubicBezTo>
                <a:cubicBezTo>
                  <a:pt x="60" y="118"/>
                  <a:pt x="56" y="121"/>
                  <a:pt x="51" y="124"/>
                </a:cubicBezTo>
                <a:cubicBezTo>
                  <a:pt x="48" y="127"/>
                  <a:pt x="46" y="128"/>
                  <a:pt x="43" y="130"/>
                </a:cubicBezTo>
                <a:cubicBezTo>
                  <a:pt x="40" y="133"/>
                  <a:pt x="38" y="136"/>
                  <a:pt x="34" y="136"/>
                </a:cubicBezTo>
                <a:cubicBezTo>
                  <a:pt x="30" y="136"/>
                  <a:pt x="29" y="131"/>
                  <a:pt x="28" y="127"/>
                </a:cubicBezTo>
                <a:cubicBezTo>
                  <a:pt x="27" y="124"/>
                  <a:pt x="26" y="122"/>
                  <a:pt x="23" y="119"/>
                </a:cubicBezTo>
                <a:cubicBezTo>
                  <a:pt x="21" y="116"/>
                  <a:pt x="18" y="115"/>
                  <a:pt x="16" y="111"/>
                </a:cubicBezTo>
                <a:cubicBezTo>
                  <a:pt x="14" y="108"/>
                  <a:pt x="14" y="105"/>
                  <a:pt x="14" y="100"/>
                </a:cubicBezTo>
                <a:cubicBezTo>
                  <a:pt x="14" y="85"/>
                  <a:pt x="23" y="77"/>
                  <a:pt x="23" y="62"/>
                </a:cubicBezTo>
                <a:cubicBezTo>
                  <a:pt x="23" y="56"/>
                  <a:pt x="21" y="52"/>
                  <a:pt x="17" y="49"/>
                </a:cubicBezTo>
                <a:cubicBezTo>
                  <a:pt x="12" y="44"/>
                  <a:pt x="7" y="44"/>
                  <a:pt x="0" y="43"/>
                </a:cubicBezTo>
                <a:cubicBezTo>
                  <a:pt x="1" y="39"/>
                  <a:pt x="3" y="37"/>
                  <a:pt x="4" y="33"/>
                </a:cubicBezTo>
                <a:cubicBezTo>
                  <a:pt x="5" y="28"/>
                  <a:pt x="4" y="26"/>
                  <a:pt x="4" y="21"/>
                </a:cubicBezTo>
                <a:cubicBezTo>
                  <a:pt x="7" y="21"/>
                  <a:pt x="9" y="22"/>
                  <a:pt x="10" y="20"/>
                </a:cubicBezTo>
                <a:cubicBezTo>
                  <a:pt x="11" y="19"/>
                  <a:pt x="12" y="18"/>
                  <a:pt x="13" y="16"/>
                </a:cubicBezTo>
                <a:cubicBezTo>
                  <a:pt x="16" y="19"/>
                  <a:pt x="18" y="20"/>
                  <a:pt x="21" y="23"/>
                </a:cubicBezTo>
                <a:cubicBezTo>
                  <a:pt x="22" y="24"/>
                  <a:pt x="23" y="25"/>
                  <a:pt x="24" y="27"/>
                </a:cubicBezTo>
                <a:cubicBezTo>
                  <a:pt x="25" y="29"/>
                  <a:pt x="26" y="31"/>
                  <a:pt x="28" y="31"/>
                </a:cubicBezTo>
                <a:cubicBezTo>
                  <a:pt x="31" y="31"/>
                  <a:pt x="32" y="29"/>
                  <a:pt x="34" y="29"/>
                </a:cubicBezTo>
                <a:cubicBezTo>
                  <a:pt x="42" y="29"/>
                  <a:pt x="42" y="41"/>
                  <a:pt x="50" y="41"/>
                </a:cubicBezTo>
                <a:cubicBezTo>
                  <a:pt x="53" y="41"/>
                  <a:pt x="53" y="41"/>
                  <a:pt x="53" y="41"/>
                </a:cubicBezTo>
                <a:cubicBezTo>
                  <a:pt x="53" y="35"/>
                  <a:pt x="53" y="35"/>
                  <a:pt x="53" y="35"/>
                </a:cubicBezTo>
                <a:cubicBezTo>
                  <a:pt x="51" y="26"/>
                  <a:pt x="51" y="26"/>
                  <a:pt x="51" y="26"/>
                </a:cubicBezTo>
                <a:cubicBezTo>
                  <a:pt x="51" y="22"/>
                  <a:pt x="52" y="18"/>
                  <a:pt x="56" y="16"/>
                </a:cubicBezTo>
                <a:cubicBezTo>
                  <a:pt x="58" y="16"/>
                  <a:pt x="60" y="17"/>
                  <a:pt x="62" y="15"/>
                </a:cubicBezTo>
                <a:cubicBezTo>
                  <a:pt x="63" y="15"/>
                  <a:pt x="62" y="13"/>
                  <a:pt x="63" y="11"/>
                </a:cubicBezTo>
                <a:cubicBezTo>
                  <a:pt x="63" y="10"/>
                  <a:pt x="63" y="6"/>
                  <a:pt x="64" y="5"/>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2" name="Freeform 11"/>
          <p:cNvSpPr>
            <a:spLocks/>
          </p:cNvSpPr>
          <p:nvPr/>
        </p:nvSpPr>
        <p:spPr bwMode="auto">
          <a:xfrm>
            <a:off x="7731707" y="2783513"/>
            <a:ext cx="879384" cy="814447"/>
          </a:xfrm>
          <a:custGeom>
            <a:avLst/>
            <a:gdLst/>
            <a:ahLst/>
            <a:cxnLst>
              <a:cxn ang="0">
                <a:pos x="306" y="171"/>
              </a:cxn>
              <a:cxn ang="0">
                <a:pos x="280" y="191"/>
              </a:cxn>
              <a:cxn ang="0">
                <a:pos x="259" y="207"/>
              </a:cxn>
              <a:cxn ang="0">
                <a:pos x="252" y="222"/>
              </a:cxn>
              <a:cxn ang="0">
                <a:pos x="236" y="226"/>
              </a:cxn>
              <a:cxn ang="0">
                <a:pos x="219" y="228"/>
              </a:cxn>
              <a:cxn ang="0">
                <a:pos x="200" y="229"/>
              </a:cxn>
              <a:cxn ang="0">
                <a:pos x="179" y="243"/>
              </a:cxn>
              <a:cxn ang="0">
                <a:pos x="161" y="250"/>
              </a:cxn>
              <a:cxn ang="0">
                <a:pos x="153" y="259"/>
              </a:cxn>
              <a:cxn ang="0">
                <a:pos x="144" y="271"/>
              </a:cxn>
              <a:cxn ang="0">
                <a:pos x="136" y="273"/>
              </a:cxn>
              <a:cxn ang="0">
                <a:pos x="112" y="286"/>
              </a:cxn>
              <a:cxn ang="0">
                <a:pos x="116" y="278"/>
              </a:cxn>
              <a:cxn ang="0">
                <a:pos x="130" y="270"/>
              </a:cxn>
              <a:cxn ang="0">
                <a:pos x="132" y="254"/>
              </a:cxn>
              <a:cxn ang="0">
                <a:pos x="119" y="248"/>
              </a:cxn>
              <a:cxn ang="0">
                <a:pos x="122" y="233"/>
              </a:cxn>
              <a:cxn ang="0">
                <a:pos x="127" y="229"/>
              </a:cxn>
              <a:cxn ang="0">
                <a:pos x="142" y="212"/>
              </a:cxn>
              <a:cxn ang="0">
                <a:pos x="156" y="188"/>
              </a:cxn>
              <a:cxn ang="0">
                <a:pos x="150" y="175"/>
              </a:cxn>
              <a:cxn ang="0">
                <a:pos x="145" y="170"/>
              </a:cxn>
              <a:cxn ang="0">
                <a:pos x="129" y="166"/>
              </a:cxn>
              <a:cxn ang="0">
                <a:pos x="107" y="155"/>
              </a:cxn>
              <a:cxn ang="0">
                <a:pos x="94" y="173"/>
              </a:cxn>
              <a:cxn ang="0">
                <a:pos x="83" y="184"/>
              </a:cxn>
              <a:cxn ang="0">
                <a:pos x="74" y="204"/>
              </a:cxn>
              <a:cxn ang="0">
                <a:pos x="48" y="213"/>
              </a:cxn>
              <a:cxn ang="0">
                <a:pos x="44" y="215"/>
              </a:cxn>
              <a:cxn ang="0">
                <a:pos x="27" y="187"/>
              </a:cxn>
              <a:cxn ang="0">
                <a:pos x="11" y="180"/>
              </a:cxn>
              <a:cxn ang="0">
                <a:pos x="0" y="166"/>
              </a:cxn>
              <a:cxn ang="0">
                <a:pos x="6" y="149"/>
              </a:cxn>
              <a:cxn ang="0">
                <a:pos x="10" y="145"/>
              </a:cxn>
              <a:cxn ang="0">
                <a:pos x="18" y="134"/>
              </a:cxn>
              <a:cxn ang="0">
                <a:pos x="23" y="106"/>
              </a:cxn>
              <a:cxn ang="0">
                <a:pos x="19" y="79"/>
              </a:cxn>
              <a:cxn ang="0">
                <a:pos x="22" y="71"/>
              </a:cxn>
              <a:cxn ang="0">
                <a:pos x="31" y="79"/>
              </a:cxn>
              <a:cxn ang="0">
                <a:pos x="43" y="88"/>
              </a:cxn>
              <a:cxn ang="0">
                <a:pos x="62" y="106"/>
              </a:cxn>
              <a:cxn ang="0">
                <a:pos x="70" y="96"/>
              </a:cxn>
              <a:cxn ang="0">
                <a:pos x="77" y="85"/>
              </a:cxn>
              <a:cxn ang="0">
                <a:pos x="89" y="82"/>
              </a:cxn>
              <a:cxn ang="0">
                <a:pos x="119" y="67"/>
              </a:cxn>
              <a:cxn ang="0">
                <a:pos x="133" y="66"/>
              </a:cxn>
              <a:cxn ang="0">
                <a:pos x="152" y="52"/>
              </a:cxn>
              <a:cxn ang="0">
                <a:pos x="167" y="47"/>
              </a:cxn>
              <a:cxn ang="0">
                <a:pos x="196" y="38"/>
              </a:cxn>
              <a:cxn ang="0">
                <a:pos x="215" y="24"/>
              </a:cxn>
              <a:cxn ang="0">
                <a:pos x="222" y="10"/>
              </a:cxn>
              <a:cxn ang="0">
                <a:pos x="233" y="6"/>
              </a:cxn>
              <a:cxn ang="0">
                <a:pos x="247" y="22"/>
              </a:cxn>
              <a:cxn ang="0">
                <a:pos x="260" y="41"/>
              </a:cxn>
              <a:cxn ang="0">
                <a:pos x="266" y="34"/>
              </a:cxn>
              <a:cxn ang="0">
                <a:pos x="276" y="34"/>
              </a:cxn>
              <a:cxn ang="0">
                <a:pos x="299" y="99"/>
              </a:cxn>
              <a:cxn ang="0">
                <a:pos x="301" y="112"/>
              </a:cxn>
              <a:cxn ang="0">
                <a:pos x="316" y="146"/>
              </a:cxn>
              <a:cxn ang="0">
                <a:pos x="312" y="166"/>
              </a:cxn>
            </a:cxnLst>
            <a:rect l="0" t="0" r="r" b="b"/>
            <a:pathLst>
              <a:path w="316" h="286">
                <a:moveTo>
                  <a:pt x="312" y="166"/>
                </a:moveTo>
                <a:cubicBezTo>
                  <a:pt x="310" y="168"/>
                  <a:pt x="309" y="170"/>
                  <a:pt x="306" y="171"/>
                </a:cubicBezTo>
                <a:cubicBezTo>
                  <a:pt x="302" y="175"/>
                  <a:pt x="299" y="176"/>
                  <a:pt x="295" y="179"/>
                </a:cubicBezTo>
                <a:cubicBezTo>
                  <a:pt x="289" y="184"/>
                  <a:pt x="286" y="187"/>
                  <a:pt x="280" y="191"/>
                </a:cubicBezTo>
                <a:cubicBezTo>
                  <a:pt x="275" y="195"/>
                  <a:pt x="273" y="198"/>
                  <a:pt x="268" y="201"/>
                </a:cubicBezTo>
                <a:cubicBezTo>
                  <a:pt x="264" y="203"/>
                  <a:pt x="262" y="204"/>
                  <a:pt x="259" y="207"/>
                </a:cubicBezTo>
                <a:cubicBezTo>
                  <a:pt x="256" y="212"/>
                  <a:pt x="255" y="217"/>
                  <a:pt x="252" y="222"/>
                </a:cubicBezTo>
                <a:cubicBezTo>
                  <a:pt x="252" y="222"/>
                  <a:pt x="252" y="222"/>
                  <a:pt x="252" y="222"/>
                </a:cubicBezTo>
                <a:cubicBezTo>
                  <a:pt x="252" y="222"/>
                  <a:pt x="251" y="222"/>
                  <a:pt x="251" y="222"/>
                </a:cubicBezTo>
                <a:cubicBezTo>
                  <a:pt x="245" y="222"/>
                  <a:pt x="242" y="226"/>
                  <a:pt x="236" y="226"/>
                </a:cubicBezTo>
                <a:cubicBezTo>
                  <a:pt x="233" y="226"/>
                  <a:pt x="231" y="224"/>
                  <a:pt x="228" y="224"/>
                </a:cubicBezTo>
                <a:cubicBezTo>
                  <a:pt x="224" y="224"/>
                  <a:pt x="222" y="227"/>
                  <a:pt x="219" y="228"/>
                </a:cubicBezTo>
                <a:cubicBezTo>
                  <a:pt x="214" y="230"/>
                  <a:pt x="210" y="231"/>
                  <a:pt x="205" y="231"/>
                </a:cubicBezTo>
                <a:cubicBezTo>
                  <a:pt x="203" y="231"/>
                  <a:pt x="202" y="230"/>
                  <a:pt x="200" y="229"/>
                </a:cubicBezTo>
                <a:cubicBezTo>
                  <a:pt x="198" y="235"/>
                  <a:pt x="195" y="238"/>
                  <a:pt x="189" y="240"/>
                </a:cubicBezTo>
                <a:cubicBezTo>
                  <a:pt x="186" y="242"/>
                  <a:pt x="183" y="241"/>
                  <a:pt x="179" y="243"/>
                </a:cubicBezTo>
                <a:cubicBezTo>
                  <a:pt x="174" y="245"/>
                  <a:pt x="173" y="248"/>
                  <a:pt x="167" y="249"/>
                </a:cubicBezTo>
                <a:cubicBezTo>
                  <a:pt x="165" y="250"/>
                  <a:pt x="164" y="249"/>
                  <a:pt x="161" y="250"/>
                </a:cubicBezTo>
                <a:cubicBezTo>
                  <a:pt x="159" y="251"/>
                  <a:pt x="157" y="252"/>
                  <a:pt x="156" y="254"/>
                </a:cubicBezTo>
                <a:cubicBezTo>
                  <a:pt x="155" y="256"/>
                  <a:pt x="154" y="257"/>
                  <a:pt x="153" y="259"/>
                </a:cubicBezTo>
                <a:cubicBezTo>
                  <a:pt x="151" y="262"/>
                  <a:pt x="149" y="264"/>
                  <a:pt x="147" y="267"/>
                </a:cubicBezTo>
                <a:cubicBezTo>
                  <a:pt x="146" y="269"/>
                  <a:pt x="146" y="270"/>
                  <a:pt x="144" y="271"/>
                </a:cubicBezTo>
                <a:cubicBezTo>
                  <a:pt x="144" y="272"/>
                  <a:pt x="143" y="271"/>
                  <a:pt x="142" y="271"/>
                </a:cubicBezTo>
                <a:cubicBezTo>
                  <a:pt x="140" y="272"/>
                  <a:pt x="139" y="273"/>
                  <a:pt x="136" y="273"/>
                </a:cubicBezTo>
                <a:cubicBezTo>
                  <a:pt x="130" y="273"/>
                  <a:pt x="125" y="275"/>
                  <a:pt x="120" y="279"/>
                </a:cubicBezTo>
                <a:cubicBezTo>
                  <a:pt x="117" y="282"/>
                  <a:pt x="116" y="286"/>
                  <a:pt x="112" y="286"/>
                </a:cubicBezTo>
                <a:cubicBezTo>
                  <a:pt x="110" y="286"/>
                  <a:pt x="108" y="285"/>
                  <a:pt x="108" y="283"/>
                </a:cubicBezTo>
                <a:cubicBezTo>
                  <a:pt x="108" y="279"/>
                  <a:pt x="113" y="279"/>
                  <a:pt x="116" y="278"/>
                </a:cubicBezTo>
                <a:cubicBezTo>
                  <a:pt x="117" y="278"/>
                  <a:pt x="117" y="276"/>
                  <a:pt x="118" y="276"/>
                </a:cubicBezTo>
                <a:cubicBezTo>
                  <a:pt x="122" y="273"/>
                  <a:pt x="125" y="273"/>
                  <a:pt x="130" y="270"/>
                </a:cubicBezTo>
                <a:cubicBezTo>
                  <a:pt x="129" y="268"/>
                  <a:pt x="127" y="266"/>
                  <a:pt x="127" y="264"/>
                </a:cubicBezTo>
                <a:cubicBezTo>
                  <a:pt x="127" y="260"/>
                  <a:pt x="131" y="258"/>
                  <a:pt x="132" y="254"/>
                </a:cubicBezTo>
                <a:cubicBezTo>
                  <a:pt x="127" y="253"/>
                  <a:pt x="124" y="253"/>
                  <a:pt x="118" y="252"/>
                </a:cubicBezTo>
                <a:cubicBezTo>
                  <a:pt x="119" y="251"/>
                  <a:pt x="119" y="250"/>
                  <a:pt x="119" y="248"/>
                </a:cubicBezTo>
                <a:cubicBezTo>
                  <a:pt x="121" y="245"/>
                  <a:pt x="124" y="243"/>
                  <a:pt x="124" y="239"/>
                </a:cubicBezTo>
                <a:cubicBezTo>
                  <a:pt x="124" y="237"/>
                  <a:pt x="122" y="236"/>
                  <a:pt x="122" y="233"/>
                </a:cubicBezTo>
                <a:cubicBezTo>
                  <a:pt x="122" y="232"/>
                  <a:pt x="124" y="232"/>
                  <a:pt x="126" y="231"/>
                </a:cubicBezTo>
                <a:cubicBezTo>
                  <a:pt x="127" y="230"/>
                  <a:pt x="127" y="229"/>
                  <a:pt x="127" y="229"/>
                </a:cubicBezTo>
                <a:cubicBezTo>
                  <a:pt x="129" y="227"/>
                  <a:pt x="131" y="226"/>
                  <a:pt x="133" y="223"/>
                </a:cubicBezTo>
                <a:cubicBezTo>
                  <a:pt x="137" y="219"/>
                  <a:pt x="139" y="217"/>
                  <a:pt x="142" y="212"/>
                </a:cubicBezTo>
                <a:cubicBezTo>
                  <a:pt x="147" y="205"/>
                  <a:pt x="149" y="201"/>
                  <a:pt x="153" y="194"/>
                </a:cubicBezTo>
                <a:cubicBezTo>
                  <a:pt x="154" y="192"/>
                  <a:pt x="156" y="190"/>
                  <a:pt x="156" y="188"/>
                </a:cubicBezTo>
                <a:cubicBezTo>
                  <a:pt x="156" y="185"/>
                  <a:pt x="156" y="184"/>
                  <a:pt x="155" y="181"/>
                </a:cubicBezTo>
                <a:cubicBezTo>
                  <a:pt x="154" y="179"/>
                  <a:pt x="150" y="179"/>
                  <a:pt x="150" y="175"/>
                </a:cubicBezTo>
                <a:cubicBezTo>
                  <a:pt x="150" y="174"/>
                  <a:pt x="151" y="173"/>
                  <a:pt x="151" y="172"/>
                </a:cubicBezTo>
                <a:cubicBezTo>
                  <a:pt x="149" y="171"/>
                  <a:pt x="148" y="171"/>
                  <a:pt x="145" y="170"/>
                </a:cubicBezTo>
                <a:cubicBezTo>
                  <a:pt x="143" y="170"/>
                  <a:pt x="142" y="168"/>
                  <a:pt x="139" y="167"/>
                </a:cubicBezTo>
                <a:cubicBezTo>
                  <a:pt x="136" y="167"/>
                  <a:pt x="133" y="167"/>
                  <a:pt x="129" y="166"/>
                </a:cubicBezTo>
                <a:cubicBezTo>
                  <a:pt x="124" y="165"/>
                  <a:pt x="122" y="164"/>
                  <a:pt x="117" y="161"/>
                </a:cubicBezTo>
                <a:cubicBezTo>
                  <a:pt x="114" y="159"/>
                  <a:pt x="112" y="155"/>
                  <a:pt x="107" y="155"/>
                </a:cubicBezTo>
                <a:cubicBezTo>
                  <a:pt x="104" y="155"/>
                  <a:pt x="103" y="159"/>
                  <a:pt x="101" y="162"/>
                </a:cubicBezTo>
                <a:cubicBezTo>
                  <a:pt x="99" y="167"/>
                  <a:pt x="96" y="169"/>
                  <a:pt x="94" y="173"/>
                </a:cubicBezTo>
                <a:cubicBezTo>
                  <a:pt x="92" y="176"/>
                  <a:pt x="91" y="178"/>
                  <a:pt x="89" y="181"/>
                </a:cubicBezTo>
                <a:cubicBezTo>
                  <a:pt x="88" y="183"/>
                  <a:pt x="86" y="183"/>
                  <a:pt x="83" y="184"/>
                </a:cubicBezTo>
                <a:cubicBezTo>
                  <a:pt x="81" y="186"/>
                  <a:pt x="80" y="188"/>
                  <a:pt x="78" y="190"/>
                </a:cubicBezTo>
                <a:cubicBezTo>
                  <a:pt x="75" y="195"/>
                  <a:pt x="76" y="199"/>
                  <a:pt x="74" y="204"/>
                </a:cubicBezTo>
                <a:cubicBezTo>
                  <a:pt x="73" y="207"/>
                  <a:pt x="70" y="207"/>
                  <a:pt x="68" y="207"/>
                </a:cubicBezTo>
                <a:cubicBezTo>
                  <a:pt x="60" y="209"/>
                  <a:pt x="56" y="212"/>
                  <a:pt x="48" y="213"/>
                </a:cubicBezTo>
                <a:cubicBezTo>
                  <a:pt x="46" y="214"/>
                  <a:pt x="45" y="215"/>
                  <a:pt x="44" y="215"/>
                </a:cubicBezTo>
                <a:cubicBezTo>
                  <a:pt x="44" y="215"/>
                  <a:pt x="44" y="215"/>
                  <a:pt x="44" y="215"/>
                </a:cubicBezTo>
                <a:cubicBezTo>
                  <a:pt x="41" y="208"/>
                  <a:pt x="40" y="205"/>
                  <a:pt x="36" y="198"/>
                </a:cubicBezTo>
                <a:cubicBezTo>
                  <a:pt x="33" y="194"/>
                  <a:pt x="31" y="190"/>
                  <a:pt x="27" y="187"/>
                </a:cubicBezTo>
                <a:cubicBezTo>
                  <a:pt x="26" y="187"/>
                  <a:pt x="25" y="187"/>
                  <a:pt x="25" y="186"/>
                </a:cubicBezTo>
                <a:cubicBezTo>
                  <a:pt x="20" y="184"/>
                  <a:pt x="15" y="184"/>
                  <a:pt x="11" y="180"/>
                </a:cubicBezTo>
                <a:cubicBezTo>
                  <a:pt x="9" y="177"/>
                  <a:pt x="8" y="175"/>
                  <a:pt x="6" y="172"/>
                </a:cubicBezTo>
                <a:cubicBezTo>
                  <a:pt x="4" y="170"/>
                  <a:pt x="0" y="170"/>
                  <a:pt x="0" y="166"/>
                </a:cubicBezTo>
                <a:cubicBezTo>
                  <a:pt x="0" y="163"/>
                  <a:pt x="2" y="162"/>
                  <a:pt x="3" y="158"/>
                </a:cubicBezTo>
                <a:cubicBezTo>
                  <a:pt x="4" y="155"/>
                  <a:pt x="5" y="152"/>
                  <a:pt x="6" y="149"/>
                </a:cubicBezTo>
                <a:cubicBezTo>
                  <a:pt x="6" y="149"/>
                  <a:pt x="6" y="149"/>
                  <a:pt x="6" y="149"/>
                </a:cubicBezTo>
                <a:cubicBezTo>
                  <a:pt x="8" y="148"/>
                  <a:pt x="9" y="146"/>
                  <a:pt x="10" y="145"/>
                </a:cubicBezTo>
                <a:cubicBezTo>
                  <a:pt x="13" y="143"/>
                  <a:pt x="15" y="143"/>
                  <a:pt x="16" y="140"/>
                </a:cubicBezTo>
                <a:cubicBezTo>
                  <a:pt x="17" y="138"/>
                  <a:pt x="17" y="136"/>
                  <a:pt x="18" y="134"/>
                </a:cubicBezTo>
                <a:cubicBezTo>
                  <a:pt x="21" y="126"/>
                  <a:pt x="24" y="122"/>
                  <a:pt x="24" y="113"/>
                </a:cubicBezTo>
                <a:cubicBezTo>
                  <a:pt x="24" y="111"/>
                  <a:pt x="23" y="109"/>
                  <a:pt x="23" y="106"/>
                </a:cubicBezTo>
                <a:cubicBezTo>
                  <a:pt x="22" y="100"/>
                  <a:pt x="22" y="97"/>
                  <a:pt x="21" y="90"/>
                </a:cubicBezTo>
                <a:cubicBezTo>
                  <a:pt x="21" y="86"/>
                  <a:pt x="19" y="84"/>
                  <a:pt x="19" y="79"/>
                </a:cubicBezTo>
                <a:cubicBezTo>
                  <a:pt x="19" y="77"/>
                  <a:pt x="20" y="75"/>
                  <a:pt x="20" y="72"/>
                </a:cubicBezTo>
                <a:cubicBezTo>
                  <a:pt x="21" y="72"/>
                  <a:pt x="21" y="71"/>
                  <a:pt x="22" y="71"/>
                </a:cubicBezTo>
                <a:cubicBezTo>
                  <a:pt x="24" y="72"/>
                  <a:pt x="25" y="73"/>
                  <a:pt x="26" y="74"/>
                </a:cubicBezTo>
                <a:cubicBezTo>
                  <a:pt x="28" y="76"/>
                  <a:pt x="29" y="78"/>
                  <a:pt x="31" y="79"/>
                </a:cubicBezTo>
                <a:cubicBezTo>
                  <a:pt x="33" y="81"/>
                  <a:pt x="35" y="81"/>
                  <a:pt x="37" y="81"/>
                </a:cubicBezTo>
                <a:cubicBezTo>
                  <a:pt x="41" y="83"/>
                  <a:pt x="42" y="85"/>
                  <a:pt x="43" y="88"/>
                </a:cubicBezTo>
                <a:cubicBezTo>
                  <a:pt x="46" y="94"/>
                  <a:pt x="49" y="96"/>
                  <a:pt x="53" y="100"/>
                </a:cubicBezTo>
                <a:cubicBezTo>
                  <a:pt x="56" y="103"/>
                  <a:pt x="58" y="106"/>
                  <a:pt x="62" y="106"/>
                </a:cubicBezTo>
                <a:cubicBezTo>
                  <a:pt x="64" y="106"/>
                  <a:pt x="65" y="104"/>
                  <a:pt x="66" y="102"/>
                </a:cubicBezTo>
                <a:cubicBezTo>
                  <a:pt x="67" y="100"/>
                  <a:pt x="68" y="99"/>
                  <a:pt x="70" y="96"/>
                </a:cubicBezTo>
                <a:cubicBezTo>
                  <a:pt x="72" y="93"/>
                  <a:pt x="75" y="93"/>
                  <a:pt x="76" y="89"/>
                </a:cubicBezTo>
                <a:cubicBezTo>
                  <a:pt x="77" y="88"/>
                  <a:pt x="76" y="86"/>
                  <a:pt x="77" y="85"/>
                </a:cubicBezTo>
                <a:cubicBezTo>
                  <a:pt x="78" y="84"/>
                  <a:pt x="80" y="84"/>
                  <a:pt x="81" y="84"/>
                </a:cubicBezTo>
                <a:cubicBezTo>
                  <a:pt x="84" y="83"/>
                  <a:pt x="86" y="83"/>
                  <a:pt x="89" y="82"/>
                </a:cubicBezTo>
                <a:cubicBezTo>
                  <a:pt x="98" y="80"/>
                  <a:pt x="100" y="73"/>
                  <a:pt x="109" y="68"/>
                </a:cubicBezTo>
                <a:cubicBezTo>
                  <a:pt x="112" y="67"/>
                  <a:pt x="115" y="67"/>
                  <a:pt x="119" y="67"/>
                </a:cubicBezTo>
                <a:cubicBezTo>
                  <a:pt x="120" y="67"/>
                  <a:pt x="121" y="66"/>
                  <a:pt x="123" y="66"/>
                </a:cubicBezTo>
                <a:cubicBezTo>
                  <a:pt x="133" y="66"/>
                  <a:pt x="133" y="66"/>
                  <a:pt x="133" y="66"/>
                </a:cubicBezTo>
                <a:cubicBezTo>
                  <a:pt x="135" y="66"/>
                  <a:pt x="136" y="64"/>
                  <a:pt x="138" y="62"/>
                </a:cubicBezTo>
                <a:cubicBezTo>
                  <a:pt x="144" y="58"/>
                  <a:pt x="146" y="55"/>
                  <a:pt x="152" y="52"/>
                </a:cubicBezTo>
                <a:cubicBezTo>
                  <a:pt x="154" y="52"/>
                  <a:pt x="155" y="52"/>
                  <a:pt x="156" y="51"/>
                </a:cubicBezTo>
                <a:cubicBezTo>
                  <a:pt x="160" y="50"/>
                  <a:pt x="163" y="48"/>
                  <a:pt x="167" y="47"/>
                </a:cubicBezTo>
                <a:cubicBezTo>
                  <a:pt x="173" y="46"/>
                  <a:pt x="176" y="46"/>
                  <a:pt x="182" y="44"/>
                </a:cubicBezTo>
                <a:cubicBezTo>
                  <a:pt x="187" y="42"/>
                  <a:pt x="191" y="41"/>
                  <a:pt x="196" y="38"/>
                </a:cubicBezTo>
                <a:cubicBezTo>
                  <a:pt x="200" y="36"/>
                  <a:pt x="201" y="32"/>
                  <a:pt x="205" y="29"/>
                </a:cubicBezTo>
                <a:cubicBezTo>
                  <a:pt x="209" y="27"/>
                  <a:pt x="212" y="26"/>
                  <a:pt x="215" y="24"/>
                </a:cubicBezTo>
                <a:cubicBezTo>
                  <a:pt x="220" y="21"/>
                  <a:pt x="220" y="16"/>
                  <a:pt x="222" y="10"/>
                </a:cubicBezTo>
                <a:cubicBezTo>
                  <a:pt x="222" y="10"/>
                  <a:pt x="222" y="10"/>
                  <a:pt x="222" y="10"/>
                </a:cubicBezTo>
                <a:cubicBezTo>
                  <a:pt x="225" y="8"/>
                  <a:pt x="227" y="4"/>
                  <a:pt x="228" y="0"/>
                </a:cubicBezTo>
                <a:cubicBezTo>
                  <a:pt x="230" y="3"/>
                  <a:pt x="232" y="4"/>
                  <a:pt x="233" y="6"/>
                </a:cubicBezTo>
                <a:cubicBezTo>
                  <a:pt x="235" y="9"/>
                  <a:pt x="235" y="10"/>
                  <a:pt x="236" y="12"/>
                </a:cubicBezTo>
                <a:cubicBezTo>
                  <a:pt x="239" y="17"/>
                  <a:pt x="242" y="19"/>
                  <a:pt x="247" y="22"/>
                </a:cubicBezTo>
                <a:cubicBezTo>
                  <a:pt x="251" y="24"/>
                  <a:pt x="255" y="25"/>
                  <a:pt x="257" y="29"/>
                </a:cubicBezTo>
                <a:cubicBezTo>
                  <a:pt x="259" y="34"/>
                  <a:pt x="258" y="37"/>
                  <a:pt x="260" y="41"/>
                </a:cubicBezTo>
                <a:cubicBezTo>
                  <a:pt x="261" y="41"/>
                  <a:pt x="262" y="42"/>
                  <a:pt x="262" y="41"/>
                </a:cubicBezTo>
                <a:cubicBezTo>
                  <a:pt x="265" y="40"/>
                  <a:pt x="264" y="37"/>
                  <a:pt x="266" y="34"/>
                </a:cubicBezTo>
                <a:cubicBezTo>
                  <a:pt x="268" y="30"/>
                  <a:pt x="270" y="28"/>
                  <a:pt x="273" y="24"/>
                </a:cubicBezTo>
                <a:cubicBezTo>
                  <a:pt x="276" y="34"/>
                  <a:pt x="276" y="34"/>
                  <a:pt x="276" y="34"/>
                </a:cubicBezTo>
                <a:cubicBezTo>
                  <a:pt x="276" y="45"/>
                  <a:pt x="276" y="45"/>
                  <a:pt x="276" y="45"/>
                </a:cubicBezTo>
                <a:cubicBezTo>
                  <a:pt x="299" y="99"/>
                  <a:pt x="299" y="99"/>
                  <a:pt x="299" y="99"/>
                </a:cubicBezTo>
                <a:cubicBezTo>
                  <a:pt x="298" y="102"/>
                  <a:pt x="297" y="103"/>
                  <a:pt x="297" y="105"/>
                </a:cubicBezTo>
                <a:cubicBezTo>
                  <a:pt x="297" y="108"/>
                  <a:pt x="299" y="110"/>
                  <a:pt x="301" y="112"/>
                </a:cubicBezTo>
                <a:cubicBezTo>
                  <a:pt x="304" y="118"/>
                  <a:pt x="305" y="121"/>
                  <a:pt x="308" y="127"/>
                </a:cubicBezTo>
                <a:cubicBezTo>
                  <a:pt x="311" y="134"/>
                  <a:pt x="315" y="138"/>
                  <a:pt x="316" y="146"/>
                </a:cubicBezTo>
                <a:cubicBezTo>
                  <a:pt x="312" y="161"/>
                  <a:pt x="312" y="161"/>
                  <a:pt x="312" y="161"/>
                </a:cubicBezTo>
                <a:cubicBezTo>
                  <a:pt x="312" y="166"/>
                  <a:pt x="312" y="166"/>
                  <a:pt x="312" y="16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3" name="Freeform 12"/>
          <p:cNvSpPr>
            <a:spLocks noEditPoints="1"/>
          </p:cNvSpPr>
          <p:nvPr/>
        </p:nvSpPr>
        <p:spPr bwMode="auto">
          <a:xfrm>
            <a:off x="7035792" y="2952243"/>
            <a:ext cx="816119" cy="1103233"/>
          </a:xfrm>
          <a:custGeom>
            <a:avLst/>
            <a:gdLst/>
            <a:ahLst/>
            <a:cxnLst>
              <a:cxn ang="0">
                <a:pos x="280" y="165"/>
              </a:cxn>
              <a:cxn ang="0">
                <a:pos x="268" y="187"/>
              </a:cxn>
              <a:cxn ang="0">
                <a:pos x="248" y="204"/>
              </a:cxn>
              <a:cxn ang="0">
                <a:pos x="211" y="202"/>
              </a:cxn>
              <a:cxn ang="0">
                <a:pos x="193" y="177"/>
              </a:cxn>
              <a:cxn ang="0">
                <a:pos x="187" y="163"/>
              </a:cxn>
              <a:cxn ang="0">
                <a:pos x="185" y="145"/>
              </a:cxn>
              <a:cxn ang="0">
                <a:pos x="171" y="133"/>
              </a:cxn>
              <a:cxn ang="0">
                <a:pos x="160" y="114"/>
              </a:cxn>
              <a:cxn ang="0">
                <a:pos x="143" y="101"/>
              </a:cxn>
              <a:cxn ang="0">
                <a:pos x="117" y="125"/>
              </a:cxn>
              <a:cxn ang="0">
                <a:pos x="112" y="141"/>
              </a:cxn>
              <a:cxn ang="0">
                <a:pos x="108" y="165"/>
              </a:cxn>
              <a:cxn ang="0">
                <a:pos x="110" y="183"/>
              </a:cxn>
              <a:cxn ang="0">
                <a:pos x="123" y="191"/>
              </a:cxn>
              <a:cxn ang="0">
                <a:pos x="141" y="183"/>
              </a:cxn>
              <a:cxn ang="0">
                <a:pos x="156" y="204"/>
              </a:cxn>
              <a:cxn ang="0">
                <a:pos x="155" y="234"/>
              </a:cxn>
              <a:cxn ang="0">
                <a:pos x="191" y="239"/>
              </a:cxn>
              <a:cxn ang="0">
                <a:pos x="200" y="258"/>
              </a:cxn>
              <a:cxn ang="0">
                <a:pos x="196" y="269"/>
              </a:cxn>
              <a:cxn ang="0">
                <a:pos x="162" y="291"/>
              </a:cxn>
              <a:cxn ang="0">
                <a:pos x="126" y="311"/>
              </a:cxn>
              <a:cxn ang="0">
                <a:pos x="110" y="331"/>
              </a:cxn>
              <a:cxn ang="0">
                <a:pos x="88" y="358"/>
              </a:cxn>
              <a:cxn ang="0">
                <a:pos x="91" y="380"/>
              </a:cxn>
              <a:cxn ang="0">
                <a:pos x="81" y="385"/>
              </a:cxn>
              <a:cxn ang="0">
                <a:pos x="42" y="379"/>
              </a:cxn>
              <a:cxn ang="0">
                <a:pos x="23" y="370"/>
              </a:cxn>
              <a:cxn ang="0">
                <a:pos x="11" y="373"/>
              </a:cxn>
              <a:cxn ang="0">
                <a:pos x="3" y="361"/>
              </a:cxn>
              <a:cxn ang="0">
                <a:pos x="9" y="333"/>
              </a:cxn>
              <a:cxn ang="0">
                <a:pos x="24" y="299"/>
              </a:cxn>
              <a:cxn ang="0">
                <a:pos x="6" y="264"/>
              </a:cxn>
              <a:cxn ang="0">
                <a:pos x="9" y="236"/>
              </a:cxn>
              <a:cxn ang="0">
                <a:pos x="23" y="213"/>
              </a:cxn>
              <a:cxn ang="0">
                <a:pos x="37" y="211"/>
              </a:cxn>
              <a:cxn ang="0">
                <a:pos x="43" y="179"/>
              </a:cxn>
              <a:cxn ang="0">
                <a:pos x="25" y="155"/>
              </a:cxn>
              <a:cxn ang="0">
                <a:pos x="45" y="138"/>
              </a:cxn>
              <a:cxn ang="0">
                <a:pos x="33" y="117"/>
              </a:cxn>
              <a:cxn ang="0">
                <a:pos x="21" y="98"/>
              </a:cxn>
              <a:cxn ang="0">
                <a:pos x="23" y="83"/>
              </a:cxn>
              <a:cxn ang="0">
                <a:pos x="36" y="63"/>
              </a:cxn>
              <a:cxn ang="0">
                <a:pos x="40" y="40"/>
              </a:cxn>
              <a:cxn ang="0">
                <a:pos x="63" y="35"/>
              </a:cxn>
              <a:cxn ang="0">
                <a:pos x="76" y="61"/>
              </a:cxn>
              <a:cxn ang="0">
                <a:pos x="113" y="38"/>
              </a:cxn>
              <a:cxn ang="0">
                <a:pos x="130" y="36"/>
              </a:cxn>
              <a:cxn ang="0">
                <a:pos x="153" y="25"/>
              </a:cxn>
              <a:cxn ang="0">
                <a:pos x="173" y="7"/>
              </a:cxn>
              <a:cxn ang="0">
                <a:pos x="199" y="4"/>
              </a:cxn>
              <a:cxn ang="0">
                <a:pos x="219" y="31"/>
              </a:cxn>
              <a:cxn ang="0">
                <a:pos x="219" y="52"/>
              </a:cxn>
              <a:cxn ang="0">
                <a:pos x="223" y="74"/>
              </a:cxn>
              <a:cxn ang="0">
                <a:pos x="255" y="90"/>
              </a:cxn>
              <a:cxn ang="0">
                <a:pos x="255" y="113"/>
              </a:cxn>
              <a:cxn ang="0">
                <a:pos x="276" y="128"/>
              </a:cxn>
              <a:cxn ang="0">
                <a:pos x="293" y="156"/>
              </a:cxn>
              <a:cxn ang="0">
                <a:pos x="172" y="177"/>
              </a:cxn>
              <a:cxn ang="0">
                <a:pos x="171" y="155"/>
              </a:cxn>
              <a:cxn ang="0">
                <a:pos x="153" y="156"/>
              </a:cxn>
            </a:cxnLst>
            <a:rect l="0" t="0" r="r" b="b"/>
            <a:pathLst>
              <a:path w="293" h="387">
                <a:moveTo>
                  <a:pt x="293" y="156"/>
                </a:moveTo>
                <a:cubicBezTo>
                  <a:pt x="292" y="157"/>
                  <a:pt x="291" y="157"/>
                  <a:pt x="291" y="157"/>
                </a:cubicBezTo>
                <a:cubicBezTo>
                  <a:pt x="286" y="160"/>
                  <a:pt x="285" y="163"/>
                  <a:pt x="280" y="165"/>
                </a:cubicBezTo>
                <a:cubicBezTo>
                  <a:pt x="278" y="167"/>
                  <a:pt x="276" y="167"/>
                  <a:pt x="274" y="168"/>
                </a:cubicBezTo>
                <a:cubicBezTo>
                  <a:pt x="269" y="171"/>
                  <a:pt x="267" y="177"/>
                  <a:pt x="267" y="183"/>
                </a:cubicBezTo>
                <a:cubicBezTo>
                  <a:pt x="267" y="185"/>
                  <a:pt x="268" y="186"/>
                  <a:pt x="268" y="187"/>
                </a:cubicBezTo>
                <a:cubicBezTo>
                  <a:pt x="268" y="192"/>
                  <a:pt x="266" y="195"/>
                  <a:pt x="262" y="197"/>
                </a:cubicBezTo>
                <a:cubicBezTo>
                  <a:pt x="259" y="200"/>
                  <a:pt x="257" y="204"/>
                  <a:pt x="253" y="204"/>
                </a:cubicBezTo>
                <a:cubicBezTo>
                  <a:pt x="251" y="205"/>
                  <a:pt x="250" y="204"/>
                  <a:pt x="248" y="204"/>
                </a:cubicBezTo>
                <a:cubicBezTo>
                  <a:pt x="244" y="204"/>
                  <a:pt x="242" y="205"/>
                  <a:pt x="239" y="207"/>
                </a:cubicBezTo>
                <a:cubicBezTo>
                  <a:pt x="233" y="210"/>
                  <a:pt x="229" y="213"/>
                  <a:pt x="222" y="214"/>
                </a:cubicBezTo>
                <a:cubicBezTo>
                  <a:pt x="219" y="209"/>
                  <a:pt x="217" y="205"/>
                  <a:pt x="211" y="202"/>
                </a:cubicBezTo>
                <a:cubicBezTo>
                  <a:pt x="211" y="202"/>
                  <a:pt x="211" y="202"/>
                  <a:pt x="211" y="202"/>
                </a:cubicBezTo>
                <a:cubicBezTo>
                  <a:pt x="206" y="195"/>
                  <a:pt x="203" y="189"/>
                  <a:pt x="198" y="181"/>
                </a:cubicBezTo>
                <a:cubicBezTo>
                  <a:pt x="197" y="179"/>
                  <a:pt x="195" y="178"/>
                  <a:pt x="193" y="177"/>
                </a:cubicBezTo>
                <a:cubicBezTo>
                  <a:pt x="192" y="176"/>
                  <a:pt x="191" y="174"/>
                  <a:pt x="190" y="173"/>
                </a:cubicBezTo>
                <a:cubicBezTo>
                  <a:pt x="189" y="171"/>
                  <a:pt x="187" y="170"/>
                  <a:pt x="186" y="167"/>
                </a:cubicBezTo>
                <a:cubicBezTo>
                  <a:pt x="186" y="166"/>
                  <a:pt x="187" y="165"/>
                  <a:pt x="187" y="163"/>
                </a:cubicBezTo>
                <a:cubicBezTo>
                  <a:pt x="187" y="152"/>
                  <a:pt x="187" y="152"/>
                  <a:pt x="187" y="152"/>
                </a:cubicBezTo>
                <a:cubicBezTo>
                  <a:pt x="187" y="150"/>
                  <a:pt x="187" y="148"/>
                  <a:pt x="186" y="146"/>
                </a:cubicBezTo>
                <a:cubicBezTo>
                  <a:pt x="186" y="146"/>
                  <a:pt x="186" y="145"/>
                  <a:pt x="185" y="145"/>
                </a:cubicBezTo>
                <a:cubicBezTo>
                  <a:pt x="182" y="145"/>
                  <a:pt x="181" y="145"/>
                  <a:pt x="179" y="145"/>
                </a:cubicBezTo>
                <a:cubicBezTo>
                  <a:pt x="179" y="145"/>
                  <a:pt x="179" y="145"/>
                  <a:pt x="179" y="145"/>
                </a:cubicBezTo>
                <a:cubicBezTo>
                  <a:pt x="176" y="140"/>
                  <a:pt x="173" y="138"/>
                  <a:pt x="171" y="133"/>
                </a:cubicBezTo>
                <a:cubicBezTo>
                  <a:pt x="170" y="130"/>
                  <a:pt x="172" y="128"/>
                  <a:pt x="170" y="125"/>
                </a:cubicBezTo>
                <a:cubicBezTo>
                  <a:pt x="169" y="122"/>
                  <a:pt x="167" y="122"/>
                  <a:pt x="165" y="120"/>
                </a:cubicBezTo>
                <a:cubicBezTo>
                  <a:pt x="163" y="118"/>
                  <a:pt x="162" y="117"/>
                  <a:pt x="160" y="114"/>
                </a:cubicBezTo>
                <a:cubicBezTo>
                  <a:pt x="159" y="111"/>
                  <a:pt x="158" y="108"/>
                  <a:pt x="155" y="106"/>
                </a:cubicBezTo>
                <a:cubicBezTo>
                  <a:pt x="153" y="105"/>
                  <a:pt x="152" y="105"/>
                  <a:pt x="149" y="104"/>
                </a:cubicBezTo>
                <a:cubicBezTo>
                  <a:pt x="147" y="103"/>
                  <a:pt x="146" y="101"/>
                  <a:pt x="143" y="101"/>
                </a:cubicBezTo>
                <a:cubicBezTo>
                  <a:pt x="137" y="101"/>
                  <a:pt x="134" y="107"/>
                  <a:pt x="132" y="112"/>
                </a:cubicBezTo>
                <a:cubicBezTo>
                  <a:pt x="130" y="114"/>
                  <a:pt x="128" y="114"/>
                  <a:pt x="125" y="116"/>
                </a:cubicBezTo>
                <a:cubicBezTo>
                  <a:pt x="121" y="119"/>
                  <a:pt x="120" y="121"/>
                  <a:pt x="117" y="125"/>
                </a:cubicBezTo>
                <a:cubicBezTo>
                  <a:pt x="116" y="128"/>
                  <a:pt x="114" y="129"/>
                  <a:pt x="114" y="131"/>
                </a:cubicBezTo>
                <a:cubicBezTo>
                  <a:pt x="113" y="133"/>
                  <a:pt x="114" y="134"/>
                  <a:pt x="114" y="136"/>
                </a:cubicBezTo>
                <a:cubicBezTo>
                  <a:pt x="114" y="139"/>
                  <a:pt x="113" y="139"/>
                  <a:pt x="112" y="141"/>
                </a:cubicBezTo>
                <a:cubicBezTo>
                  <a:pt x="112" y="144"/>
                  <a:pt x="112" y="145"/>
                  <a:pt x="111" y="147"/>
                </a:cubicBezTo>
                <a:cubicBezTo>
                  <a:pt x="109" y="151"/>
                  <a:pt x="107" y="153"/>
                  <a:pt x="107" y="156"/>
                </a:cubicBezTo>
                <a:cubicBezTo>
                  <a:pt x="107" y="160"/>
                  <a:pt x="108" y="162"/>
                  <a:pt x="108" y="165"/>
                </a:cubicBezTo>
                <a:cubicBezTo>
                  <a:pt x="108" y="168"/>
                  <a:pt x="107" y="169"/>
                  <a:pt x="107" y="171"/>
                </a:cubicBezTo>
                <a:cubicBezTo>
                  <a:pt x="107" y="175"/>
                  <a:pt x="108" y="177"/>
                  <a:pt x="109" y="179"/>
                </a:cubicBezTo>
                <a:cubicBezTo>
                  <a:pt x="109" y="181"/>
                  <a:pt x="109" y="182"/>
                  <a:pt x="110" y="183"/>
                </a:cubicBezTo>
                <a:cubicBezTo>
                  <a:pt x="112" y="186"/>
                  <a:pt x="114" y="186"/>
                  <a:pt x="116" y="187"/>
                </a:cubicBezTo>
                <a:cubicBezTo>
                  <a:pt x="117" y="188"/>
                  <a:pt x="117" y="189"/>
                  <a:pt x="117" y="189"/>
                </a:cubicBezTo>
                <a:cubicBezTo>
                  <a:pt x="119" y="191"/>
                  <a:pt x="121" y="191"/>
                  <a:pt x="123" y="191"/>
                </a:cubicBezTo>
                <a:cubicBezTo>
                  <a:pt x="125" y="191"/>
                  <a:pt x="125" y="189"/>
                  <a:pt x="127" y="188"/>
                </a:cubicBezTo>
                <a:cubicBezTo>
                  <a:pt x="130" y="186"/>
                  <a:pt x="133" y="184"/>
                  <a:pt x="137" y="183"/>
                </a:cubicBezTo>
                <a:cubicBezTo>
                  <a:pt x="138" y="183"/>
                  <a:pt x="139" y="183"/>
                  <a:pt x="141" y="183"/>
                </a:cubicBezTo>
                <a:cubicBezTo>
                  <a:pt x="145" y="183"/>
                  <a:pt x="149" y="182"/>
                  <a:pt x="153" y="182"/>
                </a:cubicBezTo>
                <a:cubicBezTo>
                  <a:pt x="153" y="182"/>
                  <a:pt x="153" y="182"/>
                  <a:pt x="153" y="182"/>
                </a:cubicBezTo>
                <a:cubicBezTo>
                  <a:pt x="154" y="190"/>
                  <a:pt x="156" y="195"/>
                  <a:pt x="156" y="204"/>
                </a:cubicBezTo>
                <a:cubicBezTo>
                  <a:pt x="156" y="210"/>
                  <a:pt x="154" y="213"/>
                  <a:pt x="151" y="218"/>
                </a:cubicBezTo>
                <a:cubicBezTo>
                  <a:pt x="149" y="222"/>
                  <a:pt x="147" y="224"/>
                  <a:pt x="147" y="228"/>
                </a:cubicBezTo>
                <a:cubicBezTo>
                  <a:pt x="147" y="232"/>
                  <a:pt x="152" y="233"/>
                  <a:pt x="155" y="234"/>
                </a:cubicBezTo>
                <a:cubicBezTo>
                  <a:pt x="158" y="235"/>
                  <a:pt x="160" y="236"/>
                  <a:pt x="163" y="237"/>
                </a:cubicBezTo>
                <a:cubicBezTo>
                  <a:pt x="169" y="239"/>
                  <a:pt x="172" y="240"/>
                  <a:pt x="178" y="240"/>
                </a:cubicBezTo>
                <a:cubicBezTo>
                  <a:pt x="183" y="240"/>
                  <a:pt x="186" y="240"/>
                  <a:pt x="191" y="239"/>
                </a:cubicBezTo>
                <a:cubicBezTo>
                  <a:pt x="191" y="239"/>
                  <a:pt x="191" y="239"/>
                  <a:pt x="191" y="239"/>
                </a:cubicBezTo>
                <a:cubicBezTo>
                  <a:pt x="191" y="243"/>
                  <a:pt x="193" y="245"/>
                  <a:pt x="194" y="248"/>
                </a:cubicBezTo>
                <a:cubicBezTo>
                  <a:pt x="196" y="252"/>
                  <a:pt x="198" y="254"/>
                  <a:pt x="200" y="258"/>
                </a:cubicBezTo>
                <a:cubicBezTo>
                  <a:pt x="201" y="260"/>
                  <a:pt x="202" y="262"/>
                  <a:pt x="204" y="263"/>
                </a:cubicBezTo>
                <a:cubicBezTo>
                  <a:pt x="204" y="263"/>
                  <a:pt x="204" y="263"/>
                  <a:pt x="204" y="263"/>
                </a:cubicBezTo>
                <a:cubicBezTo>
                  <a:pt x="201" y="266"/>
                  <a:pt x="199" y="266"/>
                  <a:pt x="196" y="269"/>
                </a:cubicBezTo>
                <a:cubicBezTo>
                  <a:pt x="193" y="273"/>
                  <a:pt x="191" y="276"/>
                  <a:pt x="187" y="278"/>
                </a:cubicBezTo>
                <a:cubicBezTo>
                  <a:pt x="180" y="280"/>
                  <a:pt x="176" y="282"/>
                  <a:pt x="170" y="285"/>
                </a:cubicBezTo>
                <a:cubicBezTo>
                  <a:pt x="167" y="287"/>
                  <a:pt x="166" y="290"/>
                  <a:pt x="162" y="291"/>
                </a:cubicBezTo>
                <a:cubicBezTo>
                  <a:pt x="158" y="294"/>
                  <a:pt x="155" y="295"/>
                  <a:pt x="150" y="297"/>
                </a:cubicBezTo>
                <a:cubicBezTo>
                  <a:pt x="145" y="300"/>
                  <a:pt x="142" y="304"/>
                  <a:pt x="136" y="306"/>
                </a:cubicBezTo>
                <a:cubicBezTo>
                  <a:pt x="132" y="308"/>
                  <a:pt x="130" y="309"/>
                  <a:pt x="126" y="311"/>
                </a:cubicBezTo>
                <a:cubicBezTo>
                  <a:pt x="123" y="312"/>
                  <a:pt x="121" y="312"/>
                  <a:pt x="118" y="314"/>
                </a:cubicBezTo>
                <a:cubicBezTo>
                  <a:pt x="116" y="315"/>
                  <a:pt x="115" y="318"/>
                  <a:pt x="114" y="320"/>
                </a:cubicBezTo>
                <a:cubicBezTo>
                  <a:pt x="112" y="324"/>
                  <a:pt x="111" y="327"/>
                  <a:pt x="110" y="331"/>
                </a:cubicBezTo>
                <a:cubicBezTo>
                  <a:pt x="107" y="338"/>
                  <a:pt x="105" y="342"/>
                  <a:pt x="99" y="347"/>
                </a:cubicBezTo>
                <a:cubicBezTo>
                  <a:pt x="96" y="349"/>
                  <a:pt x="93" y="349"/>
                  <a:pt x="91" y="352"/>
                </a:cubicBezTo>
                <a:cubicBezTo>
                  <a:pt x="89" y="354"/>
                  <a:pt x="89" y="356"/>
                  <a:pt x="88" y="358"/>
                </a:cubicBezTo>
                <a:cubicBezTo>
                  <a:pt x="87" y="360"/>
                  <a:pt x="86" y="361"/>
                  <a:pt x="86" y="364"/>
                </a:cubicBezTo>
                <a:cubicBezTo>
                  <a:pt x="86" y="368"/>
                  <a:pt x="87" y="371"/>
                  <a:pt x="89" y="374"/>
                </a:cubicBezTo>
                <a:cubicBezTo>
                  <a:pt x="90" y="377"/>
                  <a:pt x="91" y="378"/>
                  <a:pt x="91" y="380"/>
                </a:cubicBezTo>
                <a:cubicBezTo>
                  <a:pt x="91" y="383"/>
                  <a:pt x="92" y="385"/>
                  <a:pt x="91" y="387"/>
                </a:cubicBezTo>
                <a:cubicBezTo>
                  <a:pt x="91" y="387"/>
                  <a:pt x="91" y="387"/>
                  <a:pt x="91" y="387"/>
                </a:cubicBezTo>
                <a:cubicBezTo>
                  <a:pt x="87" y="386"/>
                  <a:pt x="85" y="386"/>
                  <a:pt x="81" y="385"/>
                </a:cubicBezTo>
                <a:cubicBezTo>
                  <a:pt x="79" y="385"/>
                  <a:pt x="78" y="383"/>
                  <a:pt x="76" y="383"/>
                </a:cubicBezTo>
                <a:cubicBezTo>
                  <a:pt x="70" y="383"/>
                  <a:pt x="67" y="386"/>
                  <a:pt x="62" y="386"/>
                </a:cubicBezTo>
                <a:cubicBezTo>
                  <a:pt x="54" y="386"/>
                  <a:pt x="50" y="381"/>
                  <a:pt x="42" y="379"/>
                </a:cubicBezTo>
                <a:cubicBezTo>
                  <a:pt x="38" y="378"/>
                  <a:pt x="36" y="377"/>
                  <a:pt x="32" y="376"/>
                </a:cubicBezTo>
                <a:cubicBezTo>
                  <a:pt x="29" y="375"/>
                  <a:pt x="27" y="374"/>
                  <a:pt x="24" y="372"/>
                </a:cubicBezTo>
                <a:cubicBezTo>
                  <a:pt x="23" y="372"/>
                  <a:pt x="24" y="370"/>
                  <a:pt x="23" y="370"/>
                </a:cubicBezTo>
                <a:cubicBezTo>
                  <a:pt x="20" y="370"/>
                  <a:pt x="19" y="373"/>
                  <a:pt x="17" y="373"/>
                </a:cubicBezTo>
                <a:cubicBezTo>
                  <a:pt x="11" y="373"/>
                  <a:pt x="11" y="373"/>
                  <a:pt x="11" y="373"/>
                </a:cubicBezTo>
                <a:cubicBezTo>
                  <a:pt x="11" y="373"/>
                  <a:pt x="11" y="373"/>
                  <a:pt x="11" y="373"/>
                </a:cubicBezTo>
                <a:cubicBezTo>
                  <a:pt x="10" y="370"/>
                  <a:pt x="8" y="371"/>
                  <a:pt x="7" y="368"/>
                </a:cubicBezTo>
                <a:cubicBezTo>
                  <a:pt x="6" y="366"/>
                  <a:pt x="6" y="364"/>
                  <a:pt x="5" y="362"/>
                </a:cubicBezTo>
                <a:cubicBezTo>
                  <a:pt x="4" y="362"/>
                  <a:pt x="3" y="362"/>
                  <a:pt x="3" y="361"/>
                </a:cubicBezTo>
                <a:cubicBezTo>
                  <a:pt x="1" y="359"/>
                  <a:pt x="0" y="357"/>
                  <a:pt x="0" y="354"/>
                </a:cubicBezTo>
                <a:cubicBezTo>
                  <a:pt x="0" y="349"/>
                  <a:pt x="3" y="346"/>
                  <a:pt x="5" y="341"/>
                </a:cubicBezTo>
                <a:cubicBezTo>
                  <a:pt x="7" y="338"/>
                  <a:pt x="8" y="336"/>
                  <a:pt x="9" y="333"/>
                </a:cubicBezTo>
                <a:cubicBezTo>
                  <a:pt x="12" y="329"/>
                  <a:pt x="14" y="327"/>
                  <a:pt x="16" y="323"/>
                </a:cubicBezTo>
                <a:cubicBezTo>
                  <a:pt x="18" y="321"/>
                  <a:pt x="19" y="318"/>
                  <a:pt x="20" y="315"/>
                </a:cubicBezTo>
                <a:cubicBezTo>
                  <a:pt x="22" y="309"/>
                  <a:pt x="24" y="306"/>
                  <a:pt x="24" y="299"/>
                </a:cubicBezTo>
                <a:cubicBezTo>
                  <a:pt x="23" y="293"/>
                  <a:pt x="20" y="290"/>
                  <a:pt x="18" y="284"/>
                </a:cubicBezTo>
                <a:cubicBezTo>
                  <a:pt x="17" y="282"/>
                  <a:pt x="17" y="281"/>
                  <a:pt x="16" y="278"/>
                </a:cubicBezTo>
                <a:cubicBezTo>
                  <a:pt x="13" y="272"/>
                  <a:pt x="10" y="270"/>
                  <a:pt x="6" y="264"/>
                </a:cubicBezTo>
                <a:cubicBezTo>
                  <a:pt x="5" y="262"/>
                  <a:pt x="3" y="261"/>
                  <a:pt x="3" y="258"/>
                </a:cubicBezTo>
                <a:cubicBezTo>
                  <a:pt x="3" y="255"/>
                  <a:pt x="4" y="253"/>
                  <a:pt x="5" y="250"/>
                </a:cubicBezTo>
                <a:cubicBezTo>
                  <a:pt x="7" y="245"/>
                  <a:pt x="7" y="242"/>
                  <a:pt x="9" y="236"/>
                </a:cubicBezTo>
                <a:cubicBezTo>
                  <a:pt x="10" y="232"/>
                  <a:pt x="11" y="229"/>
                  <a:pt x="13" y="224"/>
                </a:cubicBezTo>
                <a:cubicBezTo>
                  <a:pt x="15" y="221"/>
                  <a:pt x="17" y="220"/>
                  <a:pt x="20" y="217"/>
                </a:cubicBezTo>
                <a:cubicBezTo>
                  <a:pt x="21" y="216"/>
                  <a:pt x="21" y="213"/>
                  <a:pt x="23" y="213"/>
                </a:cubicBezTo>
                <a:cubicBezTo>
                  <a:pt x="26" y="213"/>
                  <a:pt x="27" y="215"/>
                  <a:pt x="29" y="215"/>
                </a:cubicBezTo>
                <a:cubicBezTo>
                  <a:pt x="31" y="215"/>
                  <a:pt x="32" y="213"/>
                  <a:pt x="33" y="212"/>
                </a:cubicBezTo>
                <a:cubicBezTo>
                  <a:pt x="35" y="212"/>
                  <a:pt x="36" y="212"/>
                  <a:pt x="37" y="211"/>
                </a:cubicBezTo>
                <a:cubicBezTo>
                  <a:pt x="39" y="210"/>
                  <a:pt x="40" y="208"/>
                  <a:pt x="41" y="207"/>
                </a:cubicBezTo>
                <a:cubicBezTo>
                  <a:pt x="45" y="203"/>
                  <a:pt x="46" y="199"/>
                  <a:pt x="46" y="193"/>
                </a:cubicBezTo>
                <a:cubicBezTo>
                  <a:pt x="46" y="187"/>
                  <a:pt x="45" y="184"/>
                  <a:pt x="43" y="179"/>
                </a:cubicBezTo>
                <a:cubicBezTo>
                  <a:pt x="40" y="174"/>
                  <a:pt x="39" y="171"/>
                  <a:pt x="36" y="167"/>
                </a:cubicBezTo>
                <a:cubicBezTo>
                  <a:pt x="34" y="165"/>
                  <a:pt x="33" y="163"/>
                  <a:pt x="31" y="161"/>
                </a:cubicBezTo>
                <a:cubicBezTo>
                  <a:pt x="28" y="159"/>
                  <a:pt x="25" y="158"/>
                  <a:pt x="25" y="155"/>
                </a:cubicBezTo>
                <a:cubicBezTo>
                  <a:pt x="25" y="152"/>
                  <a:pt x="29" y="150"/>
                  <a:pt x="31" y="148"/>
                </a:cubicBezTo>
                <a:cubicBezTo>
                  <a:pt x="37" y="145"/>
                  <a:pt x="40" y="143"/>
                  <a:pt x="45" y="140"/>
                </a:cubicBezTo>
                <a:cubicBezTo>
                  <a:pt x="45" y="138"/>
                  <a:pt x="45" y="138"/>
                  <a:pt x="45" y="138"/>
                </a:cubicBezTo>
                <a:cubicBezTo>
                  <a:pt x="42" y="137"/>
                  <a:pt x="40" y="137"/>
                  <a:pt x="39" y="135"/>
                </a:cubicBezTo>
                <a:cubicBezTo>
                  <a:pt x="37" y="133"/>
                  <a:pt x="38" y="131"/>
                  <a:pt x="37" y="129"/>
                </a:cubicBezTo>
                <a:cubicBezTo>
                  <a:pt x="35" y="124"/>
                  <a:pt x="35" y="121"/>
                  <a:pt x="33" y="117"/>
                </a:cubicBezTo>
                <a:cubicBezTo>
                  <a:pt x="32" y="114"/>
                  <a:pt x="30" y="113"/>
                  <a:pt x="28" y="110"/>
                </a:cubicBezTo>
                <a:cubicBezTo>
                  <a:pt x="28" y="110"/>
                  <a:pt x="28" y="110"/>
                  <a:pt x="28" y="110"/>
                </a:cubicBezTo>
                <a:cubicBezTo>
                  <a:pt x="25" y="105"/>
                  <a:pt x="24" y="103"/>
                  <a:pt x="21" y="98"/>
                </a:cubicBezTo>
                <a:cubicBezTo>
                  <a:pt x="20" y="96"/>
                  <a:pt x="18" y="95"/>
                  <a:pt x="18" y="92"/>
                </a:cubicBezTo>
                <a:cubicBezTo>
                  <a:pt x="18" y="90"/>
                  <a:pt x="20" y="90"/>
                  <a:pt x="21" y="88"/>
                </a:cubicBezTo>
                <a:cubicBezTo>
                  <a:pt x="22" y="87"/>
                  <a:pt x="23" y="85"/>
                  <a:pt x="23" y="83"/>
                </a:cubicBezTo>
                <a:cubicBezTo>
                  <a:pt x="23" y="78"/>
                  <a:pt x="20" y="76"/>
                  <a:pt x="20" y="70"/>
                </a:cubicBezTo>
                <a:cubicBezTo>
                  <a:pt x="20" y="66"/>
                  <a:pt x="26" y="67"/>
                  <a:pt x="30" y="66"/>
                </a:cubicBezTo>
                <a:cubicBezTo>
                  <a:pt x="32" y="66"/>
                  <a:pt x="34" y="65"/>
                  <a:pt x="36" y="63"/>
                </a:cubicBezTo>
                <a:cubicBezTo>
                  <a:pt x="36" y="47"/>
                  <a:pt x="36" y="47"/>
                  <a:pt x="36" y="47"/>
                </a:cubicBezTo>
                <a:cubicBezTo>
                  <a:pt x="36" y="45"/>
                  <a:pt x="35" y="44"/>
                  <a:pt x="36" y="42"/>
                </a:cubicBezTo>
                <a:cubicBezTo>
                  <a:pt x="37" y="41"/>
                  <a:pt x="38" y="41"/>
                  <a:pt x="40" y="40"/>
                </a:cubicBezTo>
                <a:cubicBezTo>
                  <a:pt x="42" y="39"/>
                  <a:pt x="44" y="37"/>
                  <a:pt x="46" y="35"/>
                </a:cubicBezTo>
                <a:cubicBezTo>
                  <a:pt x="51" y="31"/>
                  <a:pt x="54" y="27"/>
                  <a:pt x="59" y="22"/>
                </a:cubicBezTo>
                <a:cubicBezTo>
                  <a:pt x="62" y="27"/>
                  <a:pt x="62" y="30"/>
                  <a:pt x="63" y="35"/>
                </a:cubicBezTo>
                <a:cubicBezTo>
                  <a:pt x="65" y="46"/>
                  <a:pt x="67" y="51"/>
                  <a:pt x="68" y="62"/>
                </a:cubicBezTo>
                <a:cubicBezTo>
                  <a:pt x="70" y="62"/>
                  <a:pt x="70" y="62"/>
                  <a:pt x="72" y="62"/>
                </a:cubicBezTo>
                <a:cubicBezTo>
                  <a:pt x="74" y="62"/>
                  <a:pt x="75" y="61"/>
                  <a:pt x="76" y="61"/>
                </a:cubicBezTo>
                <a:cubicBezTo>
                  <a:pt x="84" y="59"/>
                  <a:pt x="88" y="56"/>
                  <a:pt x="94" y="50"/>
                </a:cubicBezTo>
                <a:cubicBezTo>
                  <a:pt x="97" y="47"/>
                  <a:pt x="98" y="45"/>
                  <a:pt x="101" y="43"/>
                </a:cubicBezTo>
                <a:cubicBezTo>
                  <a:pt x="105" y="40"/>
                  <a:pt x="108" y="40"/>
                  <a:pt x="113" y="38"/>
                </a:cubicBezTo>
                <a:cubicBezTo>
                  <a:pt x="114" y="41"/>
                  <a:pt x="114" y="42"/>
                  <a:pt x="115" y="44"/>
                </a:cubicBezTo>
                <a:cubicBezTo>
                  <a:pt x="115" y="45"/>
                  <a:pt x="116" y="45"/>
                  <a:pt x="117" y="45"/>
                </a:cubicBezTo>
                <a:cubicBezTo>
                  <a:pt x="121" y="41"/>
                  <a:pt x="124" y="36"/>
                  <a:pt x="130" y="36"/>
                </a:cubicBezTo>
                <a:cubicBezTo>
                  <a:pt x="135" y="36"/>
                  <a:pt x="137" y="38"/>
                  <a:pt x="142" y="38"/>
                </a:cubicBezTo>
                <a:cubicBezTo>
                  <a:pt x="145" y="38"/>
                  <a:pt x="148" y="38"/>
                  <a:pt x="150" y="35"/>
                </a:cubicBezTo>
                <a:cubicBezTo>
                  <a:pt x="153" y="33"/>
                  <a:pt x="152" y="29"/>
                  <a:pt x="153" y="25"/>
                </a:cubicBezTo>
                <a:cubicBezTo>
                  <a:pt x="154" y="22"/>
                  <a:pt x="155" y="20"/>
                  <a:pt x="157" y="17"/>
                </a:cubicBezTo>
                <a:cubicBezTo>
                  <a:pt x="158" y="14"/>
                  <a:pt x="160" y="11"/>
                  <a:pt x="163" y="9"/>
                </a:cubicBezTo>
                <a:cubicBezTo>
                  <a:pt x="166" y="7"/>
                  <a:pt x="169" y="8"/>
                  <a:pt x="173" y="7"/>
                </a:cubicBezTo>
                <a:cubicBezTo>
                  <a:pt x="176" y="7"/>
                  <a:pt x="178" y="5"/>
                  <a:pt x="180" y="4"/>
                </a:cubicBezTo>
                <a:cubicBezTo>
                  <a:pt x="186" y="3"/>
                  <a:pt x="189" y="0"/>
                  <a:pt x="195" y="0"/>
                </a:cubicBezTo>
                <a:cubicBezTo>
                  <a:pt x="197" y="0"/>
                  <a:pt x="198" y="2"/>
                  <a:pt x="199" y="4"/>
                </a:cubicBezTo>
                <a:cubicBezTo>
                  <a:pt x="200" y="5"/>
                  <a:pt x="201" y="6"/>
                  <a:pt x="202" y="8"/>
                </a:cubicBezTo>
                <a:cubicBezTo>
                  <a:pt x="204" y="13"/>
                  <a:pt x="206" y="16"/>
                  <a:pt x="209" y="20"/>
                </a:cubicBezTo>
                <a:cubicBezTo>
                  <a:pt x="212" y="25"/>
                  <a:pt x="215" y="26"/>
                  <a:pt x="219" y="31"/>
                </a:cubicBezTo>
                <a:cubicBezTo>
                  <a:pt x="220" y="33"/>
                  <a:pt x="222" y="34"/>
                  <a:pt x="222" y="37"/>
                </a:cubicBezTo>
                <a:cubicBezTo>
                  <a:pt x="222" y="40"/>
                  <a:pt x="220" y="41"/>
                  <a:pt x="220" y="43"/>
                </a:cubicBezTo>
                <a:cubicBezTo>
                  <a:pt x="219" y="47"/>
                  <a:pt x="219" y="49"/>
                  <a:pt x="219" y="52"/>
                </a:cubicBezTo>
                <a:cubicBezTo>
                  <a:pt x="219" y="56"/>
                  <a:pt x="220" y="58"/>
                  <a:pt x="221" y="61"/>
                </a:cubicBezTo>
                <a:cubicBezTo>
                  <a:pt x="221" y="64"/>
                  <a:pt x="221" y="66"/>
                  <a:pt x="222" y="69"/>
                </a:cubicBezTo>
                <a:cubicBezTo>
                  <a:pt x="222" y="71"/>
                  <a:pt x="222" y="73"/>
                  <a:pt x="223" y="74"/>
                </a:cubicBezTo>
                <a:cubicBezTo>
                  <a:pt x="225" y="75"/>
                  <a:pt x="227" y="75"/>
                  <a:pt x="229" y="76"/>
                </a:cubicBezTo>
                <a:cubicBezTo>
                  <a:pt x="240" y="80"/>
                  <a:pt x="244" y="89"/>
                  <a:pt x="255" y="90"/>
                </a:cubicBezTo>
                <a:cubicBezTo>
                  <a:pt x="255" y="90"/>
                  <a:pt x="255" y="90"/>
                  <a:pt x="255" y="90"/>
                </a:cubicBezTo>
                <a:cubicBezTo>
                  <a:pt x="254" y="93"/>
                  <a:pt x="253" y="96"/>
                  <a:pt x="252" y="99"/>
                </a:cubicBezTo>
                <a:cubicBezTo>
                  <a:pt x="251" y="103"/>
                  <a:pt x="249" y="104"/>
                  <a:pt x="249" y="107"/>
                </a:cubicBezTo>
                <a:cubicBezTo>
                  <a:pt x="249" y="111"/>
                  <a:pt x="253" y="111"/>
                  <a:pt x="255" y="113"/>
                </a:cubicBezTo>
                <a:cubicBezTo>
                  <a:pt x="257" y="116"/>
                  <a:pt x="258" y="118"/>
                  <a:pt x="260" y="121"/>
                </a:cubicBezTo>
                <a:cubicBezTo>
                  <a:pt x="264" y="125"/>
                  <a:pt x="269" y="125"/>
                  <a:pt x="274" y="127"/>
                </a:cubicBezTo>
                <a:cubicBezTo>
                  <a:pt x="274" y="128"/>
                  <a:pt x="275" y="128"/>
                  <a:pt x="276" y="128"/>
                </a:cubicBezTo>
                <a:cubicBezTo>
                  <a:pt x="280" y="131"/>
                  <a:pt x="282" y="135"/>
                  <a:pt x="285" y="139"/>
                </a:cubicBezTo>
                <a:cubicBezTo>
                  <a:pt x="289" y="146"/>
                  <a:pt x="290" y="149"/>
                  <a:pt x="293" y="156"/>
                </a:cubicBezTo>
                <a:cubicBezTo>
                  <a:pt x="293" y="156"/>
                  <a:pt x="293" y="156"/>
                  <a:pt x="293" y="156"/>
                </a:cubicBezTo>
                <a:close/>
                <a:moveTo>
                  <a:pt x="158" y="175"/>
                </a:moveTo>
                <a:cubicBezTo>
                  <a:pt x="161" y="178"/>
                  <a:pt x="163" y="182"/>
                  <a:pt x="167" y="182"/>
                </a:cubicBezTo>
                <a:cubicBezTo>
                  <a:pt x="169" y="182"/>
                  <a:pt x="171" y="180"/>
                  <a:pt x="172" y="177"/>
                </a:cubicBezTo>
                <a:cubicBezTo>
                  <a:pt x="172" y="176"/>
                  <a:pt x="173" y="176"/>
                  <a:pt x="173" y="174"/>
                </a:cubicBezTo>
                <a:cubicBezTo>
                  <a:pt x="173" y="169"/>
                  <a:pt x="171" y="166"/>
                  <a:pt x="171" y="160"/>
                </a:cubicBezTo>
                <a:cubicBezTo>
                  <a:pt x="171" y="158"/>
                  <a:pt x="171" y="157"/>
                  <a:pt x="171" y="155"/>
                </a:cubicBezTo>
                <a:cubicBezTo>
                  <a:pt x="171" y="155"/>
                  <a:pt x="171" y="155"/>
                  <a:pt x="171" y="155"/>
                </a:cubicBezTo>
                <a:cubicBezTo>
                  <a:pt x="167" y="155"/>
                  <a:pt x="163" y="154"/>
                  <a:pt x="159" y="155"/>
                </a:cubicBezTo>
                <a:cubicBezTo>
                  <a:pt x="156" y="155"/>
                  <a:pt x="155" y="156"/>
                  <a:pt x="153" y="156"/>
                </a:cubicBezTo>
                <a:cubicBezTo>
                  <a:pt x="153" y="161"/>
                  <a:pt x="153" y="161"/>
                  <a:pt x="153" y="161"/>
                </a:cubicBezTo>
                <a:cubicBezTo>
                  <a:pt x="153" y="167"/>
                  <a:pt x="155" y="170"/>
                  <a:pt x="158" y="175"/>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4" name="Freeform 13"/>
          <p:cNvSpPr>
            <a:spLocks/>
          </p:cNvSpPr>
          <p:nvPr/>
        </p:nvSpPr>
        <p:spPr bwMode="auto">
          <a:xfrm>
            <a:off x="7336300" y="3241029"/>
            <a:ext cx="199286" cy="256340"/>
          </a:xfrm>
          <a:custGeom>
            <a:avLst/>
            <a:gdLst/>
            <a:ahLst/>
            <a:cxnLst>
              <a:cxn ang="0">
                <a:pos x="64" y="54"/>
              </a:cxn>
              <a:cxn ang="0">
                <a:pos x="72" y="44"/>
              </a:cxn>
              <a:cxn ang="0">
                <a:pos x="72" y="44"/>
              </a:cxn>
              <a:cxn ang="0">
                <a:pos x="64" y="32"/>
              </a:cxn>
              <a:cxn ang="0">
                <a:pos x="63" y="24"/>
              </a:cxn>
              <a:cxn ang="0">
                <a:pos x="58" y="19"/>
              </a:cxn>
              <a:cxn ang="0">
                <a:pos x="53" y="13"/>
              </a:cxn>
              <a:cxn ang="0">
                <a:pos x="48" y="5"/>
              </a:cxn>
              <a:cxn ang="0">
                <a:pos x="42" y="3"/>
              </a:cxn>
              <a:cxn ang="0">
                <a:pos x="36" y="0"/>
              </a:cxn>
              <a:cxn ang="0">
                <a:pos x="25" y="11"/>
              </a:cxn>
              <a:cxn ang="0">
                <a:pos x="18" y="15"/>
              </a:cxn>
              <a:cxn ang="0">
                <a:pos x="10" y="24"/>
              </a:cxn>
              <a:cxn ang="0">
                <a:pos x="7" y="30"/>
              </a:cxn>
              <a:cxn ang="0">
                <a:pos x="7" y="35"/>
              </a:cxn>
              <a:cxn ang="0">
                <a:pos x="5" y="40"/>
              </a:cxn>
              <a:cxn ang="0">
                <a:pos x="4" y="46"/>
              </a:cxn>
              <a:cxn ang="0">
                <a:pos x="0" y="55"/>
              </a:cxn>
              <a:cxn ang="0">
                <a:pos x="1" y="64"/>
              </a:cxn>
              <a:cxn ang="0">
                <a:pos x="0" y="70"/>
              </a:cxn>
              <a:cxn ang="0">
                <a:pos x="2" y="78"/>
              </a:cxn>
              <a:cxn ang="0">
                <a:pos x="3" y="82"/>
              </a:cxn>
              <a:cxn ang="0">
                <a:pos x="9" y="86"/>
              </a:cxn>
              <a:cxn ang="0">
                <a:pos x="10" y="88"/>
              </a:cxn>
              <a:cxn ang="0">
                <a:pos x="16" y="90"/>
              </a:cxn>
              <a:cxn ang="0">
                <a:pos x="20" y="87"/>
              </a:cxn>
              <a:cxn ang="0">
                <a:pos x="30" y="82"/>
              </a:cxn>
              <a:cxn ang="0">
                <a:pos x="34" y="82"/>
              </a:cxn>
              <a:cxn ang="0">
                <a:pos x="46" y="81"/>
              </a:cxn>
              <a:cxn ang="0">
                <a:pos x="46" y="81"/>
              </a:cxn>
              <a:cxn ang="0">
                <a:pos x="51" y="74"/>
              </a:cxn>
              <a:cxn ang="0">
                <a:pos x="51" y="74"/>
              </a:cxn>
              <a:cxn ang="0">
                <a:pos x="46" y="60"/>
              </a:cxn>
              <a:cxn ang="0">
                <a:pos x="46" y="55"/>
              </a:cxn>
              <a:cxn ang="0">
                <a:pos x="52" y="54"/>
              </a:cxn>
              <a:cxn ang="0">
                <a:pos x="64" y="54"/>
              </a:cxn>
            </a:cxnLst>
            <a:rect l="0" t="0" r="r" b="b"/>
            <a:pathLst>
              <a:path w="72" h="90">
                <a:moveTo>
                  <a:pt x="64" y="54"/>
                </a:moveTo>
                <a:cubicBezTo>
                  <a:pt x="68" y="52"/>
                  <a:pt x="70" y="48"/>
                  <a:pt x="72" y="44"/>
                </a:cubicBezTo>
                <a:cubicBezTo>
                  <a:pt x="72" y="44"/>
                  <a:pt x="72" y="44"/>
                  <a:pt x="72" y="44"/>
                </a:cubicBezTo>
                <a:cubicBezTo>
                  <a:pt x="69" y="39"/>
                  <a:pt x="66" y="37"/>
                  <a:pt x="64" y="32"/>
                </a:cubicBezTo>
                <a:cubicBezTo>
                  <a:pt x="63" y="29"/>
                  <a:pt x="65" y="27"/>
                  <a:pt x="63" y="24"/>
                </a:cubicBezTo>
                <a:cubicBezTo>
                  <a:pt x="62" y="21"/>
                  <a:pt x="60" y="21"/>
                  <a:pt x="58" y="19"/>
                </a:cubicBezTo>
                <a:cubicBezTo>
                  <a:pt x="56" y="17"/>
                  <a:pt x="55" y="16"/>
                  <a:pt x="53" y="13"/>
                </a:cubicBezTo>
                <a:cubicBezTo>
                  <a:pt x="52" y="10"/>
                  <a:pt x="51" y="7"/>
                  <a:pt x="48" y="5"/>
                </a:cubicBezTo>
                <a:cubicBezTo>
                  <a:pt x="46" y="4"/>
                  <a:pt x="45" y="4"/>
                  <a:pt x="42" y="3"/>
                </a:cubicBezTo>
                <a:cubicBezTo>
                  <a:pt x="40" y="2"/>
                  <a:pt x="39" y="0"/>
                  <a:pt x="36" y="0"/>
                </a:cubicBezTo>
                <a:cubicBezTo>
                  <a:pt x="30" y="0"/>
                  <a:pt x="27" y="6"/>
                  <a:pt x="25" y="11"/>
                </a:cubicBezTo>
                <a:cubicBezTo>
                  <a:pt x="23" y="13"/>
                  <a:pt x="21" y="13"/>
                  <a:pt x="18" y="15"/>
                </a:cubicBezTo>
                <a:cubicBezTo>
                  <a:pt x="14" y="18"/>
                  <a:pt x="13" y="20"/>
                  <a:pt x="10" y="24"/>
                </a:cubicBezTo>
                <a:cubicBezTo>
                  <a:pt x="9" y="27"/>
                  <a:pt x="7" y="28"/>
                  <a:pt x="7" y="30"/>
                </a:cubicBezTo>
                <a:cubicBezTo>
                  <a:pt x="6" y="32"/>
                  <a:pt x="7" y="33"/>
                  <a:pt x="7" y="35"/>
                </a:cubicBezTo>
                <a:cubicBezTo>
                  <a:pt x="7" y="38"/>
                  <a:pt x="6" y="38"/>
                  <a:pt x="5" y="40"/>
                </a:cubicBezTo>
                <a:cubicBezTo>
                  <a:pt x="5" y="43"/>
                  <a:pt x="5" y="44"/>
                  <a:pt x="4" y="46"/>
                </a:cubicBezTo>
                <a:cubicBezTo>
                  <a:pt x="2" y="50"/>
                  <a:pt x="0" y="52"/>
                  <a:pt x="0" y="55"/>
                </a:cubicBezTo>
                <a:cubicBezTo>
                  <a:pt x="0" y="59"/>
                  <a:pt x="1" y="61"/>
                  <a:pt x="1" y="64"/>
                </a:cubicBezTo>
                <a:cubicBezTo>
                  <a:pt x="1" y="67"/>
                  <a:pt x="0" y="68"/>
                  <a:pt x="0" y="70"/>
                </a:cubicBezTo>
                <a:cubicBezTo>
                  <a:pt x="0" y="74"/>
                  <a:pt x="1" y="76"/>
                  <a:pt x="2" y="78"/>
                </a:cubicBezTo>
                <a:cubicBezTo>
                  <a:pt x="2" y="80"/>
                  <a:pt x="2" y="81"/>
                  <a:pt x="3" y="82"/>
                </a:cubicBezTo>
                <a:cubicBezTo>
                  <a:pt x="5" y="85"/>
                  <a:pt x="7" y="85"/>
                  <a:pt x="9" y="86"/>
                </a:cubicBezTo>
                <a:cubicBezTo>
                  <a:pt x="10" y="87"/>
                  <a:pt x="10" y="88"/>
                  <a:pt x="10" y="88"/>
                </a:cubicBezTo>
                <a:cubicBezTo>
                  <a:pt x="12" y="90"/>
                  <a:pt x="14" y="90"/>
                  <a:pt x="16" y="90"/>
                </a:cubicBezTo>
                <a:cubicBezTo>
                  <a:pt x="18" y="90"/>
                  <a:pt x="18" y="88"/>
                  <a:pt x="20" y="87"/>
                </a:cubicBezTo>
                <a:cubicBezTo>
                  <a:pt x="23" y="85"/>
                  <a:pt x="26" y="83"/>
                  <a:pt x="30" y="82"/>
                </a:cubicBezTo>
                <a:cubicBezTo>
                  <a:pt x="31" y="82"/>
                  <a:pt x="32" y="82"/>
                  <a:pt x="34" y="82"/>
                </a:cubicBezTo>
                <a:cubicBezTo>
                  <a:pt x="38" y="82"/>
                  <a:pt x="42" y="81"/>
                  <a:pt x="46" y="81"/>
                </a:cubicBezTo>
                <a:cubicBezTo>
                  <a:pt x="46" y="81"/>
                  <a:pt x="46" y="81"/>
                  <a:pt x="46" y="81"/>
                </a:cubicBezTo>
                <a:cubicBezTo>
                  <a:pt x="48" y="79"/>
                  <a:pt x="50" y="76"/>
                  <a:pt x="51" y="74"/>
                </a:cubicBezTo>
                <a:cubicBezTo>
                  <a:pt x="51" y="74"/>
                  <a:pt x="51" y="74"/>
                  <a:pt x="51" y="74"/>
                </a:cubicBezTo>
                <a:cubicBezTo>
                  <a:pt x="48" y="69"/>
                  <a:pt x="46" y="66"/>
                  <a:pt x="46" y="60"/>
                </a:cubicBezTo>
                <a:cubicBezTo>
                  <a:pt x="46" y="55"/>
                  <a:pt x="46" y="55"/>
                  <a:pt x="46" y="55"/>
                </a:cubicBezTo>
                <a:cubicBezTo>
                  <a:pt x="48" y="55"/>
                  <a:pt x="49" y="54"/>
                  <a:pt x="52" y="54"/>
                </a:cubicBezTo>
                <a:cubicBezTo>
                  <a:pt x="56" y="53"/>
                  <a:pt x="60" y="54"/>
                  <a:pt x="64" y="5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5" name="Freeform 14"/>
          <p:cNvSpPr>
            <a:spLocks/>
          </p:cNvSpPr>
          <p:nvPr/>
        </p:nvSpPr>
        <p:spPr bwMode="auto">
          <a:xfrm>
            <a:off x="7447014" y="3364332"/>
            <a:ext cx="177142" cy="272563"/>
          </a:xfrm>
          <a:custGeom>
            <a:avLst/>
            <a:gdLst/>
            <a:ahLst/>
            <a:cxnLst>
              <a:cxn ang="0">
                <a:pos x="64" y="57"/>
              </a:cxn>
              <a:cxn ang="0">
                <a:pos x="48" y="75"/>
              </a:cxn>
              <a:cxn ang="0">
                <a:pos x="44" y="94"/>
              </a:cxn>
              <a:cxn ang="0">
                <a:pos x="44" y="94"/>
              </a:cxn>
              <a:cxn ang="0">
                <a:pos x="44" y="94"/>
              </a:cxn>
              <a:cxn ang="0">
                <a:pos x="31" y="95"/>
              </a:cxn>
              <a:cxn ang="0">
                <a:pos x="16" y="92"/>
              </a:cxn>
              <a:cxn ang="0">
                <a:pos x="8" y="89"/>
              </a:cxn>
              <a:cxn ang="0">
                <a:pos x="0" y="83"/>
              </a:cxn>
              <a:cxn ang="0">
                <a:pos x="4" y="73"/>
              </a:cxn>
              <a:cxn ang="0">
                <a:pos x="9" y="59"/>
              </a:cxn>
              <a:cxn ang="0">
                <a:pos x="6" y="37"/>
              </a:cxn>
              <a:cxn ang="0">
                <a:pos x="6" y="37"/>
              </a:cxn>
              <a:cxn ang="0">
                <a:pos x="11" y="30"/>
              </a:cxn>
              <a:cxn ang="0">
                <a:pos x="11" y="30"/>
              </a:cxn>
              <a:cxn ang="0">
                <a:pos x="20" y="37"/>
              </a:cxn>
              <a:cxn ang="0">
                <a:pos x="25" y="32"/>
              </a:cxn>
              <a:cxn ang="0">
                <a:pos x="26" y="29"/>
              </a:cxn>
              <a:cxn ang="0">
                <a:pos x="24" y="15"/>
              </a:cxn>
              <a:cxn ang="0">
                <a:pos x="24" y="10"/>
              </a:cxn>
              <a:cxn ang="0">
                <a:pos x="24" y="10"/>
              </a:cxn>
              <a:cxn ang="0">
                <a:pos x="32" y="0"/>
              </a:cxn>
              <a:cxn ang="0">
                <a:pos x="32" y="0"/>
              </a:cxn>
              <a:cxn ang="0">
                <a:pos x="38" y="0"/>
              </a:cxn>
              <a:cxn ang="0">
                <a:pos x="39" y="1"/>
              </a:cxn>
              <a:cxn ang="0">
                <a:pos x="40" y="7"/>
              </a:cxn>
              <a:cxn ang="0">
                <a:pos x="40" y="18"/>
              </a:cxn>
              <a:cxn ang="0">
                <a:pos x="39" y="22"/>
              </a:cxn>
              <a:cxn ang="0">
                <a:pos x="43" y="28"/>
              </a:cxn>
              <a:cxn ang="0">
                <a:pos x="46" y="32"/>
              </a:cxn>
              <a:cxn ang="0">
                <a:pos x="51" y="36"/>
              </a:cxn>
              <a:cxn ang="0">
                <a:pos x="64" y="57"/>
              </a:cxn>
            </a:cxnLst>
            <a:rect l="0" t="0" r="r" b="b"/>
            <a:pathLst>
              <a:path w="64" h="95">
                <a:moveTo>
                  <a:pt x="64" y="57"/>
                </a:moveTo>
                <a:cubicBezTo>
                  <a:pt x="60" y="66"/>
                  <a:pt x="50" y="66"/>
                  <a:pt x="48" y="75"/>
                </a:cubicBezTo>
                <a:cubicBezTo>
                  <a:pt x="47" y="83"/>
                  <a:pt x="44" y="87"/>
                  <a:pt x="44" y="94"/>
                </a:cubicBezTo>
                <a:cubicBezTo>
                  <a:pt x="44" y="94"/>
                  <a:pt x="44" y="94"/>
                  <a:pt x="44" y="94"/>
                </a:cubicBezTo>
                <a:cubicBezTo>
                  <a:pt x="44" y="94"/>
                  <a:pt x="44" y="94"/>
                  <a:pt x="44" y="94"/>
                </a:cubicBezTo>
                <a:cubicBezTo>
                  <a:pt x="39" y="95"/>
                  <a:pt x="36" y="95"/>
                  <a:pt x="31" y="95"/>
                </a:cubicBezTo>
                <a:cubicBezTo>
                  <a:pt x="25" y="95"/>
                  <a:pt x="22" y="94"/>
                  <a:pt x="16" y="92"/>
                </a:cubicBezTo>
                <a:cubicBezTo>
                  <a:pt x="13" y="91"/>
                  <a:pt x="11" y="90"/>
                  <a:pt x="8" y="89"/>
                </a:cubicBezTo>
                <a:cubicBezTo>
                  <a:pt x="5" y="88"/>
                  <a:pt x="0" y="87"/>
                  <a:pt x="0" y="83"/>
                </a:cubicBezTo>
                <a:cubicBezTo>
                  <a:pt x="0" y="79"/>
                  <a:pt x="2" y="77"/>
                  <a:pt x="4" y="73"/>
                </a:cubicBezTo>
                <a:cubicBezTo>
                  <a:pt x="7" y="68"/>
                  <a:pt x="9" y="65"/>
                  <a:pt x="9" y="59"/>
                </a:cubicBezTo>
                <a:cubicBezTo>
                  <a:pt x="9" y="50"/>
                  <a:pt x="7" y="45"/>
                  <a:pt x="6" y="37"/>
                </a:cubicBezTo>
                <a:cubicBezTo>
                  <a:pt x="6" y="37"/>
                  <a:pt x="6" y="37"/>
                  <a:pt x="6" y="37"/>
                </a:cubicBezTo>
                <a:cubicBezTo>
                  <a:pt x="8" y="35"/>
                  <a:pt x="10" y="32"/>
                  <a:pt x="11" y="30"/>
                </a:cubicBezTo>
                <a:cubicBezTo>
                  <a:pt x="11" y="30"/>
                  <a:pt x="11" y="30"/>
                  <a:pt x="11" y="30"/>
                </a:cubicBezTo>
                <a:cubicBezTo>
                  <a:pt x="14" y="33"/>
                  <a:pt x="16" y="37"/>
                  <a:pt x="20" y="37"/>
                </a:cubicBezTo>
                <a:cubicBezTo>
                  <a:pt x="22" y="37"/>
                  <a:pt x="24" y="35"/>
                  <a:pt x="25" y="32"/>
                </a:cubicBezTo>
                <a:cubicBezTo>
                  <a:pt x="25" y="31"/>
                  <a:pt x="26" y="31"/>
                  <a:pt x="26" y="29"/>
                </a:cubicBezTo>
                <a:cubicBezTo>
                  <a:pt x="26" y="24"/>
                  <a:pt x="24" y="21"/>
                  <a:pt x="24" y="15"/>
                </a:cubicBezTo>
                <a:cubicBezTo>
                  <a:pt x="24" y="13"/>
                  <a:pt x="24" y="12"/>
                  <a:pt x="24" y="10"/>
                </a:cubicBezTo>
                <a:cubicBezTo>
                  <a:pt x="24" y="10"/>
                  <a:pt x="24" y="10"/>
                  <a:pt x="24" y="10"/>
                </a:cubicBezTo>
                <a:cubicBezTo>
                  <a:pt x="28" y="8"/>
                  <a:pt x="30" y="4"/>
                  <a:pt x="32" y="0"/>
                </a:cubicBezTo>
                <a:cubicBezTo>
                  <a:pt x="32" y="0"/>
                  <a:pt x="32" y="0"/>
                  <a:pt x="32" y="0"/>
                </a:cubicBezTo>
                <a:cubicBezTo>
                  <a:pt x="34" y="0"/>
                  <a:pt x="35" y="0"/>
                  <a:pt x="38" y="0"/>
                </a:cubicBezTo>
                <a:cubicBezTo>
                  <a:pt x="39" y="0"/>
                  <a:pt x="39" y="1"/>
                  <a:pt x="39" y="1"/>
                </a:cubicBezTo>
                <a:cubicBezTo>
                  <a:pt x="40" y="3"/>
                  <a:pt x="40" y="5"/>
                  <a:pt x="40" y="7"/>
                </a:cubicBezTo>
                <a:cubicBezTo>
                  <a:pt x="40" y="18"/>
                  <a:pt x="40" y="18"/>
                  <a:pt x="40" y="18"/>
                </a:cubicBezTo>
                <a:cubicBezTo>
                  <a:pt x="40" y="20"/>
                  <a:pt x="39" y="21"/>
                  <a:pt x="39" y="22"/>
                </a:cubicBezTo>
                <a:cubicBezTo>
                  <a:pt x="40" y="25"/>
                  <a:pt x="42" y="26"/>
                  <a:pt x="43" y="28"/>
                </a:cubicBezTo>
                <a:cubicBezTo>
                  <a:pt x="44" y="29"/>
                  <a:pt x="45" y="31"/>
                  <a:pt x="46" y="32"/>
                </a:cubicBezTo>
                <a:cubicBezTo>
                  <a:pt x="48" y="33"/>
                  <a:pt x="50" y="34"/>
                  <a:pt x="51" y="36"/>
                </a:cubicBezTo>
                <a:cubicBezTo>
                  <a:pt x="56" y="44"/>
                  <a:pt x="59" y="50"/>
                  <a:pt x="64" y="5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6" name="Freeform 15"/>
          <p:cNvSpPr>
            <a:spLocks/>
          </p:cNvSpPr>
          <p:nvPr/>
        </p:nvSpPr>
        <p:spPr bwMode="auto">
          <a:xfrm>
            <a:off x="6618243" y="3263744"/>
            <a:ext cx="547243" cy="1028604"/>
          </a:xfrm>
          <a:custGeom>
            <a:avLst/>
            <a:gdLst/>
            <a:ahLst/>
            <a:cxnLst>
              <a:cxn ang="0">
                <a:pos x="52" y="70"/>
              </a:cxn>
              <a:cxn ang="0">
                <a:pos x="56" y="70"/>
              </a:cxn>
              <a:cxn ang="0">
                <a:pos x="78" y="64"/>
              </a:cxn>
              <a:cxn ang="0">
                <a:pos x="89" y="41"/>
              </a:cxn>
              <a:cxn ang="0">
                <a:pos x="102" y="32"/>
              </a:cxn>
              <a:cxn ang="0">
                <a:pos x="130" y="25"/>
              </a:cxn>
              <a:cxn ang="0">
                <a:pos x="149" y="27"/>
              </a:cxn>
              <a:cxn ang="0">
                <a:pos x="169" y="18"/>
              </a:cxn>
              <a:cxn ang="0">
                <a:pos x="178" y="0"/>
              </a:cxn>
              <a:cxn ang="0">
                <a:pos x="183" y="7"/>
              </a:cxn>
              <a:cxn ang="0">
                <a:pos x="189" y="25"/>
              </a:cxn>
              <a:cxn ang="0">
                <a:pos x="195" y="30"/>
              </a:cxn>
              <a:cxn ang="0">
                <a:pos x="175" y="45"/>
              </a:cxn>
              <a:cxn ang="0">
                <a:pos x="186" y="57"/>
              </a:cxn>
              <a:cxn ang="0">
                <a:pos x="196" y="83"/>
              </a:cxn>
              <a:cxn ang="0">
                <a:pos x="187" y="101"/>
              </a:cxn>
              <a:cxn ang="0">
                <a:pos x="179" y="105"/>
              </a:cxn>
              <a:cxn ang="0">
                <a:pos x="170" y="107"/>
              </a:cxn>
              <a:cxn ang="0">
                <a:pos x="159" y="126"/>
              </a:cxn>
              <a:cxn ang="0">
                <a:pos x="153" y="148"/>
              </a:cxn>
              <a:cxn ang="0">
                <a:pos x="166" y="168"/>
              </a:cxn>
              <a:cxn ang="0">
                <a:pos x="174" y="189"/>
              </a:cxn>
              <a:cxn ang="0">
                <a:pos x="166" y="213"/>
              </a:cxn>
              <a:cxn ang="0">
                <a:pos x="155" y="231"/>
              </a:cxn>
              <a:cxn ang="0">
                <a:pos x="153" y="251"/>
              </a:cxn>
              <a:cxn ang="0">
                <a:pos x="157" y="258"/>
              </a:cxn>
              <a:cxn ang="0">
                <a:pos x="161" y="263"/>
              </a:cxn>
              <a:cxn ang="0">
                <a:pos x="156" y="288"/>
              </a:cxn>
              <a:cxn ang="0">
                <a:pos x="149" y="307"/>
              </a:cxn>
              <a:cxn ang="0">
                <a:pos x="129" y="317"/>
              </a:cxn>
              <a:cxn ang="0">
                <a:pos x="106" y="321"/>
              </a:cxn>
              <a:cxn ang="0">
                <a:pos x="89" y="331"/>
              </a:cxn>
              <a:cxn ang="0">
                <a:pos x="77" y="337"/>
              </a:cxn>
              <a:cxn ang="0">
                <a:pos x="52" y="350"/>
              </a:cxn>
              <a:cxn ang="0">
                <a:pos x="34" y="356"/>
              </a:cxn>
              <a:cxn ang="0">
                <a:pos x="0" y="360"/>
              </a:cxn>
              <a:cxn ang="0">
                <a:pos x="1" y="351"/>
              </a:cxn>
              <a:cxn ang="0">
                <a:pos x="8" y="323"/>
              </a:cxn>
              <a:cxn ang="0">
                <a:pos x="14" y="294"/>
              </a:cxn>
              <a:cxn ang="0">
                <a:pos x="10" y="278"/>
              </a:cxn>
              <a:cxn ang="0">
                <a:pos x="8" y="241"/>
              </a:cxn>
              <a:cxn ang="0">
                <a:pos x="12" y="212"/>
              </a:cxn>
              <a:cxn ang="0">
                <a:pos x="25" y="192"/>
              </a:cxn>
              <a:cxn ang="0">
                <a:pos x="12" y="163"/>
              </a:cxn>
              <a:cxn ang="0">
                <a:pos x="29" y="136"/>
              </a:cxn>
              <a:cxn ang="0">
                <a:pos x="38" y="111"/>
              </a:cxn>
              <a:cxn ang="0">
                <a:pos x="42" y="101"/>
              </a:cxn>
            </a:cxnLst>
            <a:rect l="0" t="0" r="r" b="b"/>
            <a:pathLst>
              <a:path w="196" h="360">
                <a:moveTo>
                  <a:pt x="48" y="81"/>
                </a:moveTo>
                <a:cubicBezTo>
                  <a:pt x="51" y="78"/>
                  <a:pt x="52" y="75"/>
                  <a:pt x="52" y="70"/>
                </a:cubicBezTo>
                <a:cubicBezTo>
                  <a:pt x="53" y="70"/>
                  <a:pt x="53" y="69"/>
                  <a:pt x="54" y="69"/>
                </a:cubicBezTo>
                <a:cubicBezTo>
                  <a:pt x="55" y="69"/>
                  <a:pt x="55" y="70"/>
                  <a:pt x="56" y="70"/>
                </a:cubicBezTo>
                <a:cubicBezTo>
                  <a:pt x="60" y="71"/>
                  <a:pt x="62" y="73"/>
                  <a:pt x="66" y="73"/>
                </a:cubicBezTo>
                <a:cubicBezTo>
                  <a:pt x="72" y="73"/>
                  <a:pt x="75" y="69"/>
                  <a:pt x="78" y="64"/>
                </a:cubicBezTo>
                <a:cubicBezTo>
                  <a:pt x="81" y="59"/>
                  <a:pt x="84" y="57"/>
                  <a:pt x="86" y="51"/>
                </a:cubicBezTo>
                <a:cubicBezTo>
                  <a:pt x="87" y="48"/>
                  <a:pt x="88" y="45"/>
                  <a:pt x="89" y="41"/>
                </a:cubicBezTo>
                <a:cubicBezTo>
                  <a:pt x="91" y="36"/>
                  <a:pt x="94" y="30"/>
                  <a:pt x="100" y="30"/>
                </a:cubicBezTo>
                <a:cubicBezTo>
                  <a:pt x="101" y="30"/>
                  <a:pt x="101" y="32"/>
                  <a:pt x="102" y="32"/>
                </a:cubicBezTo>
                <a:cubicBezTo>
                  <a:pt x="105" y="34"/>
                  <a:pt x="107" y="36"/>
                  <a:pt x="110" y="36"/>
                </a:cubicBezTo>
                <a:cubicBezTo>
                  <a:pt x="119" y="36"/>
                  <a:pt x="121" y="25"/>
                  <a:pt x="130" y="25"/>
                </a:cubicBezTo>
                <a:cubicBezTo>
                  <a:pt x="136" y="25"/>
                  <a:pt x="139" y="29"/>
                  <a:pt x="145" y="29"/>
                </a:cubicBezTo>
                <a:cubicBezTo>
                  <a:pt x="146" y="29"/>
                  <a:pt x="147" y="28"/>
                  <a:pt x="149" y="27"/>
                </a:cubicBezTo>
                <a:cubicBezTo>
                  <a:pt x="154" y="26"/>
                  <a:pt x="156" y="25"/>
                  <a:pt x="161" y="22"/>
                </a:cubicBezTo>
                <a:cubicBezTo>
                  <a:pt x="164" y="21"/>
                  <a:pt x="166" y="20"/>
                  <a:pt x="169" y="18"/>
                </a:cubicBezTo>
                <a:cubicBezTo>
                  <a:pt x="171" y="15"/>
                  <a:pt x="171" y="13"/>
                  <a:pt x="173" y="10"/>
                </a:cubicBezTo>
                <a:cubicBezTo>
                  <a:pt x="175" y="6"/>
                  <a:pt x="176" y="4"/>
                  <a:pt x="178" y="0"/>
                </a:cubicBezTo>
                <a:cubicBezTo>
                  <a:pt x="178" y="0"/>
                  <a:pt x="178" y="0"/>
                  <a:pt x="178" y="0"/>
                </a:cubicBezTo>
                <a:cubicBezTo>
                  <a:pt x="180" y="3"/>
                  <a:pt x="182" y="4"/>
                  <a:pt x="183" y="7"/>
                </a:cubicBezTo>
                <a:cubicBezTo>
                  <a:pt x="185" y="11"/>
                  <a:pt x="185" y="14"/>
                  <a:pt x="187" y="19"/>
                </a:cubicBezTo>
                <a:cubicBezTo>
                  <a:pt x="188" y="21"/>
                  <a:pt x="187" y="23"/>
                  <a:pt x="189" y="25"/>
                </a:cubicBezTo>
                <a:cubicBezTo>
                  <a:pt x="190" y="27"/>
                  <a:pt x="192" y="27"/>
                  <a:pt x="195" y="28"/>
                </a:cubicBezTo>
                <a:cubicBezTo>
                  <a:pt x="195" y="30"/>
                  <a:pt x="195" y="30"/>
                  <a:pt x="195" y="30"/>
                </a:cubicBezTo>
                <a:cubicBezTo>
                  <a:pt x="190" y="33"/>
                  <a:pt x="187" y="35"/>
                  <a:pt x="181" y="38"/>
                </a:cubicBezTo>
                <a:cubicBezTo>
                  <a:pt x="179" y="40"/>
                  <a:pt x="175" y="42"/>
                  <a:pt x="175" y="45"/>
                </a:cubicBezTo>
                <a:cubicBezTo>
                  <a:pt x="175" y="48"/>
                  <a:pt x="178" y="49"/>
                  <a:pt x="181" y="51"/>
                </a:cubicBezTo>
                <a:cubicBezTo>
                  <a:pt x="183" y="53"/>
                  <a:pt x="184" y="55"/>
                  <a:pt x="186" y="57"/>
                </a:cubicBezTo>
                <a:cubicBezTo>
                  <a:pt x="189" y="61"/>
                  <a:pt x="190" y="64"/>
                  <a:pt x="193" y="69"/>
                </a:cubicBezTo>
                <a:cubicBezTo>
                  <a:pt x="195" y="74"/>
                  <a:pt x="196" y="77"/>
                  <a:pt x="196" y="83"/>
                </a:cubicBezTo>
                <a:cubicBezTo>
                  <a:pt x="196" y="89"/>
                  <a:pt x="195" y="93"/>
                  <a:pt x="191" y="97"/>
                </a:cubicBezTo>
                <a:cubicBezTo>
                  <a:pt x="190" y="98"/>
                  <a:pt x="189" y="100"/>
                  <a:pt x="187" y="101"/>
                </a:cubicBezTo>
                <a:cubicBezTo>
                  <a:pt x="186" y="102"/>
                  <a:pt x="185" y="102"/>
                  <a:pt x="183" y="102"/>
                </a:cubicBezTo>
                <a:cubicBezTo>
                  <a:pt x="182" y="103"/>
                  <a:pt x="181" y="105"/>
                  <a:pt x="179" y="105"/>
                </a:cubicBezTo>
                <a:cubicBezTo>
                  <a:pt x="177" y="105"/>
                  <a:pt x="176" y="103"/>
                  <a:pt x="173" y="103"/>
                </a:cubicBezTo>
                <a:cubicBezTo>
                  <a:pt x="171" y="103"/>
                  <a:pt x="171" y="106"/>
                  <a:pt x="170" y="107"/>
                </a:cubicBezTo>
                <a:cubicBezTo>
                  <a:pt x="167" y="110"/>
                  <a:pt x="165" y="111"/>
                  <a:pt x="163" y="114"/>
                </a:cubicBezTo>
                <a:cubicBezTo>
                  <a:pt x="161" y="119"/>
                  <a:pt x="160" y="122"/>
                  <a:pt x="159" y="126"/>
                </a:cubicBezTo>
                <a:cubicBezTo>
                  <a:pt x="157" y="132"/>
                  <a:pt x="157" y="135"/>
                  <a:pt x="155" y="140"/>
                </a:cubicBezTo>
                <a:cubicBezTo>
                  <a:pt x="154" y="143"/>
                  <a:pt x="153" y="145"/>
                  <a:pt x="153" y="148"/>
                </a:cubicBezTo>
                <a:cubicBezTo>
                  <a:pt x="153" y="151"/>
                  <a:pt x="155" y="152"/>
                  <a:pt x="156" y="154"/>
                </a:cubicBezTo>
                <a:cubicBezTo>
                  <a:pt x="160" y="160"/>
                  <a:pt x="163" y="162"/>
                  <a:pt x="166" y="168"/>
                </a:cubicBezTo>
                <a:cubicBezTo>
                  <a:pt x="167" y="171"/>
                  <a:pt x="167" y="172"/>
                  <a:pt x="168" y="174"/>
                </a:cubicBezTo>
                <a:cubicBezTo>
                  <a:pt x="170" y="180"/>
                  <a:pt x="173" y="183"/>
                  <a:pt x="174" y="189"/>
                </a:cubicBezTo>
                <a:cubicBezTo>
                  <a:pt x="174" y="196"/>
                  <a:pt x="172" y="199"/>
                  <a:pt x="170" y="205"/>
                </a:cubicBezTo>
                <a:cubicBezTo>
                  <a:pt x="169" y="208"/>
                  <a:pt x="168" y="211"/>
                  <a:pt x="166" y="213"/>
                </a:cubicBezTo>
                <a:cubicBezTo>
                  <a:pt x="164" y="217"/>
                  <a:pt x="162" y="219"/>
                  <a:pt x="159" y="223"/>
                </a:cubicBezTo>
                <a:cubicBezTo>
                  <a:pt x="158" y="226"/>
                  <a:pt x="157" y="228"/>
                  <a:pt x="155" y="231"/>
                </a:cubicBezTo>
                <a:cubicBezTo>
                  <a:pt x="153" y="236"/>
                  <a:pt x="150" y="239"/>
                  <a:pt x="150" y="244"/>
                </a:cubicBezTo>
                <a:cubicBezTo>
                  <a:pt x="150" y="247"/>
                  <a:pt x="151" y="249"/>
                  <a:pt x="153" y="251"/>
                </a:cubicBezTo>
                <a:cubicBezTo>
                  <a:pt x="153" y="252"/>
                  <a:pt x="154" y="252"/>
                  <a:pt x="155" y="252"/>
                </a:cubicBezTo>
                <a:cubicBezTo>
                  <a:pt x="156" y="254"/>
                  <a:pt x="156" y="256"/>
                  <a:pt x="157" y="258"/>
                </a:cubicBezTo>
                <a:cubicBezTo>
                  <a:pt x="158" y="261"/>
                  <a:pt x="160" y="260"/>
                  <a:pt x="161" y="263"/>
                </a:cubicBezTo>
                <a:cubicBezTo>
                  <a:pt x="161" y="263"/>
                  <a:pt x="161" y="263"/>
                  <a:pt x="161" y="263"/>
                </a:cubicBezTo>
                <a:cubicBezTo>
                  <a:pt x="161" y="268"/>
                  <a:pt x="159" y="272"/>
                  <a:pt x="159" y="278"/>
                </a:cubicBezTo>
                <a:cubicBezTo>
                  <a:pt x="158" y="282"/>
                  <a:pt x="157" y="284"/>
                  <a:pt x="156" y="288"/>
                </a:cubicBezTo>
                <a:cubicBezTo>
                  <a:pt x="156" y="290"/>
                  <a:pt x="156" y="291"/>
                  <a:pt x="156" y="292"/>
                </a:cubicBezTo>
                <a:cubicBezTo>
                  <a:pt x="154" y="298"/>
                  <a:pt x="152" y="301"/>
                  <a:pt x="149" y="307"/>
                </a:cubicBezTo>
                <a:cubicBezTo>
                  <a:pt x="147" y="312"/>
                  <a:pt x="143" y="313"/>
                  <a:pt x="137" y="314"/>
                </a:cubicBezTo>
                <a:cubicBezTo>
                  <a:pt x="134" y="315"/>
                  <a:pt x="132" y="316"/>
                  <a:pt x="129" y="317"/>
                </a:cubicBezTo>
                <a:cubicBezTo>
                  <a:pt x="128" y="317"/>
                  <a:pt x="127" y="318"/>
                  <a:pt x="125" y="318"/>
                </a:cubicBezTo>
                <a:cubicBezTo>
                  <a:pt x="118" y="320"/>
                  <a:pt x="114" y="320"/>
                  <a:pt x="106" y="321"/>
                </a:cubicBezTo>
                <a:cubicBezTo>
                  <a:pt x="101" y="322"/>
                  <a:pt x="96" y="321"/>
                  <a:pt x="92" y="325"/>
                </a:cubicBezTo>
                <a:cubicBezTo>
                  <a:pt x="91" y="327"/>
                  <a:pt x="90" y="329"/>
                  <a:pt x="89" y="331"/>
                </a:cubicBezTo>
                <a:cubicBezTo>
                  <a:pt x="87" y="334"/>
                  <a:pt x="84" y="334"/>
                  <a:pt x="81" y="334"/>
                </a:cubicBezTo>
                <a:cubicBezTo>
                  <a:pt x="79" y="335"/>
                  <a:pt x="79" y="337"/>
                  <a:pt x="77" y="337"/>
                </a:cubicBezTo>
                <a:cubicBezTo>
                  <a:pt x="73" y="339"/>
                  <a:pt x="70" y="340"/>
                  <a:pt x="67" y="342"/>
                </a:cubicBezTo>
                <a:cubicBezTo>
                  <a:pt x="62" y="346"/>
                  <a:pt x="58" y="349"/>
                  <a:pt x="52" y="350"/>
                </a:cubicBezTo>
                <a:cubicBezTo>
                  <a:pt x="49" y="351"/>
                  <a:pt x="47" y="351"/>
                  <a:pt x="44" y="352"/>
                </a:cubicBezTo>
                <a:cubicBezTo>
                  <a:pt x="40" y="353"/>
                  <a:pt x="38" y="354"/>
                  <a:pt x="34" y="356"/>
                </a:cubicBezTo>
                <a:cubicBezTo>
                  <a:pt x="30" y="358"/>
                  <a:pt x="27" y="360"/>
                  <a:pt x="22" y="360"/>
                </a:cubicBezTo>
                <a:cubicBezTo>
                  <a:pt x="0" y="360"/>
                  <a:pt x="0" y="360"/>
                  <a:pt x="0" y="360"/>
                </a:cubicBezTo>
                <a:cubicBezTo>
                  <a:pt x="0" y="360"/>
                  <a:pt x="0" y="360"/>
                  <a:pt x="0" y="360"/>
                </a:cubicBezTo>
                <a:cubicBezTo>
                  <a:pt x="0" y="357"/>
                  <a:pt x="1" y="354"/>
                  <a:pt x="1" y="351"/>
                </a:cubicBezTo>
                <a:cubicBezTo>
                  <a:pt x="1" y="346"/>
                  <a:pt x="3" y="343"/>
                  <a:pt x="4" y="337"/>
                </a:cubicBezTo>
                <a:cubicBezTo>
                  <a:pt x="5" y="332"/>
                  <a:pt x="6" y="329"/>
                  <a:pt x="8" y="323"/>
                </a:cubicBezTo>
                <a:cubicBezTo>
                  <a:pt x="9" y="320"/>
                  <a:pt x="10" y="317"/>
                  <a:pt x="11" y="313"/>
                </a:cubicBezTo>
                <a:cubicBezTo>
                  <a:pt x="13" y="306"/>
                  <a:pt x="14" y="302"/>
                  <a:pt x="14" y="294"/>
                </a:cubicBezTo>
                <a:cubicBezTo>
                  <a:pt x="14" y="291"/>
                  <a:pt x="14" y="289"/>
                  <a:pt x="13" y="285"/>
                </a:cubicBezTo>
                <a:cubicBezTo>
                  <a:pt x="12" y="282"/>
                  <a:pt x="10" y="281"/>
                  <a:pt x="10" y="278"/>
                </a:cubicBezTo>
                <a:cubicBezTo>
                  <a:pt x="10" y="253"/>
                  <a:pt x="10" y="253"/>
                  <a:pt x="10" y="253"/>
                </a:cubicBezTo>
                <a:cubicBezTo>
                  <a:pt x="10" y="248"/>
                  <a:pt x="8" y="246"/>
                  <a:pt x="8" y="241"/>
                </a:cubicBezTo>
                <a:cubicBezTo>
                  <a:pt x="8" y="230"/>
                  <a:pt x="8" y="230"/>
                  <a:pt x="8" y="230"/>
                </a:cubicBezTo>
                <a:cubicBezTo>
                  <a:pt x="8" y="223"/>
                  <a:pt x="9" y="219"/>
                  <a:pt x="12" y="212"/>
                </a:cubicBezTo>
                <a:cubicBezTo>
                  <a:pt x="14" y="208"/>
                  <a:pt x="16" y="206"/>
                  <a:pt x="18" y="202"/>
                </a:cubicBezTo>
                <a:cubicBezTo>
                  <a:pt x="20" y="198"/>
                  <a:pt x="25" y="197"/>
                  <a:pt x="25" y="192"/>
                </a:cubicBezTo>
                <a:cubicBezTo>
                  <a:pt x="25" y="188"/>
                  <a:pt x="22" y="186"/>
                  <a:pt x="20" y="182"/>
                </a:cubicBezTo>
                <a:cubicBezTo>
                  <a:pt x="15" y="175"/>
                  <a:pt x="12" y="171"/>
                  <a:pt x="12" y="163"/>
                </a:cubicBezTo>
                <a:cubicBezTo>
                  <a:pt x="12" y="156"/>
                  <a:pt x="16" y="153"/>
                  <a:pt x="20" y="148"/>
                </a:cubicBezTo>
                <a:cubicBezTo>
                  <a:pt x="23" y="143"/>
                  <a:pt x="26" y="141"/>
                  <a:pt x="29" y="136"/>
                </a:cubicBezTo>
                <a:cubicBezTo>
                  <a:pt x="31" y="133"/>
                  <a:pt x="31" y="130"/>
                  <a:pt x="33" y="126"/>
                </a:cubicBezTo>
                <a:cubicBezTo>
                  <a:pt x="36" y="121"/>
                  <a:pt x="38" y="118"/>
                  <a:pt x="38" y="111"/>
                </a:cubicBezTo>
                <a:cubicBezTo>
                  <a:pt x="38" y="110"/>
                  <a:pt x="38" y="109"/>
                  <a:pt x="38" y="107"/>
                </a:cubicBezTo>
                <a:cubicBezTo>
                  <a:pt x="38" y="105"/>
                  <a:pt x="41" y="104"/>
                  <a:pt x="42" y="101"/>
                </a:cubicBezTo>
                <a:cubicBezTo>
                  <a:pt x="46" y="94"/>
                  <a:pt x="46" y="89"/>
                  <a:pt x="48" y="8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7" name="Freeform 16"/>
          <p:cNvSpPr>
            <a:spLocks/>
          </p:cNvSpPr>
          <p:nvPr/>
        </p:nvSpPr>
        <p:spPr bwMode="auto">
          <a:xfrm>
            <a:off x="6618243" y="4006803"/>
            <a:ext cx="822445" cy="801467"/>
          </a:xfrm>
          <a:custGeom>
            <a:avLst/>
            <a:gdLst/>
            <a:ahLst/>
            <a:cxnLst>
              <a:cxn ang="0">
                <a:pos x="240" y="25"/>
              </a:cxn>
              <a:cxn ang="0">
                <a:pos x="261" y="21"/>
              </a:cxn>
              <a:cxn ang="0">
                <a:pos x="240" y="41"/>
              </a:cxn>
              <a:cxn ang="0">
                <a:pos x="222" y="64"/>
              </a:cxn>
              <a:cxn ang="0">
                <a:pos x="232" y="88"/>
              </a:cxn>
              <a:cxn ang="0">
                <a:pos x="252" y="104"/>
              </a:cxn>
              <a:cxn ang="0">
                <a:pos x="272" y="104"/>
              </a:cxn>
              <a:cxn ang="0">
                <a:pos x="285" y="112"/>
              </a:cxn>
              <a:cxn ang="0">
                <a:pos x="291" y="116"/>
              </a:cxn>
              <a:cxn ang="0">
                <a:pos x="295" y="138"/>
              </a:cxn>
              <a:cxn ang="0">
                <a:pos x="285" y="148"/>
              </a:cxn>
              <a:cxn ang="0">
                <a:pos x="271" y="147"/>
              </a:cxn>
              <a:cxn ang="0">
                <a:pos x="260" y="134"/>
              </a:cxn>
              <a:cxn ang="0">
                <a:pos x="254" y="134"/>
              </a:cxn>
              <a:cxn ang="0">
                <a:pos x="247" y="139"/>
              </a:cxn>
              <a:cxn ang="0">
                <a:pos x="244" y="151"/>
              </a:cxn>
              <a:cxn ang="0">
                <a:pos x="236" y="165"/>
              </a:cxn>
              <a:cxn ang="0">
                <a:pos x="224" y="187"/>
              </a:cxn>
              <a:cxn ang="0">
                <a:pos x="218" y="189"/>
              </a:cxn>
              <a:cxn ang="0">
                <a:pos x="220" y="194"/>
              </a:cxn>
              <a:cxn ang="0">
                <a:pos x="227" y="204"/>
              </a:cxn>
              <a:cxn ang="0">
                <a:pos x="232" y="213"/>
              </a:cxn>
              <a:cxn ang="0">
                <a:pos x="244" y="223"/>
              </a:cxn>
              <a:cxn ang="0">
                <a:pos x="255" y="217"/>
              </a:cxn>
              <a:cxn ang="0">
                <a:pos x="261" y="234"/>
              </a:cxn>
              <a:cxn ang="0">
                <a:pos x="267" y="250"/>
              </a:cxn>
              <a:cxn ang="0">
                <a:pos x="258" y="255"/>
              </a:cxn>
              <a:cxn ang="0">
                <a:pos x="238" y="280"/>
              </a:cxn>
              <a:cxn ang="0">
                <a:pos x="232" y="275"/>
              </a:cxn>
              <a:cxn ang="0">
                <a:pos x="209" y="271"/>
              </a:cxn>
              <a:cxn ang="0">
                <a:pos x="194" y="261"/>
              </a:cxn>
              <a:cxn ang="0">
                <a:pos x="178" y="258"/>
              </a:cxn>
              <a:cxn ang="0">
                <a:pos x="166" y="244"/>
              </a:cxn>
              <a:cxn ang="0">
                <a:pos x="146" y="228"/>
              </a:cxn>
              <a:cxn ang="0">
                <a:pos x="133" y="227"/>
              </a:cxn>
              <a:cxn ang="0">
                <a:pos x="71" y="217"/>
              </a:cxn>
              <a:cxn ang="0">
                <a:pos x="48" y="201"/>
              </a:cxn>
              <a:cxn ang="0">
                <a:pos x="35" y="173"/>
              </a:cxn>
              <a:cxn ang="0">
                <a:pos x="27" y="154"/>
              </a:cxn>
              <a:cxn ang="0">
                <a:pos x="11" y="121"/>
              </a:cxn>
              <a:cxn ang="0">
                <a:pos x="0" y="100"/>
              </a:cxn>
              <a:cxn ang="0">
                <a:pos x="34" y="96"/>
              </a:cxn>
              <a:cxn ang="0">
                <a:pos x="52" y="90"/>
              </a:cxn>
              <a:cxn ang="0">
                <a:pos x="77" y="77"/>
              </a:cxn>
              <a:cxn ang="0">
                <a:pos x="89" y="71"/>
              </a:cxn>
              <a:cxn ang="0">
                <a:pos x="106" y="61"/>
              </a:cxn>
              <a:cxn ang="0">
                <a:pos x="129" y="57"/>
              </a:cxn>
              <a:cxn ang="0">
                <a:pos x="149" y="47"/>
              </a:cxn>
              <a:cxn ang="0">
                <a:pos x="156" y="28"/>
              </a:cxn>
              <a:cxn ang="0">
                <a:pos x="161" y="3"/>
              </a:cxn>
              <a:cxn ang="0">
                <a:pos x="167" y="3"/>
              </a:cxn>
              <a:cxn ang="0">
                <a:pos x="174" y="2"/>
              </a:cxn>
              <a:cxn ang="0">
                <a:pos x="192" y="9"/>
              </a:cxn>
              <a:cxn ang="0">
                <a:pos x="226" y="13"/>
              </a:cxn>
              <a:cxn ang="0">
                <a:pos x="241" y="17"/>
              </a:cxn>
            </a:cxnLst>
            <a:rect l="0" t="0" r="r" b="b"/>
            <a:pathLst>
              <a:path w="295" h="280">
                <a:moveTo>
                  <a:pt x="241" y="17"/>
                </a:moveTo>
                <a:cubicBezTo>
                  <a:pt x="241" y="21"/>
                  <a:pt x="241" y="22"/>
                  <a:pt x="240" y="25"/>
                </a:cubicBezTo>
                <a:cubicBezTo>
                  <a:pt x="245" y="25"/>
                  <a:pt x="245" y="25"/>
                  <a:pt x="245" y="25"/>
                </a:cubicBezTo>
                <a:cubicBezTo>
                  <a:pt x="251" y="25"/>
                  <a:pt x="255" y="23"/>
                  <a:pt x="261" y="21"/>
                </a:cubicBezTo>
                <a:cubicBezTo>
                  <a:pt x="260" y="26"/>
                  <a:pt x="256" y="28"/>
                  <a:pt x="251" y="31"/>
                </a:cubicBezTo>
                <a:cubicBezTo>
                  <a:pt x="247" y="35"/>
                  <a:pt x="244" y="37"/>
                  <a:pt x="240" y="41"/>
                </a:cubicBezTo>
                <a:cubicBezTo>
                  <a:pt x="236" y="46"/>
                  <a:pt x="234" y="48"/>
                  <a:pt x="230" y="53"/>
                </a:cubicBezTo>
                <a:cubicBezTo>
                  <a:pt x="227" y="57"/>
                  <a:pt x="222" y="59"/>
                  <a:pt x="222" y="64"/>
                </a:cubicBezTo>
                <a:cubicBezTo>
                  <a:pt x="222" y="72"/>
                  <a:pt x="225" y="76"/>
                  <a:pt x="229" y="82"/>
                </a:cubicBezTo>
                <a:cubicBezTo>
                  <a:pt x="230" y="85"/>
                  <a:pt x="231" y="86"/>
                  <a:pt x="232" y="88"/>
                </a:cubicBezTo>
                <a:cubicBezTo>
                  <a:pt x="236" y="94"/>
                  <a:pt x="238" y="97"/>
                  <a:pt x="244" y="100"/>
                </a:cubicBezTo>
                <a:cubicBezTo>
                  <a:pt x="247" y="102"/>
                  <a:pt x="248" y="104"/>
                  <a:pt x="252" y="104"/>
                </a:cubicBezTo>
                <a:cubicBezTo>
                  <a:pt x="258" y="104"/>
                  <a:pt x="261" y="103"/>
                  <a:pt x="267" y="103"/>
                </a:cubicBezTo>
                <a:cubicBezTo>
                  <a:pt x="269" y="103"/>
                  <a:pt x="270" y="103"/>
                  <a:pt x="272" y="104"/>
                </a:cubicBezTo>
                <a:cubicBezTo>
                  <a:pt x="274" y="105"/>
                  <a:pt x="275" y="107"/>
                  <a:pt x="277" y="109"/>
                </a:cubicBezTo>
                <a:cubicBezTo>
                  <a:pt x="279" y="111"/>
                  <a:pt x="282" y="111"/>
                  <a:pt x="285" y="112"/>
                </a:cubicBezTo>
                <a:cubicBezTo>
                  <a:pt x="287" y="114"/>
                  <a:pt x="289" y="115"/>
                  <a:pt x="291" y="116"/>
                </a:cubicBezTo>
                <a:cubicBezTo>
                  <a:pt x="291" y="116"/>
                  <a:pt x="291" y="116"/>
                  <a:pt x="291" y="116"/>
                </a:cubicBezTo>
                <a:cubicBezTo>
                  <a:pt x="291" y="121"/>
                  <a:pt x="291" y="123"/>
                  <a:pt x="291" y="127"/>
                </a:cubicBezTo>
                <a:cubicBezTo>
                  <a:pt x="291" y="132"/>
                  <a:pt x="295" y="134"/>
                  <a:pt x="295" y="138"/>
                </a:cubicBezTo>
                <a:cubicBezTo>
                  <a:pt x="295" y="141"/>
                  <a:pt x="293" y="141"/>
                  <a:pt x="291" y="143"/>
                </a:cubicBezTo>
                <a:cubicBezTo>
                  <a:pt x="285" y="148"/>
                  <a:pt x="285" y="148"/>
                  <a:pt x="285" y="148"/>
                </a:cubicBezTo>
                <a:cubicBezTo>
                  <a:pt x="282" y="151"/>
                  <a:pt x="280" y="153"/>
                  <a:pt x="276" y="153"/>
                </a:cubicBezTo>
                <a:cubicBezTo>
                  <a:pt x="273" y="153"/>
                  <a:pt x="272" y="150"/>
                  <a:pt x="271" y="147"/>
                </a:cubicBezTo>
                <a:cubicBezTo>
                  <a:pt x="271" y="145"/>
                  <a:pt x="270" y="143"/>
                  <a:pt x="268" y="141"/>
                </a:cubicBezTo>
                <a:cubicBezTo>
                  <a:pt x="266" y="138"/>
                  <a:pt x="264" y="135"/>
                  <a:pt x="260" y="134"/>
                </a:cubicBezTo>
                <a:cubicBezTo>
                  <a:pt x="259" y="134"/>
                  <a:pt x="259" y="133"/>
                  <a:pt x="258" y="133"/>
                </a:cubicBezTo>
                <a:cubicBezTo>
                  <a:pt x="256" y="133"/>
                  <a:pt x="255" y="134"/>
                  <a:pt x="254" y="134"/>
                </a:cubicBezTo>
                <a:cubicBezTo>
                  <a:pt x="251" y="135"/>
                  <a:pt x="250" y="135"/>
                  <a:pt x="247" y="135"/>
                </a:cubicBezTo>
                <a:cubicBezTo>
                  <a:pt x="247" y="137"/>
                  <a:pt x="247" y="137"/>
                  <a:pt x="247" y="139"/>
                </a:cubicBezTo>
                <a:cubicBezTo>
                  <a:pt x="247" y="141"/>
                  <a:pt x="246" y="143"/>
                  <a:pt x="245" y="145"/>
                </a:cubicBezTo>
                <a:cubicBezTo>
                  <a:pt x="245" y="147"/>
                  <a:pt x="245" y="149"/>
                  <a:pt x="244" y="151"/>
                </a:cubicBezTo>
                <a:cubicBezTo>
                  <a:pt x="243" y="153"/>
                  <a:pt x="242" y="153"/>
                  <a:pt x="241" y="155"/>
                </a:cubicBezTo>
                <a:cubicBezTo>
                  <a:pt x="239" y="159"/>
                  <a:pt x="237" y="161"/>
                  <a:pt x="236" y="165"/>
                </a:cubicBezTo>
                <a:cubicBezTo>
                  <a:pt x="234" y="169"/>
                  <a:pt x="233" y="171"/>
                  <a:pt x="233" y="175"/>
                </a:cubicBezTo>
                <a:cubicBezTo>
                  <a:pt x="232" y="181"/>
                  <a:pt x="230" y="187"/>
                  <a:pt x="224" y="187"/>
                </a:cubicBezTo>
                <a:cubicBezTo>
                  <a:pt x="222" y="187"/>
                  <a:pt x="221" y="187"/>
                  <a:pt x="219" y="186"/>
                </a:cubicBezTo>
                <a:cubicBezTo>
                  <a:pt x="219" y="188"/>
                  <a:pt x="218" y="188"/>
                  <a:pt x="218" y="189"/>
                </a:cubicBezTo>
                <a:cubicBezTo>
                  <a:pt x="218" y="191"/>
                  <a:pt x="219" y="191"/>
                  <a:pt x="219" y="192"/>
                </a:cubicBezTo>
                <a:cubicBezTo>
                  <a:pt x="220" y="193"/>
                  <a:pt x="219" y="194"/>
                  <a:pt x="220" y="194"/>
                </a:cubicBezTo>
                <a:cubicBezTo>
                  <a:pt x="222" y="196"/>
                  <a:pt x="224" y="196"/>
                  <a:pt x="225" y="198"/>
                </a:cubicBezTo>
                <a:cubicBezTo>
                  <a:pt x="227" y="201"/>
                  <a:pt x="227" y="202"/>
                  <a:pt x="227" y="204"/>
                </a:cubicBezTo>
                <a:cubicBezTo>
                  <a:pt x="228" y="206"/>
                  <a:pt x="227" y="207"/>
                  <a:pt x="227" y="208"/>
                </a:cubicBezTo>
                <a:cubicBezTo>
                  <a:pt x="228" y="211"/>
                  <a:pt x="230" y="212"/>
                  <a:pt x="232" y="213"/>
                </a:cubicBezTo>
                <a:cubicBezTo>
                  <a:pt x="234" y="215"/>
                  <a:pt x="234" y="216"/>
                  <a:pt x="236" y="217"/>
                </a:cubicBezTo>
                <a:cubicBezTo>
                  <a:pt x="239" y="220"/>
                  <a:pt x="240" y="223"/>
                  <a:pt x="244" y="223"/>
                </a:cubicBezTo>
                <a:cubicBezTo>
                  <a:pt x="247" y="223"/>
                  <a:pt x="247" y="221"/>
                  <a:pt x="249" y="220"/>
                </a:cubicBezTo>
                <a:cubicBezTo>
                  <a:pt x="251" y="219"/>
                  <a:pt x="253" y="218"/>
                  <a:pt x="255" y="217"/>
                </a:cubicBezTo>
                <a:cubicBezTo>
                  <a:pt x="257" y="220"/>
                  <a:pt x="258" y="222"/>
                  <a:pt x="259" y="225"/>
                </a:cubicBezTo>
                <a:cubicBezTo>
                  <a:pt x="260" y="229"/>
                  <a:pt x="259" y="231"/>
                  <a:pt x="261" y="234"/>
                </a:cubicBezTo>
                <a:cubicBezTo>
                  <a:pt x="263" y="238"/>
                  <a:pt x="264" y="240"/>
                  <a:pt x="265" y="244"/>
                </a:cubicBezTo>
                <a:cubicBezTo>
                  <a:pt x="265" y="247"/>
                  <a:pt x="267" y="248"/>
                  <a:pt x="267" y="250"/>
                </a:cubicBezTo>
                <a:cubicBezTo>
                  <a:pt x="267" y="253"/>
                  <a:pt x="264" y="253"/>
                  <a:pt x="262" y="253"/>
                </a:cubicBezTo>
                <a:cubicBezTo>
                  <a:pt x="260" y="254"/>
                  <a:pt x="259" y="255"/>
                  <a:pt x="258" y="255"/>
                </a:cubicBezTo>
                <a:cubicBezTo>
                  <a:pt x="254" y="257"/>
                  <a:pt x="250" y="258"/>
                  <a:pt x="248" y="262"/>
                </a:cubicBezTo>
                <a:cubicBezTo>
                  <a:pt x="243" y="268"/>
                  <a:pt x="242" y="273"/>
                  <a:pt x="238" y="280"/>
                </a:cubicBezTo>
                <a:cubicBezTo>
                  <a:pt x="238" y="280"/>
                  <a:pt x="238" y="280"/>
                  <a:pt x="238" y="280"/>
                </a:cubicBezTo>
                <a:cubicBezTo>
                  <a:pt x="235" y="277"/>
                  <a:pt x="235" y="277"/>
                  <a:pt x="232" y="275"/>
                </a:cubicBezTo>
                <a:cubicBezTo>
                  <a:pt x="228" y="273"/>
                  <a:pt x="226" y="269"/>
                  <a:pt x="221" y="268"/>
                </a:cubicBezTo>
                <a:cubicBezTo>
                  <a:pt x="209" y="271"/>
                  <a:pt x="209" y="271"/>
                  <a:pt x="209" y="271"/>
                </a:cubicBezTo>
                <a:cubicBezTo>
                  <a:pt x="204" y="271"/>
                  <a:pt x="201" y="270"/>
                  <a:pt x="197" y="267"/>
                </a:cubicBezTo>
                <a:cubicBezTo>
                  <a:pt x="195" y="265"/>
                  <a:pt x="195" y="263"/>
                  <a:pt x="194" y="261"/>
                </a:cubicBezTo>
                <a:cubicBezTo>
                  <a:pt x="192" y="259"/>
                  <a:pt x="191" y="258"/>
                  <a:pt x="188" y="258"/>
                </a:cubicBezTo>
                <a:cubicBezTo>
                  <a:pt x="178" y="258"/>
                  <a:pt x="178" y="258"/>
                  <a:pt x="178" y="258"/>
                </a:cubicBezTo>
                <a:cubicBezTo>
                  <a:pt x="174" y="258"/>
                  <a:pt x="170" y="256"/>
                  <a:pt x="168" y="252"/>
                </a:cubicBezTo>
                <a:cubicBezTo>
                  <a:pt x="167" y="250"/>
                  <a:pt x="167" y="247"/>
                  <a:pt x="166" y="244"/>
                </a:cubicBezTo>
                <a:cubicBezTo>
                  <a:pt x="163" y="236"/>
                  <a:pt x="161" y="232"/>
                  <a:pt x="158" y="223"/>
                </a:cubicBezTo>
                <a:cubicBezTo>
                  <a:pt x="153" y="224"/>
                  <a:pt x="151" y="226"/>
                  <a:pt x="146" y="228"/>
                </a:cubicBezTo>
                <a:cubicBezTo>
                  <a:pt x="144" y="229"/>
                  <a:pt x="143" y="230"/>
                  <a:pt x="141" y="230"/>
                </a:cubicBezTo>
                <a:cubicBezTo>
                  <a:pt x="138" y="230"/>
                  <a:pt x="137" y="227"/>
                  <a:pt x="133" y="227"/>
                </a:cubicBezTo>
                <a:cubicBezTo>
                  <a:pt x="102" y="227"/>
                  <a:pt x="102" y="227"/>
                  <a:pt x="102" y="227"/>
                </a:cubicBezTo>
                <a:cubicBezTo>
                  <a:pt x="90" y="227"/>
                  <a:pt x="82" y="224"/>
                  <a:pt x="71" y="217"/>
                </a:cubicBezTo>
                <a:cubicBezTo>
                  <a:pt x="67" y="215"/>
                  <a:pt x="65" y="213"/>
                  <a:pt x="61" y="210"/>
                </a:cubicBezTo>
                <a:cubicBezTo>
                  <a:pt x="56" y="207"/>
                  <a:pt x="52" y="206"/>
                  <a:pt x="48" y="201"/>
                </a:cubicBezTo>
                <a:cubicBezTo>
                  <a:pt x="44" y="196"/>
                  <a:pt x="45" y="192"/>
                  <a:pt x="43" y="187"/>
                </a:cubicBezTo>
                <a:cubicBezTo>
                  <a:pt x="40" y="182"/>
                  <a:pt x="37" y="179"/>
                  <a:pt x="35" y="173"/>
                </a:cubicBezTo>
                <a:cubicBezTo>
                  <a:pt x="35" y="173"/>
                  <a:pt x="35" y="173"/>
                  <a:pt x="35" y="173"/>
                </a:cubicBezTo>
                <a:cubicBezTo>
                  <a:pt x="32" y="166"/>
                  <a:pt x="30" y="161"/>
                  <a:pt x="27" y="154"/>
                </a:cubicBezTo>
                <a:cubicBezTo>
                  <a:pt x="24" y="146"/>
                  <a:pt x="17" y="144"/>
                  <a:pt x="14" y="136"/>
                </a:cubicBezTo>
                <a:cubicBezTo>
                  <a:pt x="12" y="131"/>
                  <a:pt x="13" y="127"/>
                  <a:pt x="11" y="121"/>
                </a:cubicBezTo>
                <a:cubicBezTo>
                  <a:pt x="8" y="113"/>
                  <a:pt x="3" y="109"/>
                  <a:pt x="0" y="100"/>
                </a:cubicBezTo>
                <a:cubicBezTo>
                  <a:pt x="0" y="100"/>
                  <a:pt x="0" y="100"/>
                  <a:pt x="0" y="100"/>
                </a:cubicBezTo>
                <a:cubicBezTo>
                  <a:pt x="22" y="100"/>
                  <a:pt x="22" y="100"/>
                  <a:pt x="22" y="100"/>
                </a:cubicBezTo>
                <a:cubicBezTo>
                  <a:pt x="27" y="100"/>
                  <a:pt x="30" y="98"/>
                  <a:pt x="34" y="96"/>
                </a:cubicBezTo>
                <a:cubicBezTo>
                  <a:pt x="38" y="94"/>
                  <a:pt x="40" y="93"/>
                  <a:pt x="44" y="92"/>
                </a:cubicBezTo>
                <a:cubicBezTo>
                  <a:pt x="47" y="91"/>
                  <a:pt x="49" y="91"/>
                  <a:pt x="52" y="90"/>
                </a:cubicBezTo>
                <a:cubicBezTo>
                  <a:pt x="58" y="89"/>
                  <a:pt x="62" y="86"/>
                  <a:pt x="67" y="82"/>
                </a:cubicBezTo>
                <a:cubicBezTo>
                  <a:pt x="70" y="80"/>
                  <a:pt x="73" y="79"/>
                  <a:pt x="77" y="77"/>
                </a:cubicBezTo>
                <a:cubicBezTo>
                  <a:pt x="79" y="77"/>
                  <a:pt x="79" y="75"/>
                  <a:pt x="81" y="74"/>
                </a:cubicBezTo>
                <a:cubicBezTo>
                  <a:pt x="84" y="74"/>
                  <a:pt x="87" y="74"/>
                  <a:pt x="89" y="71"/>
                </a:cubicBezTo>
                <a:cubicBezTo>
                  <a:pt x="90" y="69"/>
                  <a:pt x="91" y="67"/>
                  <a:pt x="92" y="65"/>
                </a:cubicBezTo>
                <a:cubicBezTo>
                  <a:pt x="96" y="61"/>
                  <a:pt x="101" y="62"/>
                  <a:pt x="106" y="61"/>
                </a:cubicBezTo>
                <a:cubicBezTo>
                  <a:pt x="114" y="60"/>
                  <a:pt x="118" y="60"/>
                  <a:pt x="125" y="58"/>
                </a:cubicBezTo>
                <a:cubicBezTo>
                  <a:pt x="127" y="58"/>
                  <a:pt x="128" y="57"/>
                  <a:pt x="129" y="57"/>
                </a:cubicBezTo>
                <a:cubicBezTo>
                  <a:pt x="132" y="56"/>
                  <a:pt x="134" y="55"/>
                  <a:pt x="137" y="54"/>
                </a:cubicBezTo>
                <a:cubicBezTo>
                  <a:pt x="143" y="53"/>
                  <a:pt x="147" y="52"/>
                  <a:pt x="149" y="47"/>
                </a:cubicBezTo>
                <a:cubicBezTo>
                  <a:pt x="152" y="41"/>
                  <a:pt x="154" y="38"/>
                  <a:pt x="156" y="32"/>
                </a:cubicBezTo>
                <a:cubicBezTo>
                  <a:pt x="156" y="31"/>
                  <a:pt x="156" y="30"/>
                  <a:pt x="156" y="28"/>
                </a:cubicBezTo>
                <a:cubicBezTo>
                  <a:pt x="157" y="24"/>
                  <a:pt x="158" y="22"/>
                  <a:pt x="159" y="18"/>
                </a:cubicBezTo>
                <a:cubicBezTo>
                  <a:pt x="159" y="12"/>
                  <a:pt x="161" y="8"/>
                  <a:pt x="161" y="3"/>
                </a:cubicBezTo>
                <a:cubicBezTo>
                  <a:pt x="161" y="3"/>
                  <a:pt x="161" y="3"/>
                  <a:pt x="161" y="3"/>
                </a:cubicBezTo>
                <a:cubicBezTo>
                  <a:pt x="167" y="3"/>
                  <a:pt x="167" y="3"/>
                  <a:pt x="167" y="3"/>
                </a:cubicBezTo>
                <a:cubicBezTo>
                  <a:pt x="169" y="3"/>
                  <a:pt x="170" y="0"/>
                  <a:pt x="173" y="0"/>
                </a:cubicBezTo>
                <a:cubicBezTo>
                  <a:pt x="174" y="0"/>
                  <a:pt x="173" y="2"/>
                  <a:pt x="174" y="2"/>
                </a:cubicBezTo>
                <a:cubicBezTo>
                  <a:pt x="177" y="4"/>
                  <a:pt x="179" y="5"/>
                  <a:pt x="182" y="6"/>
                </a:cubicBezTo>
                <a:cubicBezTo>
                  <a:pt x="186" y="7"/>
                  <a:pt x="188" y="8"/>
                  <a:pt x="192" y="9"/>
                </a:cubicBezTo>
                <a:cubicBezTo>
                  <a:pt x="200" y="11"/>
                  <a:pt x="204" y="16"/>
                  <a:pt x="212" y="16"/>
                </a:cubicBezTo>
                <a:cubicBezTo>
                  <a:pt x="217" y="16"/>
                  <a:pt x="220" y="13"/>
                  <a:pt x="226" y="13"/>
                </a:cubicBezTo>
                <a:cubicBezTo>
                  <a:pt x="228" y="13"/>
                  <a:pt x="229" y="15"/>
                  <a:pt x="231" y="15"/>
                </a:cubicBezTo>
                <a:cubicBezTo>
                  <a:pt x="235" y="16"/>
                  <a:pt x="237" y="16"/>
                  <a:pt x="241" y="1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8" name="Freeform 17"/>
          <p:cNvSpPr>
            <a:spLocks/>
          </p:cNvSpPr>
          <p:nvPr/>
        </p:nvSpPr>
        <p:spPr bwMode="auto">
          <a:xfrm>
            <a:off x="6017225" y="3494124"/>
            <a:ext cx="737038" cy="1262229"/>
          </a:xfrm>
          <a:custGeom>
            <a:avLst/>
            <a:gdLst/>
            <a:ahLst/>
            <a:cxnLst>
              <a:cxn ang="0">
                <a:pos x="121" y="103"/>
              </a:cxn>
              <a:cxn ang="0">
                <a:pos x="149" y="105"/>
              </a:cxn>
              <a:cxn ang="0">
                <a:pos x="155" y="73"/>
              </a:cxn>
              <a:cxn ang="0">
                <a:pos x="187" y="33"/>
              </a:cxn>
              <a:cxn ang="0">
                <a:pos x="231" y="6"/>
              </a:cxn>
              <a:cxn ang="0">
                <a:pos x="264" y="1"/>
              </a:cxn>
              <a:cxn ang="0">
                <a:pos x="254" y="31"/>
              </a:cxn>
              <a:cxn ang="0">
                <a:pos x="236" y="68"/>
              </a:cxn>
              <a:cxn ang="0">
                <a:pos x="241" y="112"/>
              </a:cxn>
              <a:cxn ang="0">
                <a:pos x="224" y="150"/>
              </a:cxn>
              <a:cxn ang="0">
                <a:pos x="226" y="198"/>
              </a:cxn>
              <a:cxn ang="0">
                <a:pos x="227" y="233"/>
              </a:cxn>
              <a:cxn ang="0">
                <a:pos x="217" y="271"/>
              </a:cxn>
              <a:cxn ang="0">
                <a:pos x="227" y="301"/>
              </a:cxn>
              <a:cxn ang="0">
                <a:pos x="251" y="353"/>
              </a:cxn>
              <a:cxn ang="0">
                <a:pos x="234" y="362"/>
              </a:cxn>
              <a:cxn ang="0">
                <a:pos x="207" y="358"/>
              </a:cxn>
              <a:cxn ang="0">
                <a:pos x="188" y="360"/>
              </a:cxn>
              <a:cxn ang="0">
                <a:pos x="202" y="376"/>
              </a:cxn>
              <a:cxn ang="0">
                <a:pos x="204" y="395"/>
              </a:cxn>
              <a:cxn ang="0">
                <a:pos x="186" y="409"/>
              </a:cxn>
              <a:cxn ang="0">
                <a:pos x="185" y="442"/>
              </a:cxn>
              <a:cxn ang="0">
                <a:pos x="167" y="435"/>
              </a:cxn>
              <a:cxn ang="0">
                <a:pos x="132" y="415"/>
              </a:cxn>
              <a:cxn ang="0">
                <a:pos x="107" y="411"/>
              </a:cxn>
              <a:cxn ang="0">
                <a:pos x="85" y="398"/>
              </a:cxn>
              <a:cxn ang="0">
                <a:pos x="69" y="386"/>
              </a:cxn>
              <a:cxn ang="0">
                <a:pos x="36" y="388"/>
              </a:cxn>
              <a:cxn ang="0">
                <a:pos x="13" y="381"/>
              </a:cxn>
              <a:cxn ang="0">
                <a:pos x="0" y="382"/>
              </a:cxn>
              <a:cxn ang="0">
                <a:pos x="16" y="372"/>
              </a:cxn>
              <a:cxn ang="0">
                <a:pos x="22" y="342"/>
              </a:cxn>
              <a:cxn ang="0">
                <a:pos x="45" y="337"/>
              </a:cxn>
              <a:cxn ang="0">
                <a:pos x="45" y="310"/>
              </a:cxn>
              <a:cxn ang="0">
                <a:pos x="45" y="285"/>
              </a:cxn>
              <a:cxn ang="0">
                <a:pos x="50" y="256"/>
              </a:cxn>
              <a:cxn ang="0">
                <a:pos x="64" y="253"/>
              </a:cxn>
              <a:cxn ang="0">
                <a:pos x="76" y="263"/>
              </a:cxn>
              <a:cxn ang="0">
                <a:pos x="102" y="260"/>
              </a:cxn>
              <a:cxn ang="0">
                <a:pos x="113" y="241"/>
              </a:cxn>
              <a:cxn ang="0">
                <a:pos x="132" y="241"/>
              </a:cxn>
              <a:cxn ang="0">
                <a:pos x="145" y="204"/>
              </a:cxn>
              <a:cxn ang="0">
                <a:pos x="137" y="181"/>
              </a:cxn>
              <a:cxn ang="0">
                <a:pos x="112" y="164"/>
              </a:cxn>
              <a:cxn ang="0">
                <a:pos x="95" y="154"/>
              </a:cxn>
              <a:cxn ang="0">
                <a:pos x="78" y="144"/>
              </a:cxn>
              <a:cxn ang="0">
                <a:pos x="81" y="126"/>
              </a:cxn>
              <a:cxn ang="0">
                <a:pos x="94" y="94"/>
              </a:cxn>
            </a:cxnLst>
            <a:rect l="0" t="0" r="r" b="b"/>
            <a:pathLst>
              <a:path w="264" h="442">
                <a:moveTo>
                  <a:pt x="94" y="94"/>
                </a:moveTo>
                <a:cubicBezTo>
                  <a:pt x="98" y="95"/>
                  <a:pt x="102" y="94"/>
                  <a:pt x="105" y="95"/>
                </a:cubicBezTo>
                <a:cubicBezTo>
                  <a:pt x="112" y="98"/>
                  <a:pt x="115" y="102"/>
                  <a:pt x="121" y="103"/>
                </a:cubicBezTo>
                <a:cubicBezTo>
                  <a:pt x="127" y="105"/>
                  <a:pt x="131" y="104"/>
                  <a:pt x="137" y="105"/>
                </a:cubicBezTo>
                <a:cubicBezTo>
                  <a:pt x="141" y="105"/>
                  <a:pt x="144" y="106"/>
                  <a:pt x="148" y="107"/>
                </a:cubicBezTo>
                <a:cubicBezTo>
                  <a:pt x="148" y="106"/>
                  <a:pt x="149" y="106"/>
                  <a:pt x="149" y="105"/>
                </a:cubicBezTo>
                <a:cubicBezTo>
                  <a:pt x="149" y="103"/>
                  <a:pt x="148" y="102"/>
                  <a:pt x="148" y="100"/>
                </a:cubicBezTo>
                <a:cubicBezTo>
                  <a:pt x="148" y="94"/>
                  <a:pt x="149" y="91"/>
                  <a:pt x="151" y="85"/>
                </a:cubicBezTo>
                <a:cubicBezTo>
                  <a:pt x="152" y="81"/>
                  <a:pt x="153" y="78"/>
                  <a:pt x="155" y="73"/>
                </a:cubicBezTo>
                <a:cubicBezTo>
                  <a:pt x="158" y="69"/>
                  <a:pt x="160" y="68"/>
                  <a:pt x="162" y="63"/>
                </a:cubicBezTo>
                <a:cubicBezTo>
                  <a:pt x="166" y="57"/>
                  <a:pt x="167" y="52"/>
                  <a:pt x="172" y="48"/>
                </a:cubicBezTo>
                <a:cubicBezTo>
                  <a:pt x="179" y="44"/>
                  <a:pt x="184" y="41"/>
                  <a:pt x="187" y="33"/>
                </a:cubicBezTo>
                <a:cubicBezTo>
                  <a:pt x="189" y="28"/>
                  <a:pt x="191" y="24"/>
                  <a:pt x="195" y="21"/>
                </a:cubicBezTo>
                <a:cubicBezTo>
                  <a:pt x="203" y="15"/>
                  <a:pt x="209" y="16"/>
                  <a:pt x="218" y="12"/>
                </a:cubicBezTo>
                <a:cubicBezTo>
                  <a:pt x="223" y="10"/>
                  <a:pt x="226" y="9"/>
                  <a:pt x="231" y="6"/>
                </a:cubicBezTo>
                <a:cubicBezTo>
                  <a:pt x="238" y="3"/>
                  <a:pt x="243" y="0"/>
                  <a:pt x="251" y="0"/>
                </a:cubicBezTo>
                <a:cubicBezTo>
                  <a:pt x="256" y="0"/>
                  <a:pt x="259" y="0"/>
                  <a:pt x="264" y="1"/>
                </a:cubicBezTo>
                <a:cubicBezTo>
                  <a:pt x="264" y="1"/>
                  <a:pt x="264" y="1"/>
                  <a:pt x="264" y="1"/>
                </a:cubicBezTo>
                <a:cubicBezTo>
                  <a:pt x="262" y="9"/>
                  <a:pt x="262" y="14"/>
                  <a:pt x="258" y="21"/>
                </a:cubicBezTo>
                <a:cubicBezTo>
                  <a:pt x="257" y="24"/>
                  <a:pt x="254" y="25"/>
                  <a:pt x="254" y="27"/>
                </a:cubicBezTo>
                <a:cubicBezTo>
                  <a:pt x="254" y="29"/>
                  <a:pt x="254" y="30"/>
                  <a:pt x="254" y="31"/>
                </a:cubicBezTo>
                <a:cubicBezTo>
                  <a:pt x="254" y="38"/>
                  <a:pt x="252" y="41"/>
                  <a:pt x="249" y="46"/>
                </a:cubicBezTo>
                <a:cubicBezTo>
                  <a:pt x="247" y="50"/>
                  <a:pt x="247" y="53"/>
                  <a:pt x="245" y="56"/>
                </a:cubicBezTo>
                <a:cubicBezTo>
                  <a:pt x="242" y="61"/>
                  <a:pt x="239" y="63"/>
                  <a:pt x="236" y="68"/>
                </a:cubicBezTo>
                <a:cubicBezTo>
                  <a:pt x="232" y="73"/>
                  <a:pt x="228" y="76"/>
                  <a:pt x="228" y="83"/>
                </a:cubicBezTo>
                <a:cubicBezTo>
                  <a:pt x="228" y="91"/>
                  <a:pt x="231" y="95"/>
                  <a:pt x="236" y="102"/>
                </a:cubicBezTo>
                <a:cubicBezTo>
                  <a:pt x="238" y="106"/>
                  <a:pt x="241" y="108"/>
                  <a:pt x="241" y="112"/>
                </a:cubicBezTo>
                <a:cubicBezTo>
                  <a:pt x="241" y="117"/>
                  <a:pt x="236" y="118"/>
                  <a:pt x="234" y="122"/>
                </a:cubicBezTo>
                <a:cubicBezTo>
                  <a:pt x="232" y="126"/>
                  <a:pt x="230" y="128"/>
                  <a:pt x="228" y="132"/>
                </a:cubicBezTo>
                <a:cubicBezTo>
                  <a:pt x="225" y="139"/>
                  <a:pt x="224" y="143"/>
                  <a:pt x="224" y="150"/>
                </a:cubicBezTo>
                <a:cubicBezTo>
                  <a:pt x="224" y="161"/>
                  <a:pt x="224" y="161"/>
                  <a:pt x="224" y="161"/>
                </a:cubicBezTo>
                <a:cubicBezTo>
                  <a:pt x="224" y="166"/>
                  <a:pt x="226" y="168"/>
                  <a:pt x="226" y="173"/>
                </a:cubicBezTo>
                <a:cubicBezTo>
                  <a:pt x="226" y="198"/>
                  <a:pt x="226" y="198"/>
                  <a:pt x="226" y="198"/>
                </a:cubicBezTo>
                <a:cubicBezTo>
                  <a:pt x="226" y="201"/>
                  <a:pt x="228" y="202"/>
                  <a:pt x="229" y="205"/>
                </a:cubicBezTo>
                <a:cubicBezTo>
                  <a:pt x="230" y="209"/>
                  <a:pt x="230" y="211"/>
                  <a:pt x="230" y="214"/>
                </a:cubicBezTo>
                <a:cubicBezTo>
                  <a:pt x="230" y="222"/>
                  <a:pt x="229" y="226"/>
                  <a:pt x="227" y="233"/>
                </a:cubicBezTo>
                <a:cubicBezTo>
                  <a:pt x="226" y="237"/>
                  <a:pt x="225" y="240"/>
                  <a:pt x="224" y="243"/>
                </a:cubicBezTo>
                <a:cubicBezTo>
                  <a:pt x="222" y="249"/>
                  <a:pt x="221" y="252"/>
                  <a:pt x="220" y="257"/>
                </a:cubicBezTo>
                <a:cubicBezTo>
                  <a:pt x="219" y="263"/>
                  <a:pt x="217" y="266"/>
                  <a:pt x="217" y="271"/>
                </a:cubicBezTo>
                <a:cubicBezTo>
                  <a:pt x="217" y="274"/>
                  <a:pt x="216" y="277"/>
                  <a:pt x="216" y="280"/>
                </a:cubicBezTo>
                <a:cubicBezTo>
                  <a:pt x="216" y="280"/>
                  <a:pt x="216" y="280"/>
                  <a:pt x="216" y="280"/>
                </a:cubicBezTo>
                <a:cubicBezTo>
                  <a:pt x="219" y="289"/>
                  <a:pt x="224" y="293"/>
                  <a:pt x="227" y="301"/>
                </a:cubicBezTo>
                <a:cubicBezTo>
                  <a:pt x="229" y="307"/>
                  <a:pt x="228" y="311"/>
                  <a:pt x="230" y="316"/>
                </a:cubicBezTo>
                <a:cubicBezTo>
                  <a:pt x="233" y="324"/>
                  <a:pt x="240" y="326"/>
                  <a:pt x="243" y="334"/>
                </a:cubicBezTo>
                <a:cubicBezTo>
                  <a:pt x="246" y="341"/>
                  <a:pt x="248" y="346"/>
                  <a:pt x="251" y="353"/>
                </a:cubicBezTo>
                <a:cubicBezTo>
                  <a:pt x="251" y="353"/>
                  <a:pt x="251" y="353"/>
                  <a:pt x="251" y="353"/>
                </a:cubicBezTo>
                <a:cubicBezTo>
                  <a:pt x="247" y="356"/>
                  <a:pt x="244" y="358"/>
                  <a:pt x="239" y="360"/>
                </a:cubicBezTo>
                <a:cubicBezTo>
                  <a:pt x="237" y="361"/>
                  <a:pt x="236" y="362"/>
                  <a:pt x="234" y="362"/>
                </a:cubicBezTo>
                <a:cubicBezTo>
                  <a:pt x="232" y="362"/>
                  <a:pt x="231" y="360"/>
                  <a:pt x="229" y="360"/>
                </a:cubicBezTo>
                <a:cubicBezTo>
                  <a:pt x="213" y="360"/>
                  <a:pt x="213" y="360"/>
                  <a:pt x="213" y="360"/>
                </a:cubicBezTo>
                <a:cubicBezTo>
                  <a:pt x="211" y="360"/>
                  <a:pt x="210" y="359"/>
                  <a:pt x="207" y="358"/>
                </a:cubicBezTo>
                <a:cubicBezTo>
                  <a:pt x="204" y="358"/>
                  <a:pt x="201" y="358"/>
                  <a:pt x="197" y="358"/>
                </a:cubicBezTo>
                <a:cubicBezTo>
                  <a:pt x="195" y="358"/>
                  <a:pt x="194" y="357"/>
                  <a:pt x="192" y="357"/>
                </a:cubicBezTo>
                <a:cubicBezTo>
                  <a:pt x="190" y="357"/>
                  <a:pt x="188" y="358"/>
                  <a:pt x="188" y="360"/>
                </a:cubicBezTo>
                <a:cubicBezTo>
                  <a:pt x="188" y="363"/>
                  <a:pt x="189" y="364"/>
                  <a:pt x="190" y="365"/>
                </a:cubicBezTo>
                <a:cubicBezTo>
                  <a:pt x="192" y="369"/>
                  <a:pt x="195" y="370"/>
                  <a:pt x="199" y="373"/>
                </a:cubicBezTo>
                <a:cubicBezTo>
                  <a:pt x="200" y="374"/>
                  <a:pt x="201" y="375"/>
                  <a:pt x="202" y="376"/>
                </a:cubicBezTo>
                <a:cubicBezTo>
                  <a:pt x="205" y="377"/>
                  <a:pt x="206" y="377"/>
                  <a:pt x="208" y="379"/>
                </a:cubicBezTo>
                <a:cubicBezTo>
                  <a:pt x="211" y="381"/>
                  <a:pt x="211" y="384"/>
                  <a:pt x="211" y="387"/>
                </a:cubicBezTo>
                <a:cubicBezTo>
                  <a:pt x="211" y="391"/>
                  <a:pt x="208" y="393"/>
                  <a:pt x="204" y="395"/>
                </a:cubicBezTo>
                <a:cubicBezTo>
                  <a:pt x="203" y="396"/>
                  <a:pt x="202" y="396"/>
                  <a:pt x="200" y="396"/>
                </a:cubicBezTo>
                <a:cubicBezTo>
                  <a:pt x="188" y="396"/>
                  <a:pt x="188" y="396"/>
                  <a:pt x="188" y="396"/>
                </a:cubicBezTo>
                <a:cubicBezTo>
                  <a:pt x="186" y="409"/>
                  <a:pt x="186" y="409"/>
                  <a:pt x="186" y="409"/>
                </a:cubicBezTo>
                <a:cubicBezTo>
                  <a:pt x="187" y="415"/>
                  <a:pt x="188" y="418"/>
                  <a:pt x="188" y="424"/>
                </a:cubicBezTo>
                <a:cubicBezTo>
                  <a:pt x="188" y="431"/>
                  <a:pt x="188" y="435"/>
                  <a:pt x="185" y="442"/>
                </a:cubicBezTo>
                <a:cubicBezTo>
                  <a:pt x="185" y="442"/>
                  <a:pt x="185" y="442"/>
                  <a:pt x="185" y="442"/>
                </a:cubicBezTo>
                <a:cubicBezTo>
                  <a:pt x="180" y="442"/>
                  <a:pt x="177" y="440"/>
                  <a:pt x="172" y="438"/>
                </a:cubicBezTo>
                <a:cubicBezTo>
                  <a:pt x="170" y="438"/>
                  <a:pt x="169" y="438"/>
                  <a:pt x="168" y="437"/>
                </a:cubicBezTo>
                <a:cubicBezTo>
                  <a:pt x="167" y="436"/>
                  <a:pt x="167" y="436"/>
                  <a:pt x="167" y="435"/>
                </a:cubicBezTo>
                <a:cubicBezTo>
                  <a:pt x="165" y="433"/>
                  <a:pt x="164" y="432"/>
                  <a:pt x="161" y="430"/>
                </a:cubicBezTo>
                <a:cubicBezTo>
                  <a:pt x="156" y="426"/>
                  <a:pt x="152" y="425"/>
                  <a:pt x="147" y="421"/>
                </a:cubicBezTo>
                <a:cubicBezTo>
                  <a:pt x="142" y="418"/>
                  <a:pt x="138" y="415"/>
                  <a:pt x="132" y="415"/>
                </a:cubicBezTo>
                <a:cubicBezTo>
                  <a:pt x="132" y="415"/>
                  <a:pt x="132" y="415"/>
                  <a:pt x="132" y="415"/>
                </a:cubicBezTo>
                <a:cubicBezTo>
                  <a:pt x="127" y="413"/>
                  <a:pt x="125" y="411"/>
                  <a:pt x="120" y="411"/>
                </a:cubicBezTo>
                <a:cubicBezTo>
                  <a:pt x="115" y="411"/>
                  <a:pt x="112" y="411"/>
                  <a:pt x="107" y="411"/>
                </a:cubicBezTo>
                <a:cubicBezTo>
                  <a:pt x="105" y="411"/>
                  <a:pt x="104" y="411"/>
                  <a:pt x="103" y="410"/>
                </a:cubicBezTo>
                <a:cubicBezTo>
                  <a:pt x="97" y="409"/>
                  <a:pt x="93" y="406"/>
                  <a:pt x="89" y="402"/>
                </a:cubicBezTo>
                <a:cubicBezTo>
                  <a:pt x="87" y="401"/>
                  <a:pt x="87" y="399"/>
                  <a:pt x="85" y="398"/>
                </a:cubicBezTo>
                <a:cubicBezTo>
                  <a:pt x="84" y="397"/>
                  <a:pt x="83" y="396"/>
                  <a:pt x="81" y="395"/>
                </a:cubicBezTo>
                <a:cubicBezTo>
                  <a:pt x="79" y="395"/>
                  <a:pt x="77" y="396"/>
                  <a:pt x="75" y="396"/>
                </a:cubicBezTo>
                <a:cubicBezTo>
                  <a:pt x="70" y="396"/>
                  <a:pt x="69" y="390"/>
                  <a:pt x="69" y="386"/>
                </a:cubicBezTo>
                <a:cubicBezTo>
                  <a:pt x="62" y="386"/>
                  <a:pt x="62" y="386"/>
                  <a:pt x="62" y="386"/>
                </a:cubicBezTo>
                <a:cubicBezTo>
                  <a:pt x="46" y="388"/>
                  <a:pt x="46" y="388"/>
                  <a:pt x="46" y="388"/>
                </a:cubicBezTo>
                <a:cubicBezTo>
                  <a:pt x="36" y="388"/>
                  <a:pt x="36" y="388"/>
                  <a:pt x="36" y="388"/>
                </a:cubicBezTo>
                <a:cubicBezTo>
                  <a:pt x="33" y="388"/>
                  <a:pt x="30" y="388"/>
                  <a:pt x="28" y="385"/>
                </a:cubicBezTo>
                <a:cubicBezTo>
                  <a:pt x="26" y="383"/>
                  <a:pt x="27" y="381"/>
                  <a:pt x="27" y="379"/>
                </a:cubicBezTo>
                <a:cubicBezTo>
                  <a:pt x="21" y="380"/>
                  <a:pt x="18" y="381"/>
                  <a:pt x="13" y="381"/>
                </a:cubicBezTo>
                <a:cubicBezTo>
                  <a:pt x="9" y="381"/>
                  <a:pt x="7" y="382"/>
                  <a:pt x="3" y="382"/>
                </a:cubicBezTo>
                <a:cubicBezTo>
                  <a:pt x="2" y="382"/>
                  <a:pt x="1" y="382"/>
                  <a:pt x="0" y="382"/>
                </a:cubicBezTo>
                <a:cubicBezTo>
                  <a:pt x="0" y="382"/>
                  <a:pt x="0" y="382"/>
                  <a:pt x="0" y="382"/>
                </a:cubicBezTo>
                <a:cubicBezTo>
                  <a:pt x="1" y="379"/>
                  <a:pt x="3" y="376"/>
                  <a:pt x="6" y="375"/>
                </a:cubicBezTo>
                <a:cubicBezTo>
                  <a:pt x="8" y="374"/>
                  <a:pt x="10" y="374"/>
                  <a:pt x="12" y="373"/>
                </a:cubicBezTo>
                <a:cubicBezTo>
                  <a:pt x="14" y="373"/>
                  <a:pt x="15" y="373"/>
                  <a:pt x="16" y="372"/>
                </a:cubicBezTo>
                <a:cubicBezTo>
                  <a:pt x="19" y="369"/>
                  <a:pt x="20" y="366"/>
                  <a:pt x="20" y="362"/>
                </a:cubicBezTo>
                <a:cubicBezTo>
                  <a:pt x="20" y="352"/>
                  <a:pt x="20" y="352"/>
                  <a:pt x="20" y="352"/>
                </a:cubicBezTo>
                <a:cubicBezTo>
                  <a:pt x="20" y="348"/>
                  <a:pt x="21" y="346"/>
                  <a:pt x="22" y="342"/>
                </a:cubicBezTo>
                <a:cubicBezTo>
                  <a:pt x="22" y="340"/>
                  <a:pt x="22" y="338"/>
                  <a:pt x="23" y="336"/>
                </a:cubicBezTo>
                <a:cubicBezTo>
                  <a:pt x="24" y="335"/>
                  <a:pt x="26" y="335"/>
                  <a:pt x="27" y="335"/>
                </a:cubicBezTo>
                <a:cubicBezTo>
                  <a:pt x="34" y="335"/>
                  <a:pt x="38" y="337"/>
                  <a:pt x="45" y="337"/>
                </a:cubicBezTo>
                <a:cubicBezTo>
                  <a:pt x="45" y="336"/>
                  <a:pt x="44" y="335"/>
                  <a:pt x="44" y="333"/>
                </a:cubicBezTo>
                <a:cubicBezTo>
                  <a:pt x="43" y="330"/>
                  <a:pt x="44" y="327"/>
                  <a:pt x="44" y="324"/>
                </a:cubicBezTo>
                <a:cubicBezTo>
                  <a:pt x="44" y="318"/>
                  <a:pt x="43" y="315"/>
                  <a:pt x="45" y="310"/>
                </a:cubicBezTo>
                <a:cubicBezTo>
                  <a:pt x="46" y="306"/>
                  <a:pt x="50" y="305"/>
                  <a:pt x="50" y="301"/>
                </a:cubicBezTo>
                <a:cubicBezTo>
                  <a:pt x="50" y="299"/>
                  <a:pt x="49" y="298"/>
                  <a:pt x="48" y="295"/>
                </a:cubicBezTo>
                <a:cubicBezTo>
                  <a:pt x="46" y="292"/>
                  <a:pt x="45" y="289"/>
                  <a:pt x="45" y="285"/>
                </a:cubicBezTo>
                <a:cubicBezTo>
                  <a:pt x="45" y="264"/>
                  <a:pt x="45" y="264"/>
                  <a:pt x="45" y="264"/>
                </a:cubicBezTo>
                <a:cubicBezTo>
                  <a:pt x="45" y="261"/>
                  <a:pt x="44" y="259"/>
                  <a:pt x="46" y="257"/>
                </a:cubicBezTo>
                <a:cubicBezTo>
                  <a:pt x="47" y="256"/>
                  <a:pt x="49" y="257"/>
                  <a:pt x="50" y="256"/>
                </a:cubicBezTo>
                <a:cubicBezTo>
                  <a:pt x="52" y="256"/>
                  <a:pt x="53" y="255"/>
                  <a:pt x="54" y="255"/>
                </a:cubicBezTo>
                <a:cubicBezTo>
                  <a:pt x="55" y="255"/>
                  <a:pt x="56" y="255"/>
                  <a:pt x="56" y="255"/>
                </a:cubicBezTo>
                <a:cubicBezTo>
                  <a:pt x="60" y="255"/>
                  <a:pt x="61" y="253"/>
                  <a:pt x="64" y="253"/>
                </a:cubicBezTo>
                <a:cubicBezTo>
                  <a:pt x="66" y="253"/>
                  <a:pt x="66" y="255"/>
                  <a:pt x="67" y="256"/>
                </a:cubicBezTo>
                <a:cubicBezTo>
                  <a:pt x="68" y="258"/>
                  <a:pt x="69" y="259"/>
                  <a:pt x="70" y="260"/>
                </a:cubicBezTo>
                <a:cubicBezTo>
                  <a:pt x="71" y="263"/>
                  <a:pt x="74" y="263"/>
                  <a:pt x="76" y="263"/>
                </a:cubicBezTo>
                <a:cubicBezTo>
                  <a:pt x="80" y="263"/>
                  <a:pt x="82" y="261"/>
                  <a:pt x="86" y="260"/>
                </a:cubicBezTo>
                <a:cubicBezTo>
                  <a:pt x="89" y="260"/>
                  <a:pt x="90" y="260"/>
                  <a:pt x="92" y="260"/>
                </a:cubicBezTo>
                <a:cubicBezTo>
                  <a:pt x="96" y="261"/>
                  <a:pt x="98" y="260"/>
                  <a:pt x="102" y="260"/>
                </a:cubicBezTo>
                <a:cubicBezTo>
                  <a:pt x="102" y="255"/>
                  <a:pt x="101" y="252"/>
                  <a:pt x="101" y="247"/>
                </a:cubicBezTo>
                <a:cubicBezTo>
                  <a:pt x="101" y="240"/>
                  <a:pt x="101" y="240"/>
                  <a:pt x="101" y="240"/>
                </a:cubicBezTo>
                <a:cubicBezTo>
                  <a:pt x="105" y="240"/>
                  <a:pt x="108" y="241"/>
                  <a:pt x="113" y="241"/>
                </a:cubicBezTo>
                <a:cubicBezTo>
                  <a:pt x="115" y="242"/>
                  <a:pt x="117" y="241"/>
                  <a:pt x="119" y="241"/>
                </a:cubicBezTo>
                <a:cubicBezTo>
                  <a:pt x="122" y="242"/>
                  <a:pt x="124" y="243"/>
                  <a:pt x="126" y="243"/>
                </a:cubicBezTo>
                <a:cubicBezTo>
                  <a:pt x="129" y="243"/>
                  <a:pt x="130" y="242"/>
                  <a:pt x="132" y="241"/>
                </a:cubicBezTo>
                <a:cubicBezTo>
                  <a:pt x="135" y="240"/>
                  <a:pt x="137" y="239"/>
                  <a:pt x="138" y="236"/>
                </a:cubicBezTo>
                <a:cubicBezTo>
                  <a:pt x="140" y="232"/>
                  <a:pt x="140" y="228"/>
                  <a:pt x="141" y="223"/>
                </a:cubicBezTo>
                <a:cubicBezTo>
                  <a:pt x="143" y="216"/>
                  <a:pt x="144" y="212"/>
                  <a:pt x="145" y="204"/>
                </a:cubicBezTo>
                <a:cubicBezTo>
                  <a:pt x="145" y="203"/>
                  <a:pt x="146" y="202"/>
                  <a:pt x="146" y="200"/>
                </a:cubicBezTo>
                <a:cubicBezTo>
                  <a:pt x="146" y="182"/>
                  <a:pt x="146" y="182"/>
                  <a:pt x="146" y="182"/>
                </a:cubicBezTo>
                <a:cubicBezTo>
                  <a:pt x="142" y="182"/>
                  <a:pt x="140" y="182"/>
                  <a:pt x="137" y="181"/>
                </a:cubicBezTo>
                <a:cubicBezTo>
                  <a:pt x="135" y="181"/>
                  <a:pt x="135" y="179"/>
                  <a:pt x="133" y="178"/>
                </a:cubicBezTo>
                <a:cubicBezTo>
                  <a:pt x="127" y="176"/>
                  <a:pt x="124" y="175"/>
                  <a:pt x="118" y="172"/>
                </a:cubicBezTo>
                <a:cubicBezTo>
                  <a:pt x="115" y="169"/>
                  <a:pt x="115" y="167"/>
                  <a:pt x="112" y="164"/>
                </a:cubicBezTo>
                <a:cubicBezTo>
                  <a:pt x="109" y="162"/>
                  <a:pt x="106" y="162"/>
                  <a:pt x="104" y="159"/>
                </a:cubicBezTo>
                <a:cubicBezTo>
                  <a:pt x="103" y="158"/>
                  <a:pt x="103" y="156"/>
                  <a:pt x="101" y="155"/>
                </a:cubicBezTo>
                <a:cubicBezTo>
                  <a:pt x="99" y="154"/>
                  <a:pt x="98" y="154"/>
                  <a:pt x="95" y="154"/>
                </a:cubicBezTo>
                <a:cubicBezTo>
                  <a:pt x="92" y="153"/>
                  <a:pt x="90" y="153"/>
                  <a:pt x="87" y="151"/>
                </a:cubicBezTo>
                <a:cubicBezTo>
                  <a:pt x="84" y="150"/>
                  <a:pt x="82" y="151"/>
                  <a:pt x="79" y="148"/>
                </a:cubicBezTo>
                <a:cubicBezTo>
                  <a:pt x="78" y="147"/>
                  <a:pt x="78" y="146"/>
                  <a:pt x="78" y="144"/>
                </a:cubicBezTo>
                <a:cubicBezTo>
                  <a:pt x="77" y="141"/>
                  <a:pt x="77" y="139"/>
                  <a:pt x="77" y="136"/>
                </a:cubicBezTo>
                <a:cubicBezTo>
                  <a:pt x="77" y="136"/>
                  <a:pt x="77" y="136"/>
                  <a:pt x="77" y="136"/>
                </a:cubicBezTo>
                <a:cubicBezTo>
                  <a:pt x="79" y="132"/>
                  <a:pt x="81" y="130"/>
                  <a:pt x="81" y="126"/>
                </a:cubicBezTo>
                <a:cubicBezTo>
                  <a:pt x="82" y="124"/>
                  <a:pt x="81" y="122"/>
                  <a:pt x="82" y="120"/>
                </a:cubicBezTo>
                <a:cubicBezTo>
                  <a:pt x="83" y="118"/>
                  <a:pt x="84" y="116"/>
                  <a:pt x="85" y="114"/>
                </a:cubicBezTo>
                <a:cubicBezTo>
                  <a:pt x="89" y="107"/>
                  <a:pt x="94" y="102"/>
                  <a:pt x="94" y="9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9" name="Freeform 18"/>
          <p:cNvSpPr>
            <a:spLocks/>
          </p:cNvSpPr>
          <p:nvPr/>
        </p:nvSpPr>
        <p:spPr bwMode="auto">
          <a:xfrm>
            <a:off x="6390489" y="4503259"/>
            <a:ext cx="990098" cy="658696"/>
          </a:xfrm>
          <a:custGeom>
            <a:avLst/>
            <a:gdLst/>
            <a:ahLst/>
            <a:cxnLst>
              <a:cxn ang="0">
                <a:pos x="54" y="71"/>
              </a:cxn>
              <a:cxn ang="0">
                <a:pos x="54" y="43"/>
              </a:cxn>
              <a:cxn ang="0">
                <a:pos x="70" y="42"/>
              </a:cxn>
              <a:cxn ang="0">
                <a:pos x="74" y="26"/>
              </a:cxn>
              <a:cxn ang="0">
                <a:pos x="65" y="20"/>
              </a:cxn>
              <a:cxn ang="0">
                <a:pos x="54" y="7"/>
              </a:cxn>
              <a:cxn ang="0">
                <a:pos x="63" y="5"/>
              </a:cxn>
              <a:cxn ang="0">
                <a:pos x="79" y="7"/>
              </a:cxn>
              <a:cxn ang="0">
                <a:pos x="100" y="9"/>
              </a:cxn>
              <a:cxn ang="0">
                <a:pos x="117" y="0"/>
              </a:cxn>
              <a:cxn ang="0">
                <a:pos x="125" y="14"/>
              </a:cxn>
              <a:cxn ang="0">
                <a:pos x="143" y="37"/>
              </a:cxn>
              <a:cxn ang="0">
                <a:pos x="184" y="54"/>
              </a:cxn>
              <a:cxn ang="0">
                <a:pos x="223" y="57"/>
              </a:cxn>
              <a:cxn ang="0">
                <a:pos x="240" y="50"/>
              </a:cxn>
              <a:cxn ang="0">
                <a:pos x="250" y="79"/>
              </a:cxn>
              <a:cxn ang="0">
                <a:pos x="270" y="85"/>
              </a:cxn>
              <a:cxn ang="0">
                <a:pos x="279" y="94"/>
              </a:cxn>
              <a:cxn ang="0">
                <a:pos x="303" y="95"/>
              </a:cxn>
              <a:cxn ang="0">
                <a:pos x="320" y="107"/>
              </a:cxn>
              <a:cxn ang="0">
                <a:pos x="325" y="115"/>
              </a:cxn>
              <a:cxn ang="0">
                <a:pos x="337" y="117"/>
              </a:cxn>
              <a:cxn ang="0">
                <a:pos x="344" y="126"/>
              </a:cxn>
              <a:cxn ang="0">
                <a:pos x="342" y="138"/>
              </a:cxn>
              <a:cxn ang="0">
                <a:pos x="345" y="158"/>
              </a:cxn>
              <a:cxn ang="0">
                <a:pos x="355" y="192"/>
              </a:cxn>
              <a:cxn ang="0">
                <a:pos x="345" y="196"/>
              </a:cxn>
              <a:cxn ang="0">
                <a:pos x="322" y="192"/>
              </a:cxn>
              <a:cxn ang="0">
                <a:pos x="310" y="201"/>
              </a:cxn>
              <a:cxn ang="0">
                <a:pos x="297" y="211"/>
              </a:cxn>
              <a:cxn ang="0">
                <a:pos x="265" y="221"/>
              </a:cxn>
              <a:cxn ang="0">
                <a:pos x="259" y="229"/>
              </a:cxn>
              <a:cxn ang="0">
                <a:pos x="236" y="227"/>
              </a:cxn>
              <a:cxn ang="0">
                <a:pos x="227" y="207"/>
              </a:cxn>
              <a:cxn ang="0">
                <a:pos x="214" y="193"/>
              </a:cxn>
              <a:cxn ang="0">
                <a:pos x="200" y="197"/>
              </a:cxn>
              <a:cxn ang="0">
                <a:pos x="176" y="204"/>
              </a:cxn>
              <a:cxn ang="0">
                <a:pos x="160" y="194"/>
              </a:cxn>
              <a:cxn ang="0">
                <a:pos x="144" y="185"/>
              </a:cxn>
              <a:cxn ang="0">
                <a:pos x="109" y="179"/>
              </a:cxn>
              <a:cxn ang="0">
                <a:pos x="96" y="190"/>
              </a:cxn>
              <a:cxn ang="0">
                <a:pos x="91" y="197"/>
              </a:cxn>
              <a:cxn ang="0">
                <a:pos x="65" y="191"/>
              </a:cxn>
              <a:cxn ang="0">
                <a:pos x="49" y="202"/>
              </a:cxn>
              <a:cxn ang="0">
                <a:pos x="38" y="225"/>
              </a:cxn>
              <a:cxn ang="0">
                <a:pos x="29" y="223"/>
              </a:cxn>
              <a:cxn ang="0">
                <a:pos x="22" y="218"/>
              </a:cxn>
              <a:cxn ang="0">
                <a:pos x="7" y="196"/>
              </a:cxn>
              <a:cxn ang="0">
                <a:pos x="4" y="176"/>
              </a:cxn>
              <a:cxn ang="0">
                <a:pos x="0" y="157"/>
              </a:cxn>
              <a:cxn ang="0">
                <a:pos x="20" y="149"/>
              </a:cxn>
              <a:cxn ang="0">
                <a:pos x="48" y="145"/>
              </a:cxn>
              <a:cxn ang="0">
                <a:pos x="70" y="121"/>
              </a:cxn>
              <a:cxn ang="0">
                <a:pos x="76" y="104"/>
              </a:cxn>
              <a:cxn ang="0">
                <a:pos x="63" y="97"/>
              </a:cxn>
              <a:cxn ang="0">
                <a:pos x="51" y="89"/>
              </a:cxn>
            </a:cxnLst>
            <a:rect l="0" t="0" r="r" b="b"/>
            <a:pathLst>
              <a:path w="355" h="231">
                <a:moveTo>
                  <a:pt x="51" y="89"/>
                </a:moveTo>
                <a:cubicBezTo>
                  <a:pt x="54" y="82"/>
                  <a:pt x="54" y="78"/>
                  <a:pt x="54" y="71"/>
                </a:cubicBezTo>
                <a:cubicBezTo>
                  <a:pt x="54" y="65"/>
                  <a:pt x="53" y="62"/>
                  <a:pt x="52" y="56"/>
                </a:cubicBezTo>
                <a:cubicBezTo>
                  <a:pt x="54" y="43"/>
                  <a:pt x="54" y="43"/>
                  <a:pt x="54" y="43"/>
                </a:cubicBezTo>
                <a:cubicBezTo>
                  <a:pt x="66" y="43"/>
                  <a:pt x="66" y="43"/>
                  <a:pt x="66" y="43"/>
                </a:cubicBezTo>
                <a:cubicBezTo>
                  <a:pt x="68" y="43"/>
                  <a:pt x="69" y="43"/>
                  <a:pt x="70" y="42"/>
                </a:cubicBezTo>
                <a:cubicBezTo>
                  <a:pt x="74" y="40"/>
                  <a:pt x="77" y="38"/>
                  <a:pt x="77" y="34"/>
                </a:cubicBezTo>
                <a:cubicBezTo>
                  <a:pt x="77" y="31"/>
                  <a:pt x="77" y="28"/>
                  <a:pt x="74" y="26"/>
                </a:cubicBezTo>
                <a:cubicBezTo>
                  <a:pt x="72" y="24"/>
                  <a:pt x="71" y="24"/>
                  <a:pt x="68" y="23"/>
                </a:cubicBezTo>
                <a:cubicBezTo>
                  <a:pt x="67" y="22"/>
                  <a:pt x="66" y="21"/>
                  <a:pt x="65" y="20"/>
                </a:cubicBezTo>
                <a:cubicBezTo>
                  <a:pt x="61" y="17"/>
                  <a:pt x="58" y="16"/>
                  <a:pt x="56" y="12"/>
                </a:cubicBezTo>
                <a:cubicBezTo>
                  <a:pt x="55" y="11"/>
                  <a:pt x="54" y="10"/>
                  <a:pt x="54" y="7"/>
                </a:cubicBezTo>
                <a:cubicBezTo>
                  <a:pt x="54" y="5"/>
                  <a:pt x="56" y="4"/>
                  <a:pt x="58" y="4"/>
                </a:cubicBezTo>
                <a:cubicBezTo>
                  <a:pt x="60" y="4"/>
                  <a:pt x="61" y="5"/>
                  <a:pt x="63" y="5"/>
                </a:cubicBezTo>
                <a:cubicBezTo>
                  <a:pt x="67" y="5"/>
                  <a:pt x="70" y="5"/>
                  <a:pt x="73" y="5"/>
                </a:cubicBezTo>
                <a:cubicBezTo>
                  <a:pt x="76" y="6"/>
                  <a:pt x="77" y="7"/>
                  <a:pt x="79" y="7"/>
                </a:cubicBezTo>
                <a:cubicBezTo>
                  <a:pt x="95" y="7"/>
                  <a:pt x="95" y="7"/>
                  <a:pt x="95" y="7"/>
                </a:cubicBezTo>
                <a:cubicBezTo>
                  <a:pt x="97" y="7"/>
                  <a:pt x="98" y="9"/>
                  <a:pt x="100" y="9"/>
                </a:cubicBezTo>
                <a:cubicBezTo>
                  <a:pt x="102" y="9"/>
                  <a:pt x="103" y="8"/>
                  <a:pt x="105" y="7"/>
                </a:cubicBezTo>
                <a:cubicBezTo>
                  <a:pt x="110" y="5"/>
                  <a:pt x="113" y="3"/>
                  <a:pt x="117" y="0"/>
                </a:cubicBezTo>
                <a:cubicBezTo>
                  <a:pt x="117" y="0"/>
                  <a:pt x="117" y="0"/>
                  <a:pt x="117" y="0"/>
                </a:cubicBezTo>
                <a:cubicBezTo>
                  <a:pt x="119" y="6"/>
                  <a:pt x="122" y="9"/>
                  <a:pt x="125" y="14"/>
                </a:cubicBezTo>
                <a:cubicBezTo>
                  <a:pt x="127" y="19"/>
                  <a:pt x="126" y="23"/>
                  <a:pt x="130" y="28"/>
                </a:cubicBezTo>
                <a:cubicBezTo>
                  <a:pt x="134" y="33"/>
                  <a:pt x="138" y="34"/>
                  <a:pt x="143" y="37"/>
                </a:cubicBezTo>
                <a:cubicBezTo>
                  <a:pt x="147" y="40"/>
                  <a:pt x="149" y="42"/>
                  <a:pt x="153" y="44"/>
                </a:cubicBezTo>
                <a:cubicBezTo>
                  <a:pt x="164" y="51"/>
                  <a:pt x="172" y="54"/>
                  <a:pt x="184" y="54"/>
                </a:cubicBezTo>
                <a:cubicBezTo>
                  <a:pt x="215" y="54"/>
                  <a:pt x="215" y="54"/>
                  <a:pt x="215" y="54"/>
                </a:cubicBezTo>
                <a:cubicBezTo>
                  <a:pt x="219" y="54"/>
                  <a:pt x="220" y="57"/>
                  <a:pt x="223" y="57"/>
                </a:cubicBezTo>
                <a:cubicBezTo>
                  <a:pt x="225" y="57"/>
                  <a:pt x="226" y="56"/>
                  <a:pt x="228" y="55"/>
                </a:cubicBezTo>
                <a:cubicBezTo>
                  <a:pt x="233" y="53"/>
                  <a:pt x="235" y="51"/>
                  <a:pt x="240" y="50"/>
                </a:cubicBezTo>
                <a:cubicBezTo>
                  <a:pt x="243" y="59"/>
                  <a:pt x="245" y="63"/>
                  <a:pt x="248" y="71"/>
                </a:cubicBezTo>
                <a:cubicBezTo>
                  <a:pt x="249" y="74"/>
                  <a:pt x="249" y="77"/>
                  <a:pt x="250" y="79"/>
                </a:cubicBezTo>
                <a:cubicBezTo>
                  <a:pt x="252" y="83"/>
                  <a:pt x="256" y="85"/>
                  <a:pt x="260" y="85"/>
                </a:cubicBezTo>
                <a:cubicBezTo>
                  <a:pt x="270" y="85"/>
                  <a:pt x="270" y="85"/>
                  <a:pt x="270" y="85"/>
                </a:cubicBezTo>
                <a:cubicBezTo>
                  <a:pt x="273" y="85"/>
                  <a:pt x="274" y="86"/>
                  <a:pt x="276" y="88"/>
                </a:cubicBezTo>
                <a:cubicBezTo>
                  <a:pt x="277" y="90"/>
                  <a:pt x="277" y="92"/>
                  <a:pt x="279" y="94"/>
                </a:cubicBezTo>
                <a:cubicBezTo>
                  <a:pt x="283" y="97"/>
                  <a:pt x="286" y="98"/>
                  <a:pt x="291" y="98"/>
                </a:cubicBezTo>
                <a:cubicBezTo>
                  <a:pt x="303" y="95"/>
                  <a:pt x="303" y="95"/>
                  <a:pt x="303" y="95"/>
                </a:cubicBezTo>
                <a:cubicBezTo>
                  <a:pt x="308" y="96"/>
                  <a:pt x="310" y="100"/>
                  <a:pt x="314" y="102"/>
                </a:cubicBezTo>
                <a:cubicBezTo>
                  <a:pt x="317" y="104"/>
                  <a:pt x="317" y="104"/>
                  <a:pt x="320" y="107"/>
                </a:cubicBezTo>
                <a:cubicBezTo>
                  <a:pt x="320" y="107"/>
                  <a:pt x="320" y="107"/>
                  <a:pt x="320" y="107"/>
                </a:cubicBezTo>
                <a:cubicBezTo>
                  <a:pt x="321" y="110"/>
                  <a:pt x="322" y="114"/>
                  <a:pt x="325" y="115"/>
                </a:cubicBezTo>
                <a:cubicBezTo>
                  <a:pt x="328" y="116"/>
                  <a:pt x="330" y="117"/>
                  <a:pt x="333" y="117"/>
                </a:cubicBezTo>
                <a:cubicBezTo>
                  <a:pt x="334" y="118"/>
                  <a:pt x="335" y="117"/>
                  <a:pt x="337" y="117"/>
                </a:cubicBezTo>
                <a:cubicBezTo>
                  <a:pt x="339" y="118"/>
                  <a:pt x="341" y="120"/>
                  <a:pt x="342" y="122"/>
                </a:cubicBezTo>
                <a:cubicBezTo>
                  <a:pt x="343" y="123"/>
                  <a:pt x="344" y="124"/>
                  <a:pt x="344" y="126"/>
                </a:cubicBezTo>
                <a:cubicBezTo>
                  <a:pt x="344" y="129"/>
                  <a:pt x="344" y="131"/>
                  <a:pt x="343" y="134"/>
                </a:cubicBezTo>
                <a:cubicBezTo>
                  <a:pt x="343" y="135"/>
                  <a:pt x="342" y="136"/>
                  <a:pt x="342" y="138"/>
                </a:cubicBezTo>
                <a:cubicBezTo>
                  <a:pt x="342" y="150"/>
                  <a:pt x="342" y="150"/>
                  <a:pt x="342" y="150"/>
                </a:cubicBezTo>
                <a:cubicBezTo>
                  <a:pt x="342" y="153"/>
                  <a:pt x="343" y="155"/>
                  <a:pt x="345" y="158"/>
                </a:cubicBezTo>
                <a:cubicBezTo>
                  <a:pt x="348" y="163"/>
                  <a:pt x="349" y="166"/>
                  <a:pt x="351" y="172"/>
                </a:cubicBezTo>
                <a:cubicBezTo>
                  <a:pt x="353" y="180"/>
                  <a:pt x="351" y="185"/>
                  <a:pt x="355" y="192"/>
                </a:cubicBezTo>
                <a:cubicBezTo>
                  <a:pt x="355" y="192"/>
                  <a:pt x="355" y="192"/>
                  <a:pt x="355" y="192"/>
                </a:cubicBezTo>
                <a:cubicBezTo>
                  <a:pt x="351" y="195"/>
                  <a:pt x="349" y="196"/>
                  <a:pt x="345" y="196"/>
                </a:cubicBezTo>
                <a:cubicBezTo>
                  <a:pt x="338" y="196"/>
                  <a:pt x="336" y="189"/>
                  <a:pt x="330" y="189"/>
                </a:cubicBezTo>
                <a:cubicBezTo>
                  <a:pt x="326" y="189"/>
                  <a:pt x="324" y="190"/>
                  <a:pt x="322" y="192"/>
                </a:cubicBezTo>
                <a:cubicBezTo>
                  <a:pt x="319" y="196"/>
                  <a:pt x="320" y="200"/>
                  <a:pt x="316" y="201"/>
                </a:cubicBezTo>
                <a:cubicBezTo>
                  <a:pt x="314" y="202"/>
                  <a:pt x="312" y="200"/>
                  <a:pt x="310" y="201"/>
                </a:cubicBezTo>
                <a:cubicBezTo>
                  <a:pt x="309" y="202"/>
                  <a:pt x="309" y="203"/>
                  <a:pt x="309" y="203"/>
                </a:cubicBezTo>
                <a:cubicBezTo>
                  <a:pt x="305" y="207"/>
                  <a:pt x="302" y="209"/>
                  <a:pt x="297" y="211"/>
                </a:cubicBezTo>
                <a:cubicBezTo>
                  <a:pt x="289" y="214"/>
                  <a:pt x="285" y="216"/>
                  <a:pt x="277" y="217"/>
                </a:cubicBezTo>
                <a:cubicBezTo>
                  <a:pt x="272" y="218"/>
                  <a:pt x="269" y="219"/>
                  <a:pt x="265" y="221"/>
                </a:cubicBezTo>
                <a:cubicBezTo>
                  <a:pt x="262" y="223"/>
                  <a:pt x="262" y="226"/>
                  <a:pt x="259" y="229"/>
                </a:cubicBezTo>
                <a:cubicBezTo>
                  <a:pt x="259" y="229"/>
                  <a:pt x="259" y="229"/>
                  <a:pt x="259" y="229"/>
                </a:cubicBezTo>
                <a:cubicBezTo>
                  <a:pt x="251" y="228"/>
                  <a:pt x="246" y="231"/>
                  <a:pt x="238" y="227"/>
                </a:cubicBezTo>
                <a:cubicBezTo>
                  <a:pt x="238" y="227"/>
                  <a:pt x="237" y="227"/>
                  <a:pt x="236" y="227"/>
                </a:cubicBezTo>
                <a:cubicBezTo>
                  <a:pt x="234" y="225"/>
                  <a:pt x="234" y="223"/>
                  <a:pt x="233" y="221"/>
                </a:cubicBezTo>
                <a:cubicBezTo>
                  <a:pt x="230" y="216"/>
                  <a:pt x="228" y="213"/>
                  <a:pt x="227" y="207"/>
                </a:cubicBezTo>
                <a:cubicBezTo>
                  <a:pt x="225" y="201"/>
                  <a:pt x="227" y="197"/>
                  <a:pt x="226" y="190"/>
                </a:cubicBezTo>
                <a:cubicBezTo>
                  <a:pt x="221" y="191"/>
                  <a:pt x="219" y="193"/>
                  <a:pt x="214" y="193"/>
                </a:cubicBezTo>
                <a:cubicBezTo>
                  <a:pt x="212" y="194"/>
                  <a:pt x="210" y="193"/>
                  <a:pt x="208" y="194"/>
                </a:cubicBezTo>
                <a:cubicBezTo>
                  <a:pt x="205" y="195"/>
                  <a:pt x="203" y="196"/>
                  <a:pt x="200" y="197"/>
                </a:cubicBezTo>
                <a:cubicBezTo>
                  <a:pt x="195" y="199"/>
                  <a:pt x="193" y="200"/>
                  <a:pt x="188" y="201"/>
                </a:cubicBezTo>
                <a:cubicBezTo>
                  <a:pt x="183" y="203"/>
                  <a:pt x="181" y="204"/>
                  <a:pt x="176" y="204"/>
                </a:cubicBezTo>
                <a:cubicBezTo>
                  <a:pt x="172" y="204"/>
                  <a:pt x="169" y="203"/>
                  <a:pt x="165" y="200"/>
                </a:cubicBezTo>
                <a:cubicBezTo>
                  <a:pt x="163" y="198"/>
                  <a:pt x="163" y="196"/>
                  <a:pt x="160" y="194"/>
                </a:cubicBezTo>
                <a:cubicBezTo>
                  <a:pt x="159" y="193"/>
                  <a:pt x="158" y="192"/>
                  <a:pt x="156" y="191"/>
                </a:cubicBezTo>
                <a:cubicBezTo>
                  <a:pt x="152" y="189"/>
                  <a:pt x="149" y="186"/>
                  <a:pt x="144" y="185"/>
                </a:cubicBezTo>
                <a:cubicBezTo>
                  <a:pt x="138" y="184"/>
                  <a:pt x="134" y="186"/>
                  <a:pt x="127" y="185"/>
                </a:cubicBezTo>
                <a:cubicBezTo>
                  <a:pt x="120" y="184"/>
                  <a:pt x="117" y="179"/>
                  <a:pt x="109" y="179"/>
                </a:cubicBezTo>
                <a:cubicBezTo>
                  <a:pt x="105" y="179"/>
                  <a:pt x="100" y="180"/>
                  <a:pt x="98" y="184"/>
                </a:cubicBezTo>
                <a:cubicBezTo>
                  <a:pt x="97" y="186"/>
                  <a:pt x="97" y="188"/>
                  <a:pt x="96" y="190"/>
                </a:cubicBezTo>
                <a:cubicBezTo>
                  <a:pt x="95" y="193"/>
                  <a:pt x="95" y="194"/>
                  <a:pt x="94" y="196"/>
                </a:cubicBezTo>
                <a:cubicBezTo>
                  <a:pt x="93" y="197"/>
                  <a:pt x="92" y="197"/>
                  <a:pt x="91" y="197"/>
                </a:cubicBezTo>
                <a:cubicBezTo>
                  <a:pt x="67" y="190"/>
                  <a:pt x="67" y="190"/>
                  <a:pt x="67" y="190"/>
                </a:cubicBezTo>
                <a:cubicBezTo>
                  <a:pt x="67" y="191"/>
                  <a:pt x="66" y="191"/>
                  <a:pt x="65" y="191"/>
                </a:cubicBezTo>
                <a:cubicBezTo>
                  <a:pt x="61" y="193"/>
                  <a:pt x="60" y="197"/>
                  <a:pt x="56" y="199"/>
                </a:cubicBezTo>
                <a:cubicBezTo>
                  <a:pt x="54" y="201"/>
                  <a:pt x="52" y="201"/>
                  <a:pt x="49" y="202"/>
                </a:cubicBezTo>
                <a:cubicBezTo>
                  <a:pt x="45" y="205"/>
                  <a:pt x="45" y="209"/>
                  <a:pt x="43" y="213"/>
                </a:cubicBezTo>
                <a:cubicBezTo>
                  <a:pt x="41" y="218"/>
                  <a:pt x="40" y="222"/>
                  <a:pt x="38" y="225"/>
                </a:cubicBezTo>
                <a:cubicBezTo>
                  <a:pt x="38" y="225"/>
                  <a:pt x="38" y="225"/>
                  <a:pt x="38" y="225"/>
                </a:cubicBezTo>
                <a:cubicBezTo>
                  <a:pt x="35" y="225"/>
                  <a:pt x="32" y="225"/>
                  <a:pt x="29" y="223"/>
                </a:cubicBezTo>
                <a:cubicBezTo>
                  <a:pt x="29" y="223"/>
                  <a:pt x="29" y="222"/>
                  <a:pt x="28" y="221"/>
                </a:cubicBezTo>
                <a:cubicBezTo>
                  <a:pt x="26" y="220"/>
                  <a:pt x="24" y="220"/>
                  <a:pt x="22" y="218"/>
                </a:cubicBezTo>
                <a:cubicBezTo>
                  <a:pt x="19" y="216"/>
                  <a:pt x="19" y="213"/>
                  <a:pt x="17" y="210"/>
                </a:cubicBezTo>
                <a:cubicBezTo>
                  <a:pt x="14" y="204"/>
                  <a:pt x="11" y="201"/>
                  <a:pt x="7" y="196"/>
                </a:cubicBezTo>
                <a:cubicBezTo>
                  <a:pt x="4" y="192"/>
                  <a:pt x="1" y="190"/>
                  <a:pt x="1" y="186"/>
                </a:cubicBezTo>
                <a:cubicBezTo>
                  <a:pt x="1" y="182"/>
                  <a:pt x="4" y="180"/>
                  <a:pt x="4" y="176"/>
                </a:cubicBezTo>
                <a:cubicBezTo>
                  <a:pt x="4" y="172"/>
                  <a:pt x="4" y="170"/>
                  <a:pt x="3" y="165"/>
                </a:cubicBezTo>
                <a:cubicBezTo>
                  <a:pt x="2" y="162"/>
                  <a:pt x="0" y="160"/>
                  <a:pt x="0" y="157"/>
                </a:cubicBezTo>
                <a:cubicBezTo>
                  <a:pt x="0" y="153"/>
                  <a:pt x="0" y="153"/>
                  <a:pt x="0" y="153"/>
                </a:cubicBezTo>
                <a:cubicBezTo>
                  <a:pt x="8" y="152"/>
                  <a:pt x="12" y="149"/>
                  <a:pt x="20" y="149"/>
                </a:cubicBezTo>
                <a:cubicBezTo>
                  <a:pt x="34" y="149"/>
                  <a:pt x="34" y="149"/>
                  <a:pt x="34" y="149"/>
                </a:cubicBezTo>
                <a:cubicBezTo>
                  <a:pt x="40" y="149"/>
                  <a:pt x="43" y="147"/>
                  <a:pt x="48" y="145"/>
                </a:cubicBezTo>
                <a:cubicBezTo>
                  <a:pt x="55" y="142"/>
                  <a:pt x="58" y="139"/>
                  <a:pt x="63" y="133"/>
                </a:cubicBezTo>
                <a:cubicBezTo>
                  <a:pt x="67" y="130"/>
                  <a:pt x="68" y="126"/>
                  <a:pt x="70" y="121"/>
                </a:cubicBezTo>
                <a:cubicBezTo>
                  <a:pt x="73" y="117"/>
                  <a:pt x="74" y="114"/>
                  <a:pt x="75" y="110"/>
                </a:cubicBezTo>
                <a:cubicBezTo>
                  <a:pt x="75" y="108"/>
                  <a:pt x="76" y="106"/>
                  <a:pt x="76" y="104"/>
                </a:cubicBezTo>
                <a:cubicBezTo>
                  <a:pt x="76" y="102"/>
                  <a:pt x="73" y="101"/>
                  <a:pt x="71" y="100"/>
                </a:cubicBezTo>
                <a:cubicBezTo>
                  <a:pt x="68" y="99"/>
                  <a:pt x="66" y="98"/>
                  <a:pt x="63" y="97"/>
                </a:cubicBezTo>
                <a:cubicBezTo>
                  <a:pt x="59" y="95"/>
                  <a:pt x="57" y="92"/>
                  <a:pt x="53" y="89"/>
                </a:cubicBezTo>
                <a:cubicBezTo>
                  <a:pt x="53" y="89"/>
                  <a:pt x="52" y="89"/>
                  <a:pt x="51" y="89"/>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0" name="Freeform 19"/>
          <p:cNvSpPr>
            <a:spLocks/>
          </p:cNvSpPr>
          <p:nvPr/>
        </p:nvSpPr>
        <p:spPr bwMode="auto">
          <a:xfrm>
            <a:off x="7225587" y="4331283"/>
            <a:ext cx="601018" cy="785242"/>
          </a:xfrm>
          <a:custGeom>
            <a:avLst/>
            <a:gdLst/>
            <a:ahLst/>
            <a:cxnLst>
              <a:cxn ang="0">
                <a:pos x="74" y="1"/>
              </a:cxn>
              <a:cxn ang="0">
                <a:pos x="74" y="0"/>
              </a:cxn>
              <a:cxn ang="0">
                <a:pos x="107" y="11"/>
              </a:cxn>
              <a:cxn ang="0">
                <a:pos x="115" y="17"/>
              </a:cxn>
              <a:cxn ang="0">
                <a:pos x="137" y="31"/>
              </a:cxn>
              <a:cxn ang="0">
                <a:pos x="142" y="47"/>
              </a:cxn>
              <a:cxn ang="0">
                <a:pos x="151" y="72"/>
              </a:cxn>
              <a:cxn ang="0">
                <a:pos x="155" y="92"/>
              </a:cxn>
              <a:cxn ang="0">
                <a:pos x="167" y="90"/>
              </a:cxn>
              <a:cxn ang="0">
                <a:pos x="176" y="82"/>
              </a:cxn>
              <a:cxn ang="0">
                <a:pos x="190" y="85"/>
              </a:cxn>
              <a:cxn ang="0">
                <a:pos x="195" y="99"/>
              </a:cxn>
              <a:cxn ang="0">
                <a:pos x="182" y="102"/>
              </a:cxn>
              <a:cxn ang="0">
                <a:pos x="166" y="105"/>
              </a:cxn>
              <a:cxn ang="0">
                <a:pos x="167" y="120"/>
              </a:cxn>
              <a:cxn ang="0">
                <a:pos x="162" y="127"/>
              </a:cxn>
              <a:cxn ang="0">
                <a:pos x="164" y="138"/>
              </a:cxn>
              <a:cxn ang="0">
                <a:pos x="178" y="156"/>
              </a:cxn>
              <a:cxn ang="0">
                <a:pos x="182" y="175"/>
              </a:cxn>
              <a:cxn ang="0">
                <a:pos x="204" y="175"/>
              </a:cxn>
              <a:cxn ang="0">
                <a:pos x="215" y="185"/>
              </a:cxn>
              <a:cxn ang="0">
                <a:pos x="206" y="200"/>
              </a:cxn>
              <a:cxn ang="0">
                <a:pos x="203" y="210"/>
              </a:cxn>
              <a:cxn ang="0">
                <a:pos x="190" y="227"/>
              </a:cxn>
              <a:cxn ang="0">
                <a:pos x="178" y="244"/>
              </a:cxn>
              <a:cxn ang="0">
                <a:pos x="163" y="261"/>
              </a:cxn>
              <a:cxn ang="0">
                <a:pos x="151" y="274"/>
              </a:cxn>
              <a:cxn ang="0">
                <a:pos x="149" y="275"/>
              </a:cxn>
              <a:cxn ang="0">
                <a:pos x="137" y="259"/>
              </a:cxn>
              <a:cxn ang="0">
                <a:pos x="112" y="254"/>
              </a:cxn>
              <a:cxn ang="0">
                <a:pos x="107" y="247"/>
              </a:cxn>
              <a:cxn ang="0">
                <a:pos x="85" y="259"/>
              </a:cxn>
              <a:cxn ang="0">
                <a:pos x="88" y="241"/>
              </a:cxn>
              <a:cxn ang="0">
                <a:pos x="82" y="237"/>
              </a:cxn>
              <a:cxn ang="0">
                <a:pos x="66" y="248"/>
              </a:cxn>
              <a:cxn ang="0">
                <a:pos x="55" y="252"/>
              </a:cxn>
              <a:cxn ang="0">
                <a:pos x="45" y="218"/>
              </a:cxn>
              <a:cxn ang="0">
                <a:pos x="42" y="198"/>
              </a:cxn>
              <a:cxn ang="0">
                <a:pos x="44" y="186"/>
              </a:cxn>
              <a:cxn ang="0">
                <a:pos x="37" y="177"/>
              </a:cxn>
              <a:cxn ang="0">
                <a:pos x="25" y="175"/>
              </a:cxn>
              <a:cxn ang="0">
                <a:pos x="20" y="167"/>
              </a:cxn>
              <a:cxn ang="0">
                <a:pos x="40" y="142"/>
              </a:cxn>
              <a:cxn ang="0">
                <a:pos x="49" y="137"/>
              </a:cxn>
              <a:cxn ang="0">
                <a:pos x="43" y="121"/>
              </a:cxn>
              <a:cxn ang="0">
                <a:pos x="37" y="104"/>
              </a:cxn>
              <a:cxn ang="0">
                <a:pos x="26" y="110"/>
              </a:cxn>
              <a:cxn ang="0">
                <a:pos x="14" y="100"/>
              </a:cxn>
              <a:cxn ang="0">
                <a:pos x="9" y="91"/>
              </a:cxn>
              <a:cxn ang="0">
                <a:pos x="2" y="81"/>
              </a:cxn>
              <a:cxn ang="0">
                <a:pos x="0" y="76"/>
              </a:cxn>
              <a:cxn ang="0">
                <a:pos x="6" y="74"/>
              </a:cxn>
              <a:cxn ang="0">
                <a:pos x="18" y="52"/>
              </a:cxn>
              <a:cxn ang="0">
                <a:pos x="26" y="38"/>
              </a:cxn>
              <a:cxn ang="0">
                <a:pos x="29" y="26"/>
              </a:cxn>
              <a:cxn ang="0">
                <a:pos x="36" y="21"/>
              </a:cxn>
              <a:cxn ang="0">
                <a:pos x="42" y="21"/>
              </a:cxn>
              <a:cxn ang="0">
                <a:pos x="53" y="34"/>
              </a:cxn>
              <a:cxn ang="0">
                <a:pos x="67" y="35"/>
              </a:cxn>
              <a:cxn ang="0">
                <a:pos x="77" y="25"/>
              </a:cxn>
              <a:cxn ang="0">
                <a:pos x="73" y="3"/>
              </a:cxn>
            </a:cxnLst>
            <a:rect l="0" t="0" r="r" b="b"/>
            <a:pathLst>
              <a:path w="215" h="275">
                <a:moveTo>
                  <a:pt x="73" y="3"/>
                </a:moveTo>
                <a:cubicBezTo>
                  <a:pt x="73" y="2"/>
                  <a:pt x="74" y="2"/>
                  <a:pt x="74" y="1"/>
                </a:cubicBezTo>
                <a:cubicBezTo>
                  <a:pt x="74" y="0"/>
                  <a:pt x="74" y="0"/>
                  <a:pt x="74" y="0"/>
                </a:cubicBezTo>
                <a:cubicBezTo>
                  <a:pt x="74" y="0"/>
                  <a:pt x="74" y="0"/>
                  <a:pt x="74" y="0"/>
                </a:cubicBezTo>
                <a:cubicBezTo>
                  <a:pt x="86" y="4"/>
                  <a:pt x="93" y="6"/>
                  <a:pt x="105" y="8"/>
                </a:cubicBezTo>
                <a:cubicBezTo>
                  <a:pt x="105" y="9"/>
                  <a:pt x="106" y="11"/>
                  <a:pt x="107" y="11"/>
                </a:cubicBezTo>
                <a:cubicBezTo>
                  <a:pt x="109" y="12"/>
                  <a:pt x="110" y="13"/>
                  <a:pt x="111" y="13"/>
                </a:cubicBezTo>
                <a:cubicBezTo>
                  <a:pt x="113" y="14"/>
                  <a:pt x="113" y="16"/>
                  <a:pt x="115" y="17"/>
                </a:cubicBezTo>
                <a:cubicBezTo>
                  <a:pt x="119" y="21"/>
                  <a:pt x="121" y="25"/>
                  <a:pt x="127" y="27"/>
                </a:cubicBezTo>
                <a:cubicBezTo>
                  <a:pt x="131" y="29"/>
                  <a:pt x="134" y="28"/>
                  <a:pt x="137" y="31"/>
                </a:cubicBezTo>
                <a:cubicBezTo>
                  <a:pt x="139" y="33"/>
                  <a:pt x="138" y="35"/>
                  <a:pt x="139" y="37"/>
                </a:cubicBezTo>
                <a:cubicBezTo>
                  <a:pt x="140" y="41"/>
                  <a:pt x="141" y="43"/>
                  <a:pt x="142" y="47"/>
                </a:cubicBezTo>
                <a:cubicBezTo>
                  <a:pt x="142" y="52"/>
                  <a:pt x="142" y="56"/>
                  <a:pt x="143" y="61"/>
                </a:cubicBezTo>
                <a:cubicBezTo>
                  <a:pt x="144" y="66"/>
                  <a:pt x="149" y="67"/>
                  <a:pt x="151" y="72"/>
                </a:cubicBezTo>
                <a:cubicBezTo>
                  <a:pt x="152" y="77"/>
                  <a:pt x="152" y="81"/>
                  <a:pt x="153" y="86"/>
                </a:cubicBezTo>
                <a:cubicBezTo>
                  <a:pt x="154" y="88"/>
                  <a:pt x="153" y="90"/>
                  <a:pt x="155" y="92"/>
                </a:cubicBezTo>
                <a:cubicBezTo>
                  <a:pt x="156" y="93"/>
                  <a:pt x="158" y="93"/>
                  <a:pt x="160" y="93"/>
                </a:cubicBezTo>
                <a:cubicBezTo>
                  <a:pt x="163" y="93"/>
                  <a:pt x="164" y="91"/>
                  <a:pt x="167" y="90"/>
                </a:cubicBezTo>
                <a:cubicBezTo>
                  <a:pt x="169" y="89"/>
                  <a:pt x="171" y="88"/>
                  <a:pt x="173" y="86"/>
                </a:cubicBezTo>
                <a:cubicBezTo>
                  <a:pt x="174" y="85"/>
                  <a:pt x="175" y="84"/>
                  <a:pt x="176" y="82"/>
                </a:cubicBezTo>
                <a:cubicBezTo>
                  <a:pt x="177" y="80"/>
                  <a:pt x="178" y="77"/>
                  <a:pt x="181" y="77"/>
                </a:cubicBezTo>
                <a:cubicBezTo>
                  <a:pt x="185" y="77"/>
                  <a:pt x="187" y="81"/>
                  <a:pt x="190" y="85"/>
                </a:cubicBezTo>
                <a:cubicBezTo>
                  <a:pt x="192" y="89"/>
                  <a:pt x="195" y="90"/>
                  <a:pt x="195" y="95"/>
                </a:cubicBezTo>
                <a:cubicBezTo>
                  <a:pt x="195" y="99"/>
                  <a:pt x="195" y="99"/>
                  <a:pt x="195" y="99"/>
                </a:cubicBezTo>
                <a:cubicBezTo>
                  <a:pt x="192" y="99"/>
                  <a:pt x="190" y="99"/>
                  <a:pt x="187" y="100"/>
                </a:cubicBezTo>
                <a:cubicBezTo>
                  <a:pt x="185" y="100"/>
                  <a:pt x="184" y="102"/>
                  <a:pt x="182" y="102"/>
                </a:cubicBezTo>
                <a:cubicBezTo>
                  <a:pt x="178" y="102"/>
                  <a:pt x="176" y="99"/>
                  <a:pt x="171" y="99"/>
                </a:cubicBezTo>
                <a:cubicBezTo>
                  <a:pt x="168" y="99"/>
                  <a:pt x="166" y="102"/>
                  <a:pt x="166" y="105"/>
                </a:cubicBezTo>
                <a:cubicBezTo>
                  <a:pt x="166" y="109"/>
                  <a:pt x="169" y="110"/>
                  <a:pt x="169" y="114"/>
                </a:cubicBezTo>
                <a:cubicBezTo>
                  <a:pt x="169" y="116"/>
                  <a:pt x="168" y="118"/>
                  <a:pt x="167" y="120"/>
                </a:cubicBezTo>
                <a:cubicBezTo>
                  <a:pt x="166" y="122"/>
                  <a:pt x="166" y="124"/>
                  <a:pt x="164" y="126"/>
                </a:cubicBezTo>
                <a:cubicBezTo>
                  <a:pt x="164" y="127"/>
                  <a:pt x="163" y="126"/>
                  <a:pt x="162" y="127"/>
                </a:cubicBezTo>
                <a:cubicBezTo>
                  <a:pt x="160" y="128"/>
                  <a:pt x="159" y="130"/>
                  <a:pt x="159" y="133"/>
                </a:cubicBezTo>
                <a:cubicBezTo>
                  <a:pt x="159" y="136"/>
                  <a:pt x="162" y="136"/>
                  <a:pt x="164" y="138"/>
                </a:cubicBezTo>
                <a:cubicBezTo>
                  <a:pt x="167" y="142"/>
                  <a:pt x="168" y="145"/>
                  <a:pt x="171" y="148"/>
                </a:cubicBezTo>
                <a:cubicBezTo>
                  <a:pt x="174" y="151"/>
                  <a:pt x="178" y="152"/>
                  <a:pt x="178" y="156"/>
                </a:cubicBezTo>
                <a:cubicBezTo>
                  <a:pt x="178" y="162"/>
                  <a:pt x="174" y="164"/>
                  <a:pt x="174" y="170"/>
                </a:cubicBezTo>
                <a:cubicBezTo>
                  <a:pt x="174" y="174"/>
                  <a:pt x="179" y="175"/>
                  <a:pt x="182" y="175"/>
                </a:cubicBezTo>
                <a:cubicBezTo>
                  <a:pt x="188" y="175"/>
                  <a:pt x="191" y="173"/>
                  <a:pt x="197" y="173"/>
                </a:cubicBezTo>
                <a:cubicBezTo>
                  <a:pt x="200" y="173"/>
                  <a:pt x="201" y="175"/>
                  <a:pt x="204" y="175"/>
                </a:cubicBezTo>
                <a:cubicBezTo>
                  <a:pt x="209" y="178"/>
                  <a:pt x="213" y="179"/>
                  <a:pt x="215" y="185"/>
                </a:cubicBezTo>
                <a:cubicBezTo>
                  <a:pt x="215" y="185"/>
                  <a:pt x="215" y="185"/>
                  <a:pt x="215" y="185"/>
                </a:cubicBezTo>
                <a:cubicBezTo>
                  <a:pt x="214" y="189"/>
                  <a:pt x="213" y="194"/>
                  <a:pt x="210" y="197"/>
                </a:cubicBezTo>
                <a:cubicBezTo>
                  <a:pt x="209" y="198"/>
                  <a:pt x="208" y="199"/>
                  <a:pt x="206" y="200"/>
                </a:cubicBezTo>
                <a:cubicBezTo>
                  <a:pt x="204" y="202"/>
                  <a:pt x="201" y="203"/>
                  <a:pt x="201" y="206"/>
                </a:cubicBezTo>
                <a:cubicBezTo>
                  <a:pt x="201" y="208"/>
                  <a:pt x="203" y="208"/>
                  <a:pt x="203" y="210"/>
                </a:cubicBezTo>
                <a:cubicBezTo>
                  <a:pt x="203" y="213"/>
                  <a:pt x="201" y="215"/>
                  <a:pt x="198" y="218"/>
                </a:cubicBezTo>
                <a:cubicBezTo>
                  <a:pt x="195" y="222"/>
                  <a:pt x="194" y="225"/>
                  <a:pt x="190" y="227"/>
                </a:cubicBezTo>
                <a:cubicBezTo>
                  <a:pt x="187" y="230"/>
                  <a:pt x="184" y="230"/>
                  <a:pt x="182" y="234"/>
                </a:cubicBezTo>
                <a:cubicBezTo>
                  <a:pt x="180" y="238"/>
                  <a:pt x="180" y="241"/>
                  <a:pt x="178" y="244"/>
                </a:cubicBezTo>
                <a:cubicBezTo>
                  <a:pt x="175" y="249"/>
                  <a:pt x="175" y="252"/>
                  <a:pt x="171" y="255"/>
                </a:cubicBezTo>
                <a:cubicBezTo>
                  <a:pt x="168" y="257"/>
                  <a:pt x="166" y="258"/>
                  <a:pt x="163" y="261"/>
                </a:cubicBezTo>
                <a:cubicBezTo>
                  <a:pt x="161" y="264"/>
                  <a:pt x="157" y="263"/>
                  <a:pt x="155" y="266"/>
                </a:cubicBezTo>
                <a:cubicBezTo>
                  <a:pt x="152" y="268"/>
                  <a:pt x="152" y="271"/>
                  <a:pt x="151" y="274"/>
                </a:cubicBezTo>
                <a:cubicBezTo>
                  <a:pt x="150" y="275"/>
                  <a:pt x="149" y="275"/>
                  <a:pt x="149" y="275"/>
                </a:cubicBezTo>
                <a:cubicBezTo>
                  <a:pt x="149" y="275"/>
                  <a:pt x="149" y="275"/>
                  <a:pt x="149" y="275"/>
                </a:cubicBezTo>
                <a:cubicBezTo>
                  <a:pt x="147" y="271"/>
                  <a:pt x="146" y="267"/>
                  <a:pt x="143" y="263"/>
                </a:cubicBezTo>
                <a:cubicBezTo>
                  <a:pt x="141" y="261"/>
                  <a:pt x="139" y="261"/>
                  <a:pt x="137" y="259"/>
                </a:cubicBezTo>
                <a:cubicBezTo>
                  <a:pt x="133" y="258"/>
                  <a:pt x="131" y="257"/>
                  <a:pt x="127" y="257"/>
                </a:cubicBezTo>
                <a:cubicBezTo>
                  <a:pt x="121" y="257"/>
                  <a:pt x="118" y="255"/>
                  <a:pt x="112" y="254"/>
                </a:cubicBezTo>
                <a:cubicBezTo>
                  <a:pt x="110" y="253"/>
                  <a:pt x="107" y="254"/>
                  <a:pt x="106" y="251"/>
                </a:cubicBezTo>
                <a:cubicBezTo>
                  <a:pt x="106" y="250"/>
                  <a:pt x="107" y="249"/>
                  <a:pt x="107" y="247"/>
                </a:cubicBezTo>
                <a:cubicBezTo>
                  <a:pt x="107" y="246"/>
                  <a:pt x="107" y="245"/>
                  <a:pt x="106" y="243"/>
                </a:cubicBezTo>
                <a:cubicBezTo>
                  <a:pt x="96" y="246"/>
                  <a:pt x="91" y="251"/>
                  <a:pt x="85" y="259"/>
                </a:cubicBezTo>
                <a:cubicBezTo>
                  <a:pt x="83" y="257"/>
                  <a:pt x="83" y="257"/>
                  <a:pt x="83" y="257"/>
                </a:cubicBezTo>
                <a:cubicBezTo>
                  <a:pt x="84" y="251"/>
                  <a:pt x="85" y="247"/>
                  <a:pt x="88" y="241"/>
                </a:cubicBezTo>
                <a:cubicBezTo>
                  <a:pt x="89" y="238"/>
                  <a:pt x="91" y="235"/>
                  <a:pt x="91" y="231"/>
                </a:cubicBezTo>
                <a:cubicBezTo>
                  <a:pt x="87" y="232"/>
                  <a:pt x="86" y="235"/>
                  <a:pt x="82" y="237"/>
                </a:cubicBezTo>
                <a:cubicBezTo>
                  <a:pt x="78" y="240"/>
                  <a:pt x="75" y="242"/>
                  <a:pt x="70" y="244"/>
                </a:cubicBezTo>
                <a:cubicBezTo>
                  <a:pt x="69" y="245"/>
                  <a:pt x="68" y="247"/>
                  <a:pt x="66" y="248"/>
                </a:cubicBezTo>
                <a:cubicBezTo>
                  <a:pt x="62" y="250"/>
                  <a:pt x="60" y="252"/>
                  <a:pt x="55" y="252"/>
                </a:cubicBezTo>
                <a:cubicBezTo>
                  <a:pt x="55" y="252"/>
                  <a:pt x="55" y="252"/>
                  <a:pt x="55" y="252"/>
                </a:cubicBezTo>
                <a:cubicBezTo>
                  <a:pt x="51" y="245"/>
                  <a:pt x="53" y="240"/>
                  <a:pt x="51" y="232"/>
                </a:cubicBezTo>
                <a:cubicBezTo>
                  <a:pt x="49" y="226"/>
                  <a:pt x="48" y="223"/>
                  <a:pt x="45" y="218"/>
                </a:cubicBezTo>
                <a:cubicBezTo>
                  <a:pt x="43" y="215"/>
                  <a:pt x="42" y="213"/>
                  <a:pt x="42" y="210"/>
                </a:cubicBezTo>
                <a:cubicBezTo>
                  <a:pt x="42" y="198"/>
                  <a:pt x="42" y="198"/>
                  <a:pt x="42" y="198"/>
                </a:cubicBezTo>
                <a:cubicBezTo>
                  <a:pt x="42" y="196"/>
                  <a:pt x="43" y="195"/>
                  <a:pt x="43" y="194"/>
                </a:cubicBezTo>
                <a:cubicBezTo>
                  <a:pt x="44" y="191"/>
                  <a:pt x="44" y="189"/>
                  <a:pt x="44" y="186"/>
                </a:cubicBezTo>
                <a:cubicBezTo>
                  <a:pt x="44" y="184"/>
                  <a:pt x="43" y="183"/>
                  <a:pt x="42" y="182"/>
                </a:cubicBezTo>
                <a:cubicBezTo>
                  <a:pt x="41" y="180"/>
                  <a:pt x="39" y="178"/>
                  <a:pt x="37" y="177"/>
                </a:cubicBezTo>
                <a:cubicBezTo>
                  <a:pt x="35" y="177"/>
                  <a:pt x="34" y="178"/>
                  <a:pt x="33" y="177"/>
                </a:cubicBezTo>
                <a:cubicBezTo>
                  <a:pt x="30" y="177"/>
                  <a:pt x="28" y="176"/>
                  <a:pt x="25" y="175"/>
                </a:cubicBezTo>
                <a:cubicBezTo>
                  <a:pt x="22" y="174"/>
                  <a:pt x="21" y="170"/>
                  <a:pt x="20" y="167"/>
                </a:cubicBezTo>
                <a:cubicBezTo>
                  <a:pt x="20" y="167"/>
                  <a:pt x="20" y="167"/>
                  <a:pt x="20" y="167"/>
                </a:cubicBezTo>
                <a:cubicBezTo>
                  <a:pt x="24" y="160"/>
                  <a:pt x="25" y="155"/>
                  <a:pt x="30" y="149"/>
                </a:cubicBezTo>
                <a:cubicBezTo>
                  <a:pt x="32" y="145"/>
                  <a:pt x="36" y="144"/>
                  <a:pt x="40" y="142"/>
                </a:cubicBezTo>
                <a:cubicBezTo>
                  <a:pt x="41" y="142"/>
                  <a:pt x="42" y="141"/>
                  <a:pt x="44" y="140"/>
                </a:cubicBezTo>
                <a:cubicBezTo>
                  <a:pt x="46" y="140"/>
                  <a:pt x="49" y="140"/>
                  <a:pt x="49" y="137"/>
                </a:cubicBezTo>
                <a:cubicBezTo>
                  <a:pt x="49" y="135"/>
                  <a:pt x="47" y="134"/>
                  <a:pt x="47" y="131"/>
                </a:cubicBezTo>
                <a:cubicBezTo>
                  <a:pt x="46" y="127"/>
                  <a:pt x="45" y="125"/>
                  <a:pt x="43" y="121"/>
                </a:cubicBezTo>
                <a:cubicBezTo>
                  <a:pt x="41" y="118"/>
                  <a:pt x="42" y="116"/>
                  <a:pt x="41" y="112"/>
                </a:cubicBezTo>
                <a:cubicBezTo>
                  <a:pt x="40" y="109"/>
                  <a:pt x="39" y="107"/>
                  <a:pt x="37" y="104"/>
                </a:cubicBezTo>
                <a:cubicBezTo>
                  <a:pt x="35" y="105"/>
                  <a:pt x="33" y="106"/>
                  <a:pt x="31" y="107"/>
                </a:cubicBezTo>
                <a:cubicBezTo>
                  <a:pt x="29" y="108"/>
                  <a:pt x="29" y="110"/>
                  <a:pt x="26" y="110"/>
                </a:cubicBezTo>
                <a:cubicBezTo>
                  <a:pt x="22" y="110"/>
                  <a:pt x="21" y="107"/>
                  <a:pt x="18" y="104"/>
                </a:cubicBezTo>
                <a:cubicBezTo>
                  <a:pt x="16" y="103"/>
                  <a:pt x="16" y="102"/>
                  <a:pt x="14" y="100"/>
                </a:cubicBezTo>
                <a:cubicBezTo>
                  <a:pt x="12" y="99"/>
                  <a:pt x="10" y="98"/>
                  <a:pt x="9" y="95"/>
                </a:cubicBezTo>
                <a:cubicBezTo>
                  <a:pt x="9" y="94"/>
                  <a:pt x="10" y="93"/>
                  <a:pt x="9" y="91"/>
                </a:cubicBezTo>
                <a:cubicBezTo>
                  <a:pt x="9" y="89"/>
                  <a:pt x="9" y="88"/>
                  <a:pt x="7" y="85"/>
                </a:cubicBezTo>
                <a:cubicBezTo>
                  <a:pt x="6" y="83"/>
                  <a:pt x="4" y="83"/>
                  <a:pt x="2" y="81"/>
                </a:cubicBezTo>
                <a:cubicBezTo>
                  <a:pt x="1" y="81"/>
                  <a:pt x="2" y="80"/>
                  <a:pt x="1" y="79"/>
                </a:cubicBezTo>
                <a:cubicBezTo>
                  <a:pt x="1" y="78"/>
                  <a:pt x="0" y="78"/>
                  <a:pt x="0" y="76"/>
                </a:cubicBezTo>
                <a:cubicBezTo>
                  <a:pt x="0" y="75"/>
                  <a:pt x="1" y="75"/>
                  <a:pt x="1" y="73"/>
                </a:cubicBezTo>
                <a:cubicBezTo>
                  <a:pt x="3" y="74"/>
                  <a:pt x="4" y="74"/>
                  <a:pt x="6" y="74"/>
                </a:cubicBezTo>
                <a:cubicBezTo>
                  <a:pt x="12" y="74"/>
                  <a:pt x="14" y="68"/>
                  <a:pt x="15" y="62"/>
                </a:cubicBezTo>
                <a:cubicBezTo>
                  <a:pt x="15" y="58"/>
                  <a:pt x="16" y="56"/>
                  <a:pt x="18" y="52"/>
                </a:cubicBezTo>
                <a:cubicBezTo>
                  <a:pt x="19" y="48"/>
                  <a:pt x="21" y="46"/>
                  <a:pt x="23" y="42"/>
                </a:cubicBezTo>
                <a:cubicBezTo>
                  <a:pt x="24" y="40"/>
                  <a:pt x="25" y="40"/>
                  <a:pt x="26" y="38"/>
                </a:cubicBezTo>
                <a:cubicBezTo>
                  <a:pt x="27" y="36"/>
                  <a:pt x="27" y="34"/>
                  <a:pt x="27" y="32"/>
                </a:cubicBezTo>
                <a:cubicBezTo>
                  <a:pt x="28" y="30"/>
                  <a:pt x="29" y="28"/>
                  <a:pt x="29" y="26"/>
                </a:cubicBezTo>
                <a:cubicBezTo>
                  <a:pt x="29" y="24"/>
                  <a:pt x="29" y="24"/>
                  <a:pt x="29" y="22"/>
                </a:cubicBezTo>
                <a:cubicBezTo>
                  <a:pt x="32" y="22"/>
                  <a:pt x="33" y="22"/>
                  <a:pt x="36" y="21"/>
                </a:cubicBezTo>
                <a:cubicBezTo>
                  <a:pt x="37" y="21"/>
                  <a:pt x="38" y="20"/>
                  <a:pt x="40" y="20"/>
                </a:cubicBezTo>
                <a:cubicBezTo>
                  <a:pt x="41" y="20"/>
                  <a:pt x="41" y="21"/>
                  <a:pt x="42" y="21"/>
                </a:cubicBezTo>
                <a:cubicBezTo>
                  <a:pt x="46" y="22"/>
                  <a:pt x="48" y="25"/>
                  <a:pt x="50" y="28"/>
                </a:cubicBezTo>
                <a:cubicBezTo>
                  <a:pt x="52" y="30"/>
                  <a:pt x="53" y="32"/>
                  <a:pt x="53" y="34"/>
                </a:cubicBezTo>
                <a:cubicBezTo>
                  <a:pt x="54" y="37"/>
                  <a:pt x="55" y="40"/>
                  <a:pt x="58" y="40"/>
                </a:cubicBezTo>
                <a:cubicBezTo>
                  <a:pt x="62" y="40"/>
                  <a:pt x="64" y="38"/>
                  <a:pt x="67" y="35"/>
                </a:cubicBezTo>
                <a:cubicBezTo>
                  <a:pt x="73" y="30"/>
                  <a:pt x="73" y="30"/>
                  <a:pt x="73" y="30"/>
                </a:cubicBezTo>
                <a:cubicBezTo>
                  <a:pt x="75" y="28"/>
                  <a:pt x="77" y="28"/>
                  <a:pt x="77" y="25"/>
                </a:cubicBezTo>
                <a:cubicBezTo>
                  <a:pt x="77" y="21"/>
                  <a:pt x="73" y="19"/>
                  <a:pt x="73" y="14"/>
                </a:cubicBezTo>
                <a:cubicBezTo>
                  <a:pt x="73" y="10"/>
                  <a:pt x="73" y="8"/>
                  <a:pt x="73" y="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2" name="Freeform 20"/>
          <p:cNvSpPr>
            <a:spLocks/>
          </p:cNvSpPr>
          <p:nvPr/>
        </p:nvSpPr>
        <p:spPr bwMode="auto">
          <a:xfrm>
            <a:off x="7409055" y="4220960"/>
            <a:ext cx="699079" cy="645717"/>
          </a:xfrm>
          <a:custGeom>
            <a:avLst/>
            <a:gdLst/>
            <a:ahLst/>
            <a:cxnLst>
              <a:cxn ang="0">
                <a:pos x="5" y="33"/>
              </a:cxn>
              <a:cxn ang="0">
                <a:pos x="7" y="13"/>
              </a:cxn>
              <a:cxn ang="0">
                <a:pos x="15" y="10"/>
              </a:cxn>
              <a:cxn ang="0">
                <a:pos x="26" y="14"/>
              </a:cxn>
              <a:cxn ang="0">
                <a:pos x="35" y="31"/>
              </a:cxn>
              <a:cxn ang="0">
                <a:pos x="43" y="32"/>
              </a:cxn>
              <a:cxn ang="0">
                <a:pos x="51" y="34"/>
              </a:cxn>
              <a:cxn ang="0">
                <a:pos x="59" y="34"/>
              </a:cxn>
              <a:cxn ang="0">
                <a:pos x="69" y="23"/>
              </a:cxn>
              <a:cxn ang="0">
                <a:pos x="79" y="26"/>
              </a:cxn>
              <a:cxn ang="0">
                <a:pos x="87" y="35"/>
              </a:cxn>
              <a:cxn ang="0">
                <a:pos x="91" y="29"/>
              </a:cxn>
              <a:cxn ang="0">
                <a:pos x="106" y="17"/>
              </a:cxn>
              <a:cxn ang="0">
                <a:pos x="123" y="0"/>
              </a:cxn>
              <a:cxn ang="0">
                <a:pos x="129" y="2"/>
              </a:cxn>
              <a:cxn ang="0">
                <a:pos x="129" y="3"/>
              </a:cxn>
              <a:cxn ang="0">
                <a:pos x="131" y="16"/>
              </a:cxn>
              <a:cxn ang="0">
                <a:pos x="153" y="23"/>
              </a:cxn>
              <a:cxn ang="0">
                <a:pos x="173" y="38"/>
              </a:cxn>
              <a:cxn ang="0">
                <a:pos x="180" y="54"/>
              </a:cxn>
              <a:cxn ang="0">
                <a:pos x="194" y="92"/>
              </a:cxn>
              <a:cxn ang="0">
                <a:pos x="199" y="105"/>
              </a:cxn>
              <a:cxn ang="0">
                <a:pos x="209" y="129"/>
              </a:cxn>
              <a:cxn ang="0">
                <a:pos x="224" y="145"/>
              </a:cxn>
              <a:cxn ang="0">
                <a:pos x="227" y="155"/>
              </a:cxn>
              <a:cxn ang="0">
                <a:pos x="231" y="159"/>
              </a:cxn>
              <a:cxn ang="0">
                <a:pos x="251" y="181"/>
              </a:cxn>
              <a:cxn ang="0">
                <a:pos x="232" y="179"/>
              </a:cxn>
              <a:cxn ang="0">
                <a:pos x="242" y="187"/>
              </a:cxn>
              <a:cxn ang="0">
                <a:pos x="237" y="188"/>
              </a:cxn>
              <a:cxn ang="0">
                <a:pos x="218" y="178"/>
              </a:cxn>
              <a:cxn ang="0">
                <a:pos x="226" y="196"/>
              </a:cxn>
              <a:cxn ang="0">
                <a:pos x="215" y="214"/>
              </a:cxn>
              <a:cxn ang="0">
                <a:pos x="211" y="222"/>
              </a:cxn>
              <a:cxn ang="0">
                <a:pos x="190" y="224"/>
              </a:cxn>
              <a:cxn ang="0">
                <a:pos x="159" y="224"/>
              </a:cxn>
              <a:cxn ang="0">
                <a:pos x="149" y="223"/>
              </a:cxn>
              <a:cxn ang="0">
                <a:pos x="138" y="213"/>
              </a:cxn>
              <a:cxn ang="0">
                <a:pos x="116" y="213"/>
              </a:cxn>
              <a:cxn ang="0">
                <a:pos x="112" y="194"/>
              </a:cxn>
              <a:cxn ang="0">
                <a:pos x="98" y="176"/>
              </a:cxn>
              <a:cxn ang="0">
                <a:pos x="96" y="165"/>
              </a:cxn>
              <a:cxn ang="0">
                <a:pos x="101" y="158"/>
              </a:cxn>
              <a:cxn ang="0">
                <a:pos x="100" y="143"/>
              </a:cxn>
              <a:cxn ang="0">
                <a:pos x="116" y="140"/>
              </a:cxn>
              <a:cxn ang="0">
                <a:pos x="129" y="137"/>
              </a:cxn>
              <a:cxn ang="0">
                <a:pos x="124" y="123"/>
              </a:cxn>
              <a:cxn ang="0">
                <a:pos x="110" y="120"/>
              </a:cxn>
              <a:cxn ang="0">
                <a:pos x="101" y="128"/>
              </a:cxn>
              <a:cxn ang="0">
                <a:pos x="89" y="130"/>
              </a:cxn>
              <a:cxn ang="0">
                <a:pos x="85" y="110"/>
              </a:cxn>
              <a:cxn ang="0">
                <a:pos x="76" y="85"/>
              </a:cxn>
              <a:cxn ang="0">
                <a:pos x="71" y="69"/>
              </a:cxn>
              <a:cxn ang="0">
                <a:pos x="49" y="55"/>
              </a:cxn>
              <a:cxn ang="0">
                <a:pos x="41" y="49"/>
              </a:cxn>
              <a:cxn ang="0">
                <a:pos x="8" y="38"/>
              </a:cxn>
            </a:cxnLst>
            <a:rect l="0" t="0" r="r" b="b"/>
            <a:pathLst>
              <a:path w="251" h="225">
                <a:moveTo>
                  <a:pt x="8" y="38"/>
                </a:moveTo>
                <a:cubicBezTo>
                  <a:pt x="8" y="36"/>
                  <a:pt x="6" y="35"/>
                  <a:pt x="5" y="33"/>
                </a:cubicBezTo>
                <a:cubicBezTo>
                  <a:pt x="2" y="28"/>
                  <a:pt x="0" y="25"/>
                  <a:pt x="0" y="18"/>
                </a:cubicBezTo>
                <a:cubicBezTo>
                  <a:pt x="0" y="15"/>
                  <a:pt x="4" y="14"/>
                  <a:pt x="7" y="13"/>
                </a:cubicBezTo>
                <a:cubicBezTo>
                  <a:pt x="9" y="12"/>
                  <a:pt x="10" y="11"/>
                  <a:pt x="11" y="11"/>
                </a:cubicBezTo>
                <a:cubicBezTo>
                  <a:pt x="13" y="11"/>
                  <a:pt x="14" y="11"/>
                  <a:pt x="15" y="10"/>
                </a:cubicBezTo>
                <a:cubicBezTo>
                  <a:pt x="18" y="10"/>
                  <a:pt x="19" y="9"/>
                  <a:pt x="21" y="9"/>
                </a:cubicBezTo>
                <a:cubicBezTo>
                  <a:pt x="24" y="9"/>
                  <a:pt x="25" y="12"/>
                  <a:pt x="26" y="14"/>
                </a:cubicBezTo>
                <a:cubicBezTo>
                  <a:pt x="28" y="18"/>
                  <a:pt x="29" y="21"/>
                  <a:pt x="31" y="26"/>
                </a:cubicBezTo>
                <a:cubicBezTo>
                  <a:pt x="32" y="28"/>
                  <a:pt x="33" y="30"/>
                  <a:pt x="35" y="31"/>
                </a:cubicBezTo>
                <a:cubicBezTo>
                  <a:pt x="37" y="32"/>
                  <a:pt x="38" y="31"/>
                  <a:pt x="41" y="31"/>
                </a:cubicBezTo>
                <a:cubicBezTo>
                  <a:pt x="41" y="31"/>
                  <a:pt x="42" y="31"/>
                  <a:pt x="43" y="32"/>
                </a:cubicBezTo>
                <a:cubicBezTo>
                  <a:pt x="44" y="32"/>
                  <a:pt x="45" y="32"/>
                  <a:pt x="47" y="32"/>
                </a:cubicBezTo>
                <a:cubicBezTo>
                  <a:pt x="48" y="33"/>
                  <a:pt x="50" y="33"/>
                  <a:pt x="51" y="34"/>
                </a:cubicBezTo>
                <a:cubicBezTo>
                  <a:pt x="53" y="35"/>
                  <a:pt x="53" y="37"/>
                  <a:pt x="55" y="37"/>
                </a:cubicBezTo>
                <a:cubicBezTo>
                  <a:pt x="57" y="37"/>
                  <a:pt x="58" y="35"/>
                  <a:pt x="59" y="34"/>
                </a:cubicBezTo>
                <a:cubicBezTo>
                  <a:pt x="61" y="33"/>
                  <a:pt x="64" y="33"/>
                  <a:pt x="65" y="31"/>
                </a:cubicBezTo>
                <a:cubicBezTo>
                  <a:pt x="67" y="28"/>
                  <a:pt x="66" y="23"/>
                  <a:pt x="69" y="23"/>
                </a:cubicBezTo>
                <a:cubicBezTo>
                  <a:pt x="71" y="23"/>
                  <a:pt x="73" y="24"/>
                  <a:pt x="75" y="25"/>
                </a:cubicBezTo>
                <a:cubicBezTo>
                  <a:pt x="76" y="25"/>
                  <a:pt x="78" y="25"/>
                  <a:pt x="79" y="26"/>
                </a:cubicBezTo>
                <a:cubicBezTo>
                  <a:pt x="79" y="26"/>
                  <a:pt x="79" y="27"/>
                  <a:pt x="79" y="28"/>
                </a:cubicBezTo>
                <a:cubicBezTo>
                  <a:pt x="80" y="32"/>
                  <a:pt x="83" y="35"/>
                  <a:pt x="87" y="35"/>
                </a:cubicBezTo>
                <a:cubicBezTo>
                  <a:pt x="89" y="35"/>
                  <a:pt x="89" y="35"/>
                  <a:pt x="90" y="34"/>
                </a:cubicBezTo>
                <a:cubicBezTo>
                  <a:pt x="92" y="33"/>
                  <a:pt x="91" y="31"/>
                  <a:pt x="91" y="29"/>
                </a:cubicBezTo>
                <a:cubicBezTo>
                  <a:pt x="92" y="27"/>
                  <a:pt x="93" y="25"/>
                  <a:pt x="95" y="23"/>
                </a:cubicBezTo>
                <a:cubicBezTo>
                  <a:pt x="98" y="19"/>
                  <a:pt x="103" y="20"/>
                  <a:pt x="106" y="17"/>
                </a:cubicBezTo>
                <a:cubicBezTo>
                  <a:pt x="110" y="15"/>
                  <a:pt x="112" y="12"/>
                  <a:pt x="114" y="8"/>
                </a:cubicBezTo>
                <a:cubicBezTo>
                  <a:pt x="116" y="4"/>
                  <a:pt x="118" y="0"/>
                  <a:pt x="123" y="0"/>
                </a:cubicBezTo>
                <a:cubicBezTo>
                  <a:pt x="125" y="0"/>
                  <a:pt x="126" y="2"/>
                  <a:pt x="128" y="2"/>
                </a:cubicBezTo>
                <a:cubicBezTo>
                  <a:pt x="129" y="2"/>
                  <a:pt x="129" y="2"/>
                  <a:pt x="129" y="2"/>
                </a:cubicBezTo>
                <a:cubicBezTo>
                  <a:pt x="129" y="2"/>
                  <a:pt x="129" y="2"/>
                  <a:pt x="129" y="2"/>
                </a:cubicBezTo>
                <a:cubicBezTo>
                  <a:pt x="129" y="2"/>
                  <a:pt x="129" y="3"/>
                  <a:pt x="129" y="3"/>
                </a:cubicBezTo>
                <a:cubicBezTo>
                  <a:pt x="129" y="7"/>
                  <a:pt x="131" y="9"/>
                  <a:pt x="132" y="12"/>
                </a:cubicBezTo>
                <a:cubicBezTo>
                  <a:pt x="131" y="16"/>
                  <a:pt x="131" y="16"/>
                  <a:pt x="131" y="16"/>
                </a:cubicBezTo>
                <a:cubicBezTo>
                  <a:pt x="136" y="19"/>
                  <a:pt x="139" y="18"/>
                  <a:pt x="143" y="18"/>
                </a:cubicBezTo>
                <a:cubicBezTo>
                  <a:pt x="147" y="19"/>
                  <a:pt x="150" y="21"/>
                  <a:pt x="153" y="23"/>
                </a:cubicBezTo>
                <a:cubicBezTo>
                  <a:pt x="156" y="24"/>
                  <a:pt x="158" y="25"/>
                  <a:pt x="161" y="26"/>
                </a:cubicBezTo>
                <a:cubicBezTo>
                  <a:pt x="167" y="29"/>
                  <a:pt x="170" y="33"/>
                  <a:pt x="173" y="38"/>
                </a:cubicBezTo>
                <a:cubicBezTo>
                  <a:pt x="174" y="41"/>
                  <a:pt x="176" y="43"/>
                  <a:pt x="177" y="46"/>
                </a:cubicBezTo>
                <a:cubicBezTo>
                  <a:pt x="178" y="50"/>
                  <a:pt x="179" y="52"/>
                  <a:pt x="180" y="54"/>
                </a:cubicBezTo>
                <a:cubicBezTo>
                  <a:pt x="183" y="60"/>
                  <a:pt x="186" y="62"/>
                  <a:pt x="189" y="68"/>
                </a:cubicBezTo>
                <a:cubicBezTo>
                  <a:pt x="193" y="77"/>
                  <a:pt x="193" y="83"/>
                  <a:pt x="194" y="92"/>
                </a:cubicBezTo>
                <a:cubicBezTo>
                  <a:pt x="195" y="94"/>
                  <a:pt x="196" y="95"/>
                  <a:pt x="197" y="97"/>
                </a:cubicBezTo>
                <a:cubicBezTo>
                  <a:pt x="198" y="100"/>
                  <a:pt x="198" y="102"/>
                  <a:pt x="199" y="105"/>
                </a:cubicBezTo>
                <a:cubicBezTo>
                  <a:pt x="200" y="109"/>
                  <a:pt x="201" y="111"/>
                  <a:pt x="202" y="114"/>
                </a:cubicBezTo>
                <a:cubicBezTo>
                  <a:pt x="204" y="120"/>
                  <a:pt x="204" y="125"/>
                  <a:pt x="209" y="129"/>
                </a:cubicBezTo>
                <a:cubicBezTo>
                  <a:pt x="214" y="132"/>
                  <a:pt x="217" y="135"/>
                  <a:pt x="220" y="139"/>
                </a:cubicBezTo>
                <a:cubicBezTo>
                  <a:pt x="222" y="141"/>
                  <a:pt x="223" y="143"/>
                  <a:pt x="224" y="145"/>
                </a:cubicBezTo>
                <a:cubicBezTo>
                  <a:pt x="226" y="147"/>
                  <a:pt x="228" y="148"/>
                  <a:pt x="228" y="151"/>
                </a:cubicBezTo>
                <a:cubicBezTo>
                  <a:pt x="228" y="153"/>
                  <a:pt x="227" y="153"/>
                  <a:pt x="227" y="155"/>
                </a:cubicBezTo>
                <a:cubicBezTo>
                  <a:pt x="227" y="156"/>
                  <a:pt x="228" y="156"/>
                  <a:pt x="229" y="157"/>
                </a:cubicBezTo>
                <a:cubicBezTo>
                  <a:pt x="230" y="158"/>
                  <a:pt x="230" y="158"/>
                  <a:pt x="231" y="159"/>
                </a:cubicBezTo>
                <a:cubicBezTo>
                  <a:pt x="236" y="162"/>
                  <a:pt x="240" y="163"/>
                  <a:pt x="243" y="167"/>
                </a:cubicBezTo>
                <a:cubicBezTo>
                  <a:pt x="247" y="172"/>
                  <a:pt x="248" y="176"/>
                  <a:pt x="251" y="181"/>
                </a:cubicBezTo>
                <a:cubicBezTo>
                  <a:pt x="237" y="178"/>
                  <a:pt x="237" y="178"/>
                  <a:pt x="237" y="178"/>
                </a:cubicBezTo>
                <a:cubicBezTo>
                  <a:pt x="235" y="179"/>
                  <a:pt x="234" y="179"/>
                  <a:pt x="232" y="179"/>
                </a:cubicBezTo>
                <a:cubicBezTo>
                  <a:pt x="232" y="181"/>
                  <a:pt x="232" y="181"/>
                  <a:pt x="232" y="181"/>
                </a:cubicBezTo>
                <a:cubicBezTo>
                  <a:pt x="235" y="184"/>
                  <a:pt x="239" y="184"/>
                  <a:pt x="242" y="187"/>
                </a:cubicBezTo>
                <a:cubicBezTo>
                  <a:pt x="244" y="189"/>
                  <a:pt x="244" y="191"/>
                  <a:pt x="246" y="193"/>
                </a:cubicBezTo>
                <a:cubicBezTo>
                  <a:pt x="249" y="199"/>
                  <a:pt x="238" y="189"/>
                  <a:pt x="237" y="188"/>
                </a:cubicBezTo>
                <a:cubicBezTo>
                  <a:pt x="235" y="187"/>
                  <a:pt x="235" y="185"/>
                  <a:pt x="233" y="184"/>
                </a:cubicBezTo>
                <a:cubicBezTo>
                  <a:pt x="227" y="182"/>
                  <a:pt x="223" y="181"/>
                  <a:pt x="218" y="178"/>
                </a:cubicBezTo>
                <a:cubicBezTo>
                  <a:pt x="219" y="185"/>
                  <a:pt x="219" y="191"/>
                  <a:pt x="224" y="195"/>
                </a:cubicBezTo>
                <a:cubicBezTo>
                  <a:pt x="225" y="195"/>
                  <a:pt x="225" y="196"/>
                  <a:pt x="226" y="196"/>
                </a:cubicBezTo>
                <a:cubicBezTo>
                  <a:pt x="226" y="196"/>
                  <a:pt x="226" y="196"/>
                  <a:pt x="226" y="196"/>
                </a:cubicBezTo>
                <a:cubicBezTo>
                  <a:pt x="221" y="203"/>
                  <a:pt x="219" y="208"/>
                  <a:pt x="215" y="214"/>
                </a:cubicBezTo>
                <a:cubicBezTo>
                  <a:pt x="214" y="217"/>
                  <a:pt x="213" y="220"/>
                  <a:pt x="211" y="222"/>
                </a:cubicBezTo>
                <a:cubicBezTo>
                  <a:pt x="211" y="222"/>
                  <a:pt x="211" y="222"/>
                  <a:pt x="211" y="222"/>
                </a:cubicBezTo>
                <a:cubicBezTo>
                  <a:pt x="205" y="221"/>
                  <a:pt x="201" y="222"/>
                  <a:pt x="195" y="223"/>
                </a:cubicBezTo>
                <a:cubicBezTo>
                  <a:pt x="193" y="224"/>
                  <a:pt x="192" y="224"/>
                  <a:pt x="190" y="224"/>
                </a:cubicBezTo>
                <a:cubicBezTo>
                  <a:pt x="180" y="224"/>
                  <a:pt x="175" y="223"/>
                  <a:pt x="166" y="223"/>
                </a:cubicBezTo>
                <a:cubicBezTo>
                  <a:pt x="163" y="223"/>
                  <a:pt x="161" y="223"/>
                  <a:pt x="159" y="224"/>
                </a:cubicBezTo>
                <a:cubicBezTo>
                  <a:pt x="157" y="224"/>
                  <a:pt x="156" y="225"/>
                  <a:pt x="155" y="225"/>
                </a:cubicBezTo>
                <a:cubicBezTo>
                  <a:pt x="152" y="225"/>
                  <a:pt x="151" y="224"/>
                  <a:pt x="149" y="223"/>
                </a:cubicBezTo>
                <a:cubicBezTo>
                  <a:pt x="149" y="223"/>
                  <a:pt x="149" y="223"/>
                  <a:pt x="149" y="223"/>
                </a:cubicBezTo>
                <a:cubicBezTo>
                  <a:pt x="147" y="217"/>
                  <a:pt x="143" y="216"/>
                  <a:pt x="138" y="213"/>
                </a:cubicBezTo>
                <a:cubicBezTo>
                  <a:pt x="135" y="213"/>
                  <a:pt x="134" y="211"/>
                  <a:pt x="131" y="211"/>
                </a:cubicBezTo>
                <a:cubicBezTo>
                  <a:pt x="125" y="211"/>
                  <a:pt x="122" y="213"/>
                  <a:pt x="116" y="213"/>
                </a:cubicBezTo>
                <a:cubicBezTo>
                  <a:pt x="113" y="213"/>
                  <a:pt x="108" y="212"/>
                  <a:pt x="108" y="208"/>
                </a:cubicBezTo>
                <a:cubicBezTo>
                  <a:pt x="108" y="202"/>
                  <a:pt x="112" y="200"/>
                  <a:pt x="112" y="194"/>
                </a:cubicBezTo>
                <a:cubicBezTo>
                  <a:pt x="112" y="190"/>
                  <a:pt x="108" y="189"/>
                  <a:pt x="105" y="186"/>
                </a:cubicBezTo>
                <a:cubicBezTo>
                  <a:pt x="102" y="183"/>
                  <a:pt x="101" y="180"/>
                  <a:pt x="98" y="176"/>
                </a:cubicBezTo>
                <a:cubicBezTo>
                  <a:pt x="96" y="174"/>
                  <a:pt x="93" y="174"/>
                  <a:pt x="93" y="171"/>
                </a:cubicBezTo>
                <a:cubicBezTo>
                  <a:pt x="93" y="168"/>
                  <a:pt x="94" y="166"/>
                  <a:pt x="96" y="165"/>
                </a:cubicBezTo>
                <a:cubicBezTo>
                  <a:pt x="97" y="164"/>
                  <a:pt x="98" y="165"/>
                  <a:pt x="98" y="164"/>
                </a:cubicBezTo>
                <a:cubicBezTo>
                  <a:pt x="100" y="162"/>
                  <a:pt x="100" y="160"/>
                  <a:pt x="101" y="158"/>
                </a:cubicBezTo>
                <a:cubicBezTo>
                  <a:pt x="102" y="156"/>
                  <a:pt x="103" y="154"/>
                  <a:pt x="103" y="152"/>
                </a:cubicBezTo>
                <a:cubicBezTo>
                  <a:pt x="103" y="148"/>
                  <a:pt x="100" y="147"/>
                  <a:pt x="100" y="143"/>
                </a:cubicBezTo>
                <a:cubicBezTo>
                  <a:pt x="100" y="140"/>
                  <a:pt x="102" y="137"/>
                  <a:pt x="105" y="137"/>
                </a:cubicBezTo>
                <a:cubicBezTo>
                  <a:pt x="110" y="137"/>
                  <a:pt x="112" y="140"/>
                  <a:pt x="116" y="140"/>
                </a:cubicBezTo>
                <a:cubicBezTo>
                  <a:pt x="118" y="140"/>
                  <a:pt x="119" y="138"/>
                  <a:pt x="121" y="138"/>
                </a:cubicBezTo>
                <a:cubicBezTo>
                  <a:pt x="124" y="137"/>
                  <a:pt x="126" y="137"/>
                  <a:pt x="129" y="137"/>
                </a:cubicBezTo>
                <a:cubicBezTo>
                  <a:pt x="129" y="133"/>
                  <a:pt x="129" y="133"/>
                  <a:pt x="129" y="133"/>
                </a:cubicBezTo>
                <a:cubicBezTo>
                  <a:pt x="129" y="128"/>
                  <a:pt x="126" y="127"/>
                  <a:pt x="124" y="123"/>
                </a:cubicBezTo>
                <a:cubicBezTo>
                  <a:pt x="121" y="119"/>
                  <a:pt x="119" y="115"/>
                  <a:pt x="115" y="115"/>
                </a:cubicBezTo>
                <a:cubicBezTo>
                  <a:pt x="112" y="115"/>
                  <a:pt x="111" y="118"/>
                  <a:pt x="110" y="120"/>
                </a:cubicBezTo>
                <a:cubicBezTo>
                  <a:pt x="109" y="122"/>
                  <a:pt x="108" y="123"/>
                  <a:pt x="107" y="124"/>
                </a:cubicBezTo>
                <a:cubicBezTo>
                  <a:pt x="105" y="126"/>
                  <a:pt x="103" y="127"/>
                  <a:pt x="101" y="128"/>
                </a:cubicBezTo>
                <a:cubicBezTo>
                  <a:pt x="98" y="129"/>
                  <a:pt x="97" y="131"/>
                  <a:pt x="94" y="131"/>
                </a:cubicBezTo>
                <a:cubicBezTo>
                  <a:pt x="92" y="131"/>
                  <a:pt x="90" y="131"/>
                  <a:pt x="89" y="130"/>
                </a:cubicBezTo>
                <a:cubicBezTo>
                  <a:pt x="87" y="128"/>
                  <a:pt x="88" y="126"/>
                  <a:pt x="87" y="124"/>
                </a:cubicBezTo>
                <a:cubicBezTo>
                  <a:pt x="86" y="119"/>
                  <a:pt x="86" y="115"/>
                  <a:pt x="85" y="110"/>
                </a:cubicBezTo>
                <a:cubicBezTo>
                  <a:pt x="83" y="105"/>
                  <a:pt x="78" y="104"/>
                  <a:pt x="77" y="99"/>
                </a:cubicBezTo>
                <a:cubicBezTo>
                  <a:pt x="76" y="94"/>
                  <a:pt x="76" y="90"/>
                  <a:pt x="76" y="85"/>
                </a:cubicBezTo>
                <a:cubicBezTo>
                  <a:pt x="75" y="81"/>
                  <a:pt x="74" y="79"/>
                  <a:pt x="73" y="75"/>
                </a:cubicBezTo>
                <a:cubicBezTo>
                  <a:pt x="72" y="73"/>
                  <a:pt x="73" y="71"/>
                  <a:pt x="71" y="69"/>
                </a:cubicBezTo>
                <a:cubicBezTo>
                  <a:pt x="68" y="66"/>
                  <a:pt x="65" y="67"/>
                  <a:pt x="61" y="65"/>
                </a:cubicBezTo>
                <a:cubicBezTo>
                  <a:pt x="55" y="63"/>
                  <a:pt x="53" y="59"/>
                  <a:pt x="49" y="55"/>
                </a:cubicBezTo>
                <a:cubicBezTo>
                  <a:pt x="47" y="54"/>
                  <a:pt x="47" y="52"/>
                  <a:pt x="45" y="51"/>
                </a:cubicBezTo>
                <a:cubicBezTo>
                  <a:pt x="44" y="51"/>
                  <a:pt x="43" y="50"/>
                  <a:pt x="41" y="49"/>
                </a:cubicBezTo>
                <a:cubicBezTo>
                  <a:pt x="40" y="49"/>
                  <a:pt x="39" y="47"/>
                  <a:pt x="39" y="46"/>
                </a:cubicBezTo>
                <a:cubicBezTo>
                  <a:pt x="27" y="44"/>
                  <a:pt x="20" y="42"/>
                  <a:pt x="8" y="3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3" name="Freeform 21"/>
          <p:cNvSpPr>
            <a:spLocks/>
          </p:cNvSpPr>
          <p:nvPr/>
        </p:nvSpPr>
        <p:spPr bwMode="auto">
          <a:xfrm>
            <a:off x="7620992" y="4853697"/>
            <a:ext cx="509284" cy="577575"/>
          </a:xfrm>
          <a:custGeom>
            <a:avLst/>
            <a:gdLst/>
            <a:ahLst/>
            <a:cxnLst>
              <a:cxn ang="0">
                <a:pos x="79" y="4"/>
              </a:cxn>
              <a:cxn ang="0">
                <a:pos x="90" y="2"/>
              </a:cxn>
              <a:cxn ang="0">
                <a:pos x="119" y="2"/>
              </a:cxn>
              <a:cxn ang="0">
                <a:pos x="135" y="1"/>
              </a:cxn>
              <a:cxn ang="0">
                <a:pos x="147" y="19"/>
              </a:cxn>
              <a:cxn ang="0">
                <a:pos x="140" y="25"/>
              </a:cxn>
              <a:cxn ang="0">
                <a:pos x="134" y="34"/>
              </a:cxn>
              <a:cxn ang="0">
                <a:pos x="114" y="43"/>
              </a:cxn>
              <a:cxn ang="0">
                <a:pos x="126" y="50"/>
              </a:cxn>
              <a:cxn ang="0">
                <a:pos x="148" y="43"/>
              </a:cxn>
              <a:cxn ang="0">
                <a:pos x="159" y="49"/>
              </a:cxn>
              <a:cxn ang="0">
                <a:pos x="176" y="62"/>
              </a:cxn>
              <a:cxn ang="0">
                <a:pos x="169" y="76"/>
              </a:cxn>
              <a:cxn ang="0">
                <a:pos x="164" y="83"/>
              </a:cxn>
              <a:cxn ang="0">
                <a:pos x="163" y="87"/>
              </a:cxn>
              <a:cxn ang="0">
                <a:pos x="183" y="79"/>
              </a:cxn>
              <a:cxn ang="0">
                <a:pos x="179" y="94"/>
              </a:cxn>
              <a:cxn ang="0">
                <a:pos x="179" y="104"/>
              </a:cxn>
              <a:cxn ang="0">
                <a:pos x="164" y="99"/>
              </a:cxn>
              <a:cxn ang="0">
                <a:pos x="166" y="111"/>
              </a:cxn>
              <a:cxn ang="0">
                <a:pos x="160" y="122"/>
              </a:cxn>
              <a:cxn ang="0">
                <a:pos x="153" y="151"/>
              </a:cxn>
              <a:cxn ang="0">
                <a:pos x="131" y="163"/>
              </a:cxn>
              <a:cxn ang="0">
                <a:pos x="125" y="174"/>
              </a:cxn>
              <a:cxn ang="0">
                <a:pos x="120" y="183"/>
              </a:cxn>
              <a:cxn ang="0">
                <a:pos x="115" y="190"/>
              </a:cxn>
              <a:cxn ang="0">
                <a:pos x="110" y="202"/>
              </a:cxn>
              <a:cxn ang="0">
                <a:pos x="86" y="198"/>
              </a:cxn>
              <a:cxn ang="0">
                <a:pos x="74" y="186"/>
              </a:cxn>
              <a:cxn ang="0">
                <a:pos x="57" y="192"/>
              </a:cxn>
              <a:cxn ang="0">
                <a:pos x="43" y="196"/>
              </a:cxn>
              <a:cxn ang="0">
                <a:pos x="38" y="185"/>
              </a:cxn>
              <a:cxn ang="0">
                <a:pos x="35" y="173"/>
              </a:cxn>
              <a:cxn ang="0">
                <a:pos x="33" y="153"/>
              </a:cxn>
              <a:cxn ang="0">
                <a:pos x="16" y="154"/>
              </a:cxn>
              <a:cxn ang="0">
                <a:pos x="16" y="151"/>
              </a:cxn>
              <a:cxn ang="0">
                <a:pos x="13" y="115"/>
              </a:cxn>
              <a:cxn ang="0">
                <a:pos x="4" y="105"/>
              </a:cxn>
              <a:cxn ang="0">
                <a:pos x="5" y="96"/>
              </a:cxn>
              <a:cxn ang="0">
                <a:pos x="7" y="92"/>
              </a:cxn>
              <a:cxn ang="0">
                <a:pos x="13" y="83"/>
              </a:cxn>
              <a:cxn ang="0">
                <a:pos x="29" y="72"/>
              </a:cxn>
              <a:cxn ang="0">
                <a:pos x="40" y="51"/>
              </a:cxn>
              <a:cxn ang="0">
                <a:pos x="56" y="35"/>
              </a:cxn>
              <a:cxn ang="0">
                <a:pos x="59" y="23"/>
              </a:cxn>
              <a:cxn ang="0">
                <a:pos x="68" y="14"/>
              </a:cxn>
            </a:cxnLst>
            <a:rect l="0" t="0" r="r" b="b"/>
            <a:pathLst>
              <a:path w="183" h="202">
                <a:moveTo>
                  <a:pt x="73" y="2"/>
                </a:moveTo>
                <a:cubicBezTo>
                  <a:pt x="75" y="3"/>
                  <a:pt x="76" y="4"/>
                  <a:pt x="79" y="4"/>
                </a:cubicBezTo>
                <a:cubicBezTo>
                  <a:pt x="80" y="4"/>
                  <a:pt x="81" y="3"/>
                  <a:pt x="83" y="3"/>
                </a:cubicBezTo>
                <a:cubicBezTo>
                  <a:pt x="85" y="2"/>
                  <a:pt x="87" y="2"/>
                  <a:pt x="90" y="2"/>
                </a:cubicBezTo>
                <a:cubicBezTo>
                  <a:pt x="99" y="2"/>
                  <a:pt x="104" y="3"/>
                  <a:pt x="114" y="3"/>
                </a:cubicBezTo>
                <a:cubicBezTo>
                  <a:pt x="116" y="3"/>
                  <a:pt x="117" y="3"/>
                  <a:pt x="119" y="2"/>
                </a:cubicBezTo>
                <a:cubicBezTo>
                  <a:pt x="125" y="1"/>
                  <a:pt x="129" y="0"/>
                  <a:pt x="135" y="1"/>
                </a:cubicBezTo>
                <a:cubicBezTo>
                  <a:pt x="135" y="1"/>
                  <a:pt x="135" y="1"/>
                  <a:pt x="135" y="1"/>
                </a:cubicBezTo>
                <a:cubicBezTo>
                  <a:pt x="138" y="6"/>
                  <a:pt x="138" y="8"/>
                  <a:pt x="141" y="12"/>
                </a:cubicBezTo>
                <a:cubicBezTo>
                  <a:pt x="143" y="15"/>
                  <a:pt x="145" y="16"/>
                  <a:pt x="147" y="19"/>
                </a:cubicBezTo>
                <a:cubicBezTo>
                  <a:pt x="147" y="19"/>
                  <a:pt x="147" y="19"/>
                  <a:pt x="147" y="19"/>
                </a:cubicBezTo>
                <a:cubicBezTo>
                  <a:pt x="145" y="21"/>
                  <a:pt x="142" y="23"/>
                  <a:pt x="140" y="25"/>
                </a:cubicBezTo>
                <a:cubicBezTo>
                  <a:pt x="139" y="27"/>
                  <a:pt x="138" y="29"/>
                  <a:pt x="136" y="31"/>
                </a:cubicBezTo>
                <a:cubicBezTo>
                  <a:pt x="136" y="33"/>
                  <a:pt x="135" y="34"/>
                  <a:pt x="134" y="34"/>
                </a:cubicBezTo>
                <a:cubicBezTo>
                  <a:pt x="130" y="36"/>
                  <a:pt x="128" y="35"/>
                  <a:pt x="124" y="35"/>
                </a:cubicBezTo>
                <a:cubicBezTo>
                  <a:pt x="116" y="36"/>
                  <a:pt x="92" y="43"/>
                  <a:pt x="114" y="43"/>
                </a:cubicBezTo>
                <a:cubicBezTo>
                  <a:pt x="116" y="43"/>
                  <a:pt x="118" y="43"/>
                  <a:pt x="119" y="44"/>
                </a:cubicBezTo>
                <a:cubicBezTo>
                  <a:pt x="121" y="47"/>
                  <a:pt x="122" y="50"/>
                  <a:pt x="126" y="50"/>
                </a:cubicBezTo>
                <a:cubicBezTo>
                  <a:pt x="128" y="50"/>
                  <a:pt x="129" y="49"/>
                  <a:pt x="131" y="48"/>
                </a:cubicBezTo>
                <a:cubicBezTo>
                  <a:pt x="137" y="46"/>
                  <a:pt x="141" y="43"/>
                  <a:pt x="148" y="43"/>
                </a:cubicBezTo>
                <a:cubicBezTo>
                  <a:pt x="151" y="43"/>
                  <a:pt x="151" y="46"/>
                  <a:pt x="153" y="47"/>
                </a:cubicBezTo>
                <a:cubicBezTo>
                  <a:pt x="155" y="48"/>
                  <a:pt x="157" y="48"/>
                  <a:pt x="159" y="49"/>
                </a:cubicBezTo>
                <a:cubicBezTo>
                  <a:pt x="162" y="51"/>
                  <a:pt x="164" y="52"/>
                  <a:pt x="167" y="54"/>
                </a:cubicBezTo>
                <a:cubicBezTo>
                  <a:pt x="170" y="57"/>
                  <a:pt x="172" y="59"/>
                  <a:pt x="176" y="62"/>
                </a:cubicBezTo>
                <a:cubicBezTo>
                  <a:pt x="178" y="64"/>
                  <a:pt x="180" y="65"/>
                  <a:pt x="182" y="67"/>
                </a:cubicBezTo>
                <a:cubicBezTo>
                  <a:pt x="176" y="69"/>
                  <a:pt x="173" y="71"/>
                  <a:pt x="169" y="76"/>
                </a:cubicBezTo>
                <a:cubicBezTo>
                  <a:pt x="168" y="79"/>
                  <a:pt x="168" y="81"/>
                  <a:pt x="166" y="82"/>
                </a:cubicBezTo>
                <a:cubicBezTo>
                  <a:pt x="166" y="83"/>
                  <a:pt x="165" y="83"/>
                  <a:pt x="164" y="83"/>
                </a:cubicBezTo>
                <a:cubicBezTo>
                  <a:pt x="163" y="84"/>
                  <a:pt x="162" y="85"/>
                  <a:pt x="161" y="87"/>
                </a:cubicBezTo>
                <a:cubicBezTo>
                  <a:pt x="163" y="87"/>
                  <a:pt x="163" y="87"/>
                  <a:pt x="163" y="87"/>
                </a:cubicBezTo>
                <a:cubicBezTo>
                  <a:pt x="168" y="85"/>
                  <a:pt x="170" y="82"/>
                  <a:pt x="175" y="81"/>
                </a:cubicBezTo>
                <a:cubicBezTo>
                  <a:pt x="178" y="80"/>
                  <a:pt x="180" y="80"/>
                  <a:pt x="183" y="79"/>
                </a:cubicBezTo>
                <a:cubicBezTo>
                  <a:pt x="180" y="84"/>
                  <a:pt x="178" y="87"/>
                  <a:pt x="178" y="92"/>
                </a:cubicBezTo>
                <a:cubicBezTo>
                  <a:pt x="178" y="93"/>
                  <a:pt x="179" y="93"/>
                  <a:pt x="179" y="94"/>
                </a:cubicBezTo>
                <a:cubicBezTo>
                  <a:pt x="180" y="96"/>
                  <a:pt x="181" y="98"/>
                  <a:pt x="181" y="100"/>
                </a:cubicBezTo>
                <a:cubicBezTo>
                  <a:pt x="181" y="102"/>
                  <a:pt x="180" y="103"/>
                  <a:pt x="179" y="104"/>
                </a:cubicBezTo>
                <a:cubicBezTo>
                  <a:pt x="174" y="101"/>
                  <a:pt x="172" y="96"/>
                  <a:pt x="165" y="95"/>
                </a:cubicBezTo>
                <a:cubicBezTo>
                  <a:pt x="164" y="99"/>
                  <a:pt x="164" y="99"/>
                  <a:pt x="164" y="99"/>
                </a:cubicBezTo>
                <a:cubicBezTo>
                  <a:pt x="164" y="110"/>
                  <a:pt x="164" y="110"/>
                  <a:pt x="164" y="110"/>
                </a:cubicBezTo>
                <a:cubicBezTo>
                  <a:pt x="164" y="110"/>
                  <a:pt x="166" y="111"/>
                  <a:pt x="166" y="111"/>
                </a:cubicBezTo>
                <a:cubicBezTo>
                  <a:pt x="166" y="113"/>
                  <a:pt x="167" y="114"/>
                  <a:pt x="167" y="116"/>
                </a:cubicBezTo>
                <a:cubicBezTo>
                  <a:pt x="167" y="120"/>
                  <a:pt x="163" y="121"/>
                  <a:pt x="160" y="122"/>
                </a:cubicBezTo>
                <a:cubicBezTo>
                  <a:pt x="160" y="125"/>
                  <a:pt x="160" y="127"/>
                  <a:pt x="160" y="130"/>
                </a:cubicBezTo>
                <a:cubicBezTo>
                  <a:pt x="158" y="138"/>
                  <a:pt x="159" y="146"/>
                  <a:pt x="153" y="151"/>
                </a:cubicBezTo>
                <a:cubicBezTo>
                  <a:pt x="150" y="154"/>
                  <a:pt x="148" y="154"/>
                  <a:pt x="145" y="155"/>
                </a:cubicBezTo>
                <a:cubicBezTo>
                  <a:pt x="139" y="158"/>
                  <a:pt x="135" y="158"/>
                  <a:pt x="131" y="163"/>
                </a:cubicBezTo>
                <a:cubicBezTo>
                  <a:pt x="130" y="166"/>
                  <a:pt x="129" y="168"/>
                  <a:pt x="128" y="170"/>
                </a:cubicBezTo>
                <a:cubicBezTo>
                  <a:pt x="128" y="172"/>
                  <a:pt x="127" y="174"/>
                  <a:pt x="125" y="174"/>
                </a:cubicBezTo>
                <a:cubicBezTo>
                  <a:pt x="123" y="175"/>
                  <a:pt x="122" y="174"/>
                  <a:pt x="120" y="174"/>
                </a:cubicBezTo>
                <a:cubicBezTo>
                  <a:pt x="120" y="178"/>
                  <a:pt x="122" y="180"/>
                  <a:pt x="120" y="183"/>
                </a:cubicBezTo>
                <a:cubicBezTo>
                  <a:pt x="120" y="184"/>
                  <a:pt x="118" y="185"/>
                  <a:pt x="117" y="186"/>
                </a:cubicBezTo>
                <a:cubicBezTo>
                  <a:pt x="116" y="187"/>
                  <a:pt x="116" y="188"/>
                  <a:pt x="115" y="190"/>
                </a:cubicBezTo>
                <a:cubicBezTo>
                  <a:pt x="114" y="195"/>
                  <a:pt x="113" y="199"/>
                  <a:pt x="110" y="202"/>
                </a:cubicBezTo>
                <a:cubicBezTo>
                  <a:pt x="110" y="202"/>
                  <a:pt x="110" y="202"/>
                  <a:pt x="110" y="202"/>
                </a:cubicBezTo>
                <a:cubicBezTo>
                  <a:pt x="104" y="199"/>
                  <a:pt x="102" y="197"/>
                  <a:pt x="95" y="196"/>
                </a:cubicBezTo>
                <a:cubicBezTo>
                  <a:pt x="86" y="198"/>
                  <a:pt x="86" y="198"/>
                  <a:pt x="86" y="198"/>
                </a:cubicBezTo>
                <a:cubicBezTo>
                  <a:pt x="82" y="197"/>
                  <a:pt x="80" y="197"/>
                  <a:pt x="76" y="197"/>
                </a:cubicBezTo>
                <a:cubicBezTo>
                  <a:pt x="76" y="193"/>
                  <a:pt x="76" y="190"/>
                  <a:pt x="74" y="186"/>
                </a:cubicBezTo>
                <a:cubicBezTo>
                  <a:pt x="73" y="185"/>
                  <a:pt x="72" y="183"/>
                  <a:pt x="70" y="183"/>
                </a:cubicBezTo>
                <a:cubicBezTo>
                  <a:pt x="64" y="183"/>
                  <a:pt x="63" y="189"/>
                  <a:pt x="57" y="192"/>
                </a:cubicBezTo>
                <a:cubicBezTo>
                  <a:pt x="55" y="193"/>
                  <a:pt x="52" y="193"/>
                  <a:pt x="49" y="194"/>
                </a:cubicBezTo>
                <a:cubicBezTo>
                  <a:pt x="47" y="195"/>
                  <a:pt x="46" y="196"/>
                  <a:pt x="43" y="196"/>
                </a:cubicBezTo>
                <a:cubicBezTo>
                  <a:pt x="42" y="196"/>
                  <a:pt x="42" y="194"/>
                  <a:pt x="41" y="193"/>
                </a:cubicBezTo>
                <a:cubicBezTo>
                  <a:pt x="40" y="190"/>
                  <a:pt x="39" y="188"/>
                  <a:pt x="38" y="185"/>
                </a:cubicBezTo>
                <a:cubicBezTo>
                  <a:pt x="37" y="182"/>
                  <a:pt x="38" y="180"/>
                  <a:pt x="37" y="177"/>
                </a:cubicBezTo>
                <a:cubicBezTo>
                  <a:pt x="37" y="175"/>
                  <a:pt x="36" y="175"/>
                  <a:pt x="35" y="173"/>
                </a:cubicBezTo>
                <a:cubicBezTo>
                  <a:pt x="34" y="169"/>
                  <a:pt x="34" y="166"/>
                  <a:pt x="33" y="161"/>
                </a:cubicBezTo>
                <a:cubicBezTo>
                  <a:pt x="33" y="158"/>
                  <a:pt x="34" y="156"/>
                  <a:pt x="33" y="153"/>
                </a:cubicBezTo>
                <a:cubicBezTo>
                  <a:pt x="33" y="151"/>
                  <a:pt x="32" y="149"/>
                  <a:pt x="31" y="149"/>
                </a:cubicBezTo>
                <a:cubicBezTo>
                  <a:pt x="25" y="149"/>
                  <a:pt x="22" y="154"/>
                  <a:pt x="16" y="154"/>
                </a:cubicBezTo>
                <a:cubicBezTo>
                  <a:pt x="16" y="154"/>
                  <a:pt x="16" y="154"/>
                  <a:pt x="16" y="154"/>
                </a:cubicBezTo>
                <a:cubicBezTo>
                  <a:pt x="16" y="153"/>
                  <a:pt x="16" y="153"/>
                  <a:pt x="16" y="151"/>
                </a:cubicBezTo>
                <a:cubicBezTo>
                  <a:pt x="16" y="142"/>
                  <a:pt x="18" y="136"/>
                  <a:pt x="18" y="126"/>
                </a:cubicBezTo>
                <a:cubicBezTo>
                  <a:pt x="18" y="122"/>
                  <a:pt x="16" y="118"/>
                  <a:pt x="13" y="115"/>
                </a:cubicBezTo>
                <a:cubicBezTo>
                  <a:pt x="11" y="113"/>
                  <a:pt x="10" y="111"/>
                  <a:pt x="8" y="109"/>
                </a:cubicBezTo>
                <a:cubicBezTo>
                  <a:pt x="6" y="108"/>
                  <a:pt x="5" y="107"/>
                  <a:pt x="4" y="105"/>
                </a:cubicBezTo>
                <a:cubicBezTo>
                  <a:pt x="2" y="104"/>
                  <a:pt x="0" y="104"/>
                  <a:pt x="0" y="102"/>
                </a:cubicBezTo>
                <a:cubicBezTo>
                  <a:pt x="0" y="99"/>
                  <a:pt x="3" y="98"/>
                  <a:pt x="5" y="96"/>
                </a:cubicBezTo>
                <a:cubicBezTo>
                  <a:pt x="6" y="95"/>
                  <a:pt x="6" y="94"/>
                  <a:pt x="7" y="92"/>
                </a:cubicBezTo>
                <a:cubicBezTo>
                  <a:pt x="7" y="92"/>
                  <a:pt x="7" y="92"/>
                  <a:pt x="7" y="92"/>
                </a:cubicBezTo>
                <a:cubicBezTo>
                  <a:pt x="7" y="92"/>
                  <a:pt x="8" y="92"/>
                  <a:pt x="9" y="91"/>
                </a:cubicBezTo>
                <a:cubicBezTo>
                  <a:pt x="10" y="88"/>
                  <a:pt x="10" y="85"/>
                  <a:pt x="13" y="83"/>
                </a:cubicBezTo>
                <a:cubicBezTo>
                  <a:pt x="15" y="80"/>
                  <a:pt x="19" y="81"/>
                  <a:pt x="21" y="78"/>
                </a:cubicBezTo>
                <a:cubicBezTo>
                  <a:pt x="24" y="75"/>
                  <a:pt x="26" y="74"/>
                  <a:pt x="29" y="72"/>
                </a:cubicBezTo>
                <a:cubicBezTo>
                  <a:pt x="33" y="69"/>
                  <a:pt x="33" y="66"/>
                  <a:pt x="36" y="61"/>
                </a:cubicBezTo>
                <a:cubicBezTo>
                  <a:pt x="38" y="58"/>
                  <a:pt x="38" y="55"/>
                  <a:pt x="40" y="51"/>
                </a:cubicBezTo>
                <a:cubicBezTo>
                  <a:pt x="42" y="47"/>
                  <a:pt x="45" y="47"/>
                  <a:pt x="48" y="44"/>
                </a:cubicBezTo>
                <a:cubicBezTo>
                  <a:pt x="52" y="42"/>
                  <a:pt x="53" y="39"/>
                  <a:pt x="56" y="35"/>
                </a:cubicBezTo>
                <a:cubicBezTo>
                  <a:pt x="59" y="32"/>
                  <a:pt x="61" y="30"/>
                  <a:pt x="61" y="27"/>
                </a:cubicBezTo>
                <a:cubicBezTo>
                  <a:pt x="61" y="25"/>
                  <a:pt x="59" y="25"/>
                  <a:pt x="59" y="23"/>
                </a:cubicBezTo>
                <a:cubicBezTo>
                  <a:pt x="59" y="20"/>
                  <a:pt x="62" y="19"/>
                  <a:pt x="64" y="17"/>
                </a:cubicBezTo>
                <a:cubicBezTo>
                  <a:pt x="66" y="16"/>
                  <a:pt x="67" y="15"/>
                  <a:pt x="68" y="14"/>
                </a:cubicBezTo>
                <a:cubicBezTo>
                  <a:pt x="71" y="11"/>
                  <a:pt x="72" y="6"/>
                  <a:pt x="73" y="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4" name="Freeform 22"/>
          <p:cNvSpPr>
            <a:spLocks/>
          </p:cNvSpPr>
          <p:nvPr/>
        </p:nvSpPr>
        <p:spPr bwMode="auto">
          <a:xfrm>
            <a:off x="7054771" y="4989979"/>
            <a:ext cx="616835" cy="837159"/>
          </a:xfrm>
          <a:custGeom>
            <a:avLst/>
            <a:gdLst/>
            <a:ahLst/>
            <a:cxnLst>
              <a:cxn ang="0">
                <a:pos x="209" y="48"/>
              </a:cxn>
              <a:cxn ang="0">
                <a:pos x="208" y="57"/>
              </a:cxn>
              <a:cxn ang="0">
                <a:pos x="217" y="67"/>
              </a:cxn>
              <a:cxn ang="0">
                <a:pos x="220" y="103"/>
              </a:cxn>
              <a:cxn ang="0">
                <a:pos x="220" y="106"/>
              </a:cxn>
              <a:cxn ang="0">
                <a:pos x="209" y="116"/>
              </a:cxn>
              <a:cxn ang="0">
                <a:pos x="186" y="120"/>
              </a:cxn>
              <a:cxn ang="0">
                <a:pos x="175" y="124"/>
              </a:cxn>
              <a:cxn ang="0">
                <a:pos x="163" y="133"/>
              </a:cxn>
              <a:cxn ang="0">
                <a:pos x="156" y="158"/>
              </a:cxn>
              <a:cxn ang="0">
                <a:pos x="149" y="168"/>
              </a:cxn>
              <a:cxn ang="0">
                <a:pos x="138" y="173"/>
              </a:cxn>
              <a:cxn ang="0">
                <a:pos x="135" y="189"/>
              </a:cxn>
              <a:cxn ang="0">
                <a:pos x="130" y="197"/>
              </a:cxn>
              <a:cxn ang="0">
                <a:pos x="129" y="207"/>
              </a:cxn>
              <a:cxn ang="0">
                <a:pos x="118" y="220"/>
              </a:cxn>
              <a:cxn ang="0">
                <a:pos x="112" y="239"/>
              </a:cxn>
              <a:cxn ang="0">
                <a:pos x="105" y="257"/>
              </a:cxn>
              <a:cxn ang="0">
                <a:pos x="109" y="275"/>
              </a:cxn>
              <a:cxn ang="0">
                <a:pos x="102" y="284"/>
              </a:cxn>
              <a:cxn ang="0">
                <a:pos x="88" y="286"/>
              </a:cxn>
              <a:cxn ang="0">
                <a:pos x="77" y="279"/>
              </a:cxn>
              <a:cxn ang="0">
                <a:pos x="64" y="285"/>
              </a:cxn>
              <a:cxn ang="0">
                <a:pos x="36" y="293"/>
              </a:cxn>
              <a:cxn ang="0">
                <a:pos x="36" y="282"/>
              </a:cxn>
              <a:cxn ang="0">
                <a:pos x="45" y="262"/>
              </a:cxn>
              <a:cxn ang="0">
                <a:pos x="48" y="251"/>
              </a:cxn>
              <a:cxn ang="0">
                <a:pos x="36" y="251"/>
              </a:cxn>
              <a:cxn ang="0">
                <a:pos x="17" y="248"/>
              </a:cxn>
              <a:cxn ang="0">
                <a:pos x="14" y="236"/>
              </a:cxn>
              <a:cxn ang="0">
                <a:pos x="23" y="210"/>
              </a:cxn>
              <a:cxn ang="0">
                <a:pos x="10" y="170"/>
              </a:cxn>
              <a:cxn ang="0">
                <a:pos x="2" y="142"/>
              </a:cxn>
              <a:cxn ang="0">
                <a:pos x="14" y="112"/>
              </a:cxn>
              <a:cxn ang="0">
                <a:pos x="28" y="96"/>
              </a:cxn>
              <a:cxn ang="0">
                <a:pos x="29" y="80"/>
              </a:cxn>
              <a:cxn ang="0">
                <a:pos x="24" y="70"/>
              </a:cxn>
              <a:cxn ang="0">
                <a:pos x="21" y="58"/>
              </a:cxn>
              <a:cxn ang="0">
                <a:pos x="27" y="50"/>
              </a:cxn>
              <a:cxn ang="0">
                <a:pos x="59" y="40"/>
              </a:cxn>
              <a:cxn ang="0">
                <a:pos x="72" y="30"/>
              </a:cxn>
              <a:cxn ang="0">
                <a:pos x="84" y="21"/>
              </a:cxn>
              <a:cxn ang="0">
                <a:pos x="107" y="25"/>
              </a:cxn>
              <a:cxn ang="0">
                <a:pos x="117" y="21"/>
              </a:cxn>
              <a:cxn ang="0">
                <a:pos x="132" y="13"/>
              </a:cxn>
              <a:cxn ang="0">
                <a:pos x="153" y="0"/>
              </a:cxn>
              <a:cxn ang="0">
                <a:pos x="145" y="26"/>
              </a:cxn>
              <a:cxn ang="0">
                <a:pos x="168" y="12"/>
              </a:cxn>
              <a:cxn ang="0">
                <a:pos x="168" y="20"/>
              </a:cxn>
              <a:cxn ang="0">
                <a:pos x="189" y="26"/>
              </a:cxn>
              <a:cxn ang="0">
                <a:pos x="205" y="32"/>
              </a:cxn>
            </a:cxnLst>
            <a:rect l="0" t="0" r="r" b="b"/>
            <a:pathLst>
              <a:path w="222" h="293">
                <a:moveTo>
                  <a:pt x="211" y="44"/>
                </a:moveTo>
                <a:cubicBezTo>
                  <a:pt x="210" y="46"/>
                  <a:pt x="210" y="47"/>
                  <a:pt x="209" y="48"/>
                </a:cubicBezTo>
                <a:cubicBezTo>
                  <a:pt x="207" y="50"/>
                  <a:pt x="204" y="51"/>
                  <a:pt x="204" y="54"/>
                </a:cubicBezTo>
                <a:cubicBezTo>
                  <a:pt x="204" y="56"/>
                  <a:pt x="206" y="56"/>
                  <a:pt x="208" y="57"/>
                </a:cubicBezTo>
                <a:cubicBezTo>
                  <a:pt x="209" y="59"/>
                  <a:pt x="210" y="60"/>
                  <a:pt x="212" y="61"/>
                </a:cubicBezTo>
                <a:cubicBezTo>
                  <a:pt x="214" y="63"/>
                  <a:pt x="215" y="65"/>
                  <a:pt x="217" y="67"/>
                </a:cubicBezTo>
                <a:cubicBezTo>
                  <a:pt x="220" y="70"/>
                  <a:pt x="222" y="74"/>
                  <a:pt x="222" y="78"/>
                </a:cubicBezTo>
                <a:cubicBezTo>
                  <a:pt x="222" y="88"/>
                  <a:pt x="220" y="94"/>
                  <a:pt x="220" y="103"/>
                </a:cubicBezTo>
                <a:cubicBezTo>
                  <a:pt x="220" y="105"/>
                  <a:pt x="220" y="105"/>
                  <a:pt x="220" y="106"/>
                </a:cubicBezTo>
                <a:cubicBezTo>
                  <a:pt x="220" y="106"/>
                  <a:pt x="220" y="106"/>
                  <a:pt x="220" y="106"/>
                </a:cubicBezTo>
                <a:cubicBezTo>
                  <a:pt x="218" y="109"/>
                  <a:pt x="217" y="109"/>
                  <a:pt x="215" y="111"/>
                </a:cubicBezTo>
                <a:cubicBezTo>
                  <a:pt x="213" y="113"/>
                  <a:pt x="212" y="115"/>
                  <a:pt x="209" y="116"/>
                </a:cubicBezTo>
                <a:cubicBezTo>
                  <a:pt x="205" y="117"/>
                  <a:pt x="203" y="117"/>
                  <a:pt x="199" y="118"/>
                </a:cubicBezTo>
                <a:cubicBezTo>
                  <a:pt x="194" y="119"/>
                  <a:pt x="191" y="120"/>
                  <a:pt x="186" y="120"/>
                </a:cubicBezTo>
                <a:cubicBezTo>
                  <a:pt x="184" y="120"/>
                  <a:pt x="183" y="119"/>
                  <a:pt x="181" y="119"/>
                </a:cubicBezTo>
                <a:cubicBezTo>
                  <a:pt x="178" y="119"/>
                  <a:pt x="177" y="122"/>
                  <a:pt x="175" y="124"/>
                </a:cubicBezTo>
                <a:cubicBezTo>
                  <a:pt x="173" y="125"/>
                  <a:pt x="172" y="126"/>
                  <a:pt x="171" y="127"/>
                </a:cubicBezTo>
                <a:cubicBezTo>
                  <a:pt x="168" y="130"/>
                  <a:pt x="167" y="132"/>
                  <a:pt x="163" y="133"/>
                </a:cubicBezTo>
                <a:cubicBezTo>
                  <a:pt x="161" y="133"/>
                  <a:pt x="160" y="133"/>
                  <a:pt x="158" y="133"/>
                </a:cubicBezTo>
                <a:cubicBezTo>
                  <a:pt x="157" y="143"/>
                  <a:pt x="159" y="149"/>
                  <a:pt x="156" y="158"/>
                </a:cubicBezTo>
                <a:cubicBezTo>
                  <a:pt x="156" y="160"/>
                  <a:pt x="155" y="160"/>
                  <a:pt x="154" y="162"/>
                </a:cubicBezTo>
                <a:cubicBezTo>
                  <a:pt x="153" y="165"/>
                  <a:pt x="152" y="168"/>
                  <a:pt x="149" y="168"/>
                </a:cubicBezTo>
                <a:cubicBezTo>
                  <a:pt x="146" y="169"/>
                  <a:pt x="143" y="167"/>
                  <a:pt x="141" y="169"/>
                </a:cubicBezTo>
                <a:cubicBezTo>
                  <a:pt x="139" y="170"/>
                  <a:pt x="139" y="172"/>
                  <a:pt x="138" y="173"/>
                </a:cubicBezTo>
                <a:cubicBezTo>
                  <a:pt x="137" y="175"/>
                  <a:pt x="135" y="176"/>
                  <a:pt x="135" y="179"/>
                </a:cubicBezTo>
                <a:cubicBezTo>
                  <a:pt x="135" y="189"/>
                  <a:pt x="135" y="189"/>
                  <a:pt x="135" y="189"/>
                </a:cubicBezTo>
                <a:cubicBezTo>
                  <a:pt x="135" y="191"/>
                  <a:pt x="134" y="193"/>
                  <a:pt x="132" y="195"/>
                </a:cubicBezTo>
                <a:cubicBezTo>
                  <a:pt x="132" y="196"/>
                  <a:pt x="130" y="196"/>
                  <a:pt x="130" y="197"/>
                </a:cubicBezTo>
                <a:cubicBezTo>
                  <a:pt x="130" y="199"/>
                  <a:pt x="131" y="201"/>
                  <a:pt x="130" y="203"/>
                </a:cubicBezTo>
                <a:cubicBezTo>
                  <a:pt x="130" y="205"/>
                  <a:pt x="129" y="206"/>
                  <a:pt x="129" y="207"/>
                </a:cubicBezTo>
                <a:cubicBezTo>
                  <a:pt x="128" y="210"/>
                  <a:pt x="128" y="213"/>
                  <a:pt x="127" y="215"/>
                </a:cubicBezTo>
                <a:cubicBezTo>
                  <a:pt x="125" y="219"/>
                  <a:pt x="121" y="218"/>
                  <a:pt x="118" y="220"/>
                </a:cubicBezTo>
                <a:cubicBezTo>
                  <a:pt x="115" y="222"/>
                  <a:pt x="116" y="225"/>
                  <a:pt x="115" y="228"/>
                </a:cubicBezTo>
                <a:cubicBezTo>
                  <a:pt x="114" y="233"/>
                  <a:pt x="113" y="235"/>
                  <a:pt x="112" y="239"/>
                </a:cubicBezTo>
                <a:cubicBezTo>
                  <a:pt x="112" y="243"/>
                  <a:pt x="111" y="245"/>
                  <a:pt x="110" y="248"/>
                </a:cubicBezTo>
                <a:cubicBezTo>
                  <a:pt x="108" y="252"/>
                  <a:pt x="108" y="254"/>
                  <a:pt x="105" y="257"/>
                </a:cubicBezTo>
                <a:cubicBezTo>
                  <a:pt x="105" y="258"/>
                  <a:pt x="103" y="258"/>
                  <a:pt x="103" y="259"/>
                </a:cubicBezTo>
                <a:cubicBezTo>
                  <a:pt x="103" y="266"/>
                  <a:pt x="106" y="269"/>
                  <a:pt x="109" y="275"/>
                </a:cubicBezTo>
                <a:cubicBezTo>
                  <a:pt x="109" y="275"/>
                  <a:pt x="109" y="275"/>
                  <a:pt x="109" y="275"/>
                </a:cubicBezTo>
                <a:cubicBezTo>
                  <a:pt x="105" y="277"/>
                  <a:pt x="104" y="280"/>
                  <a:pt x="102" y="284"/>
                </a:cubicBezTo>
                <a:cubicBezTo>
                  <a:pt x="101" y="287"/>
                  <a:pt x="101" y="290"/>
                  <a:pt x="98" y="290"/>
                </a:cubicBezTo>
                <a:cubicBezTo>
                  <a:pt x="94" y="290"/>
                  <a:pt x="91" y="288"/>
                  <a:pt x="88" y="286"/>
                </a:cubicBezTo>
                <a:cubicBezTo>
                  <a:pt x="86" y="285"/>
                  <a:pt x="84" y="284"/>
                  <a:pt x="82" y="282"/>
                </a:cubicBezTo>
                <a:cubicBezTo>
                  <a:pt x="80" y="281"/>
                  <a:pt x="79" y="279"/>
                  <a:pt x="77" y="279"/>
                </a:cubicBezTo>
                <a:cubicBezTo>
                  <a:pt x="72" y="279"/>
                  <a:pt x="70" y="282"/>
                  <a:pt x="66" y="284"/>
                </a:cubicBezTo>
                <a:cubicBezTo>
                  <a:pt x="65" y="285"/>
                  <a:pt x="64" y="285"/>
                  <a:pt x="64" y="285"/>
                </a:cubicBezTo>
                <a:cubicBezTo>
                  <a:pt x="56" y="288"/>
                  <a:pt x="52" y="290"/>
                  <a:pt x="44" y="291"/>
                </a:cubicBezTo>
                <a:cubicBezTo>
                  <a:pt x="41" y="292"/>
                  <a:pt x="39" y="293"/>
                  <a:pt x="36" y="293"/>
                </a:cubicBezTo>
                <a:cubicBezTo>
                  <a:pt x="34" y="293"/>
                  <a:pt x="33" y="291"/>
                  <a:pt x="33" y="289"/>
                </a:cubicBezTo>
                <a:cubicBezTo>
                  <a:pt x="33" y="287"/>
                  <a:pt x="35" y="285"/>
                  <a:pt x="36" y="282"/>
                </a:cubicBezTo>
                <a:cubicBezTo>
                  <a:pt x="37" y="280"/>
                  <a:pt x="37" y="277"/>
                  <a:pt x="38" y="274"/>
                </a:cubicBezTo>
                <a:cubicBezTo>
                  <a:pt x="39" y="269"/>
                  <a:pt x="42" y="267"/>
                  <a:pt x="45" y="262"/>
                </a:cubicBezTo>
                <a:cubicBezTo>
                  <a:pt x="47" y="260"/>
                  <a:pt x="50" y="259"/>
                  <a:pt x="50" y="256"/>
                </a:cubicBezTo>
                <a:cubicBezTo>
                  <a:pt x="50" y="254"/>
                  <a:pt x="49" y="253"/>
                  <a:pt x="48" y="251"/>
                </a:cubicBezTo>
                <a:cubicBezTo>
                  <a:pt x="47" y="249"/>
                  <a:pt x="48" y="247"/>
                  <a:pt x="46" y="247"/>
                </a:cubicBezTo>
                <a:cubicBezTo>
                  <a:pt x="42" y="247"/>
                  <a:pt x="40" y="250"/>
                  <a:pt x="36" y="251"/>
                </a:cubicBezTo>
                <a:cubicBezTo>
                  <a:pt x="32" y="252"/>
                  <a:pt x="30" y="252"/>
                  <a:pt x="26" y="252"/>
                </a:cubicBezTo>
                <a:cubicBezTo>
                  <a:pt x="23" y="252"/>
                  <a:pt x="20" y="250"/>
                  <a:pt x="17" y="248"/>
                </a:cubicBezTo>
                <a:cubicBezTo>
                  <a:pt x="17" y="248"/>
                  <a:pt x="17" y="248"/>
                  <a:pt x="17" y="248"/>
                </a:cubicBezTo>
                <a:cubicBezTo>
                  <a:pt x="16" y="243"/>
                  <a:pt x="14" y="241"/>
                  <a:pt x="14" y="236"/>
                </a:cubicBezTo>
                <a:cubicBezTo>
                  <a:pt x="14" y="228"/>
                  <a:pt x="18" y="223"/>
                  <a:pt x="21" y="216"/>
                </a:cubicBezTo>
                <a:cubicBezTo>
                  <a:pt x="22" y="214"/>
                  <a:pt x="23" y="212"/>
                  <a:pt x="23" y="210"/>
                </a:cubicBezTo>
                <a:cubicBezTo>
                  <a:pt x="23" y="200"/>
                  <a:pt x="23" y="200"/>
                  <a:pt x="23" y="200"/>
                </a:cubicBezTo>
                <a:cubicBezTo>
                  <a:pt x="23" y="187"/>
                  <a:pt x="10" y="183"/>
                  <a:pt x="10" y="170"/>
                </a:cubicBezTo>
                <a:cubicBezTo>
                  <a:pt x="10" y="160"/>
                  <a:pt x="10" y="160"/>
                  <a:pt x="10" y="160"/>
                </a:cubicBezTo>
                <a:cubicBezTo>
                  <a:pt x="10" y="152"/>
                  <a:pt x="5" y="149"/>
                  <a:pt x="2" y="142"/>
                </a:cubicBezTo>
                <a:cubicBezTo>
                  <a:pt x="0" y="138"/>
                  <a:pt x="0" y="135"/>
                  <a:pt x="0" y="130"/>
                </a:cubicBezTo>
                <a:cubicBezTo>
                  <a:pt x="0" y="121"/>
                  <a:pt x="8" y="119"/>
                  <a:pt x="14" y="112"/>
                </a:cubicBezTo>
                <a:cubicBezTo>
                  <a:pt x="17" y="108"/>
                  <a:pt x="20" y="107"/>
                  <a:pt x="23" y="103"/>
                </a:cubicBezTo>
                <a:cubicBezTo>
                  <a:pt x="25" y="101"/>
                  <a:pt x="26" y="98"/>
                  <a:pt x="28" y="96"/>
                </a:cubicBezTo>
                <a:cubicBezTo>
                  <a:pt x="30" y="95"/>
                  <a:pt x="32" y="96"/>
                  <a:pt x="32" y="94"/>
                </a:cubicBezTo>
                <a:cubicBezTo>
                  <a:pt x="32" y="88"/>
                  <a:pt x="31" y="85"/>
                  <a:pt x="29" y="80"/>
                </a:cubicBezTo>
                <a:cubicBezTo>
                  <a:pt x="28" y="78"/>
                  <a:pt x="27" y="78"/>
                  <a:pt x="26" y="76"/>
                </a:cubicBezTo>
                <a:cubicBezTo>
                  <a:pt x="25" y="74"/>
                  <a:pt x="25" y="72"/>
                  <a:pt x="24" y="70"/>
                </a:cubicBezTo>
                <a:cubicBezTo>
                  <a:pt x="23" y="67"/>
                  <a:pt x="21" y="65"/>
                  <a:pt x="21" y="61"/>
                </a:cubicBezTo>
                <a:cubicBezTo>
                  <a:pt x="21" y="60"/>
                  <a:pt x="21" y="59"/>
                  <a:pt x="21" y="58"/>
                </a:cubicBezTo>
                <a:cubicBezTo>
                  <a:pt x="21" y="58"/>
                  <a:pt x="21" y="58"/>
                  <a:pt x="21" y="58"/>
                </a:cubicBezTo>
                <a:cubicBezTo>
                  <a:pt x="24" y="55"/>
                  <a:pt x="24" y="52"/>
                  <a:pt x="27" y="50"/>
                </a:cubicBezTo>
                <a:cubicBezTo>
                  <a:pt x="31" y="48"/>
                  <a:pt x="34" y="47"/>
                  <a:pt x="39" y="46"/>
                </a:cubicBezTo>
                <a:cubicBezTo>
                  <a:pt x="47" y="45"/>
                  <a:pt x="51" y="43"/>
                  <a:pt x="59" y="40"/>
                </a:cubicBezTo>
                <a:cubicBezTo>
                  <a:pt x="64" y="38"/>
                  <a:pt x="67" y="36"/>
                  <a:pt x="71" y="32"/>
                </a:cubicBezTo>
                <a:cubicBezTo>
                  <a:pt x="71" y="32"/>
                  <a:pt x="71" y="31"/>
                  <a:pt x="72" y="30"/>
                </a:cubicBezTo>
                <a:cubicBezTo>
                  <a:pt x="74" y="29"/>
                  <a:pt x="76" y="31"/>
                  <a:pt x="78" y="30"/>
                </a:cubicBezTo>
                <a:cubicBezTo>
                  <a:pt x="82" y="29"/>
                  <a:pt x="81" y="25"/>
                  <a:pt x="84" y="21"/>
                </a:cubicBezTo>
                <a:cubicBezTo>
                  <a:pt x="86" y="19"/>
                  <a:pt x="88" y="18"/>
                  <a:pt x="92" y="18"/>
                </a:cubicBezTo>
                <a:cubicBezTo>
                  <a:pt x="98" y="18"/>
                  <a:pt x="100" y="25"/>
                  <a:pt x="107" y="25"/>
                </a:cubicBezTo>
                <a:cubicBezTo>
                  <a:pt x="111" y="25"/>
                  <a:pt x="113" y="24"/>
                  <a:pt x="117" y="21"/>
                </a:cubicBezTo>
                <a:cubicBezTo>
                  <a:pt x="117" y="21"/>
                  <a:pt x="117" y="21"/>
                  <a:pt x="117" y="21"/>
                </a:cubicBezTo>
                <a:cubicBezTo>
                  <a:pt x="122" y="21"/>
                  <a:pt x="124" y="19"/>
                  <a:pt x="128" y="17"/>
                </a:cubicBezTo>
                <a:cubicBezTo>
                  <a:pt x="130" y="16"/>
                  <a:pt x="131" y="14"/>
                  <a:pt x="132" y="13"/>
                </a:cubicBezTo>
                <a:cubicBezTo>
                  <a:pt x="137" y="11"/>
                  <a:pt x="140" y="9"/>
                  <a:pt x="144" y="6"/>
                </a:cubicBezTo>
                <a:cubicBezTo>
                  <a:pt x="148" y="4"/>
                  <a:pt x="149" y="1"/>
                  <a:pt x="153" y="0"/>
                </a:cubicBezTo>
                <a:cubicBezTo>
                  <a:pt x="153" y="4"/>
                  <a:pt x="151" y="7"/>
                  <a:pt x="150" y="10"/>
                </a:cubicBezTo>
                <a:cubicBezTo>
                  <a:pt x="147" y="16"/>
                  <a:pt x="146" y="20"/>
                  <a:pt x="145" y="26"/>
                </a:cubicBezTo>
                <a:cubicBezTo>
                  <a:pt x="147" y="28"/>
                  <a:pt x="147" y="28"/>
                  <a:pt x="147" y="28"/>
                </a:cubicBezTo>
                <a:cubicBezTo>
                  <a:pt x="153" y="20"/>
                  <a:pt x="158" y="15"/>
                  <a:pt x="168" y="12"/>
                </a:cubicBezTo>
                <a:cubicBezTo>
                  <a:pt x="169" y="14"/>
                  <a:pt x="169" y="15"/>
                  <a:pt x="169" y="16"/>
                </a:cubicBezTo>
                <a:cubicBezTo>
                  <a:pt x="169" y="18"/>
                  <a:pt x="168" y="19"/>
                  <a:pt x="168" y="20"/>
                </a:cubicBezTo>
                <a:cubicBezTo>
                  <a:pt x="169" y="23"/>
                  <a:pt x="172" y="22"/>
                  <a:pt x="174" y="23"/>
                </a:cubicBezTo>
                <a:cubicBezTo>
                  <a:pt x="180" y="24"/>
                  <a:pt x="183" y="26"/>
                  <a:pt x="189" y="26"/>
                </a:cubicBezTo>
                <a:cubicBezTo>
                  <a:pt x="193" y="26"/>
                  <a:pt x="195" y="27"/>
                  <a:pt x="199" y="28"/>
                </a:cubicBezTo>
                <a:cubicBezTo>
                  <a:pt x="201" y="30"/>
                  <a:pt x="203" y="30"/>
                  <a:pt x="205" y="32"/>
                </a:cubicBezTo>
                <a:cubicBezTo>
                  <a:pt x="208" y="36"/>
                  <a:pt x="209" y="40"/>
                  <a:pt x="211" y="4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5" name="Freeform 23"/>
          <p:cNvSpPr>
            <a:spLocks/>
          </p:cNvSpPr>
          <p:nvPr/>
        </p:nvSpPr>
        <p:spPr bwMode="auto">
          <a:xfrm>
            <a:off x="5972940" y="4678478"/>
            <a:ext cx="629488" cy="613269"/>
          </a:xfrm>
          <a:custGeom>
            <a:avLst/>
            <a:gdLst/>
            <a:ahLst/>
            <a:cxnLst>
              <a:cxn ang="0">
                <a:pos x="163" y="6"/>
              </a:cxn>
              <a:cxn ang="0">
                <a:pos x="183" y="20"/>
              </a:cxn>
              <a:cxn ang="0">
                <a:pos x="188" y="23"/>
              </a:cxn>
              <a:cxn ang="0">
                <a:pos x="201" y="27"/>
              </a:cxn>
              <a:cxn ang="0">
                <a:pos x="213" y="35"/>
              </a:cxn>
              <a:cxn ang="0">
                <a:pos x="226" y="42"/>
              </a:cxn>
              <a:cxn ang="0">
                <a:pos x="220" y="59"/>
              </a:cxn>
              <a:cxn ang="0">
                <a:pos x="198" y="83"/>
              </a:cxn>
              <a:cxn ang="0">
                <a:pos x="170" y="87"/>
              </a:cxn>
              <a:cxn ang="0">
                <a:pos x="150" y="95"/>
              </a:cxn>
              <a:cxn ang="0">
                <a:pos x="154" y="114"/>
              </a:cxn>
              <a:cxn ang="0">
                <a:pos x="157" y="134"/>
              </a:cxn>
              <a:cxn ang="0">
                <a:pos x="172" y="156"/>
              </a:cxn>
              <a:cxn ang="0">
                <a:pos x="179" y="161"/>
              </a:cxn>
              <a:cxn ang="0">
                <a:pos x="188" y="163"/>
              </a:cxn>
              <a:cxn ang="0">
                <a:pos x="189" y="189"/>
              </a:cxn>
              <a:cxn ang="0">
                <a:pos x="191" y="199"/>
              </a:cxn>
              <a:cxn ang="0">
                <a:pos x="173" y="214"/>
              </a:cxn>
              <a:cxn ang="0">
                <a:pos x="154" y="194"/>
              </a:cxn>
              <a:cxn ang="0">
                <a:pos x="128" y="188"/>
              </a:cxn>
              <a:cxn ang="0">
                <a:pos x="93" y="186"/>
              </a:cxn>
              <a:cxn ang="0">
                <a:pos x="59" y="190"/>
              </a:cxn>
              <a:cxn ang="0">
                <a:pos x="45" y="175"/>
              </a:cxn>
              <a:cxn ang="0">
                <a:pos x="22" y="161"/>
              </a:cxn>
              <a:cxn ang="0">
                <a:pos x="5" y="148"/>
              </a:cxn>
              <a:cxn ang="0">
                <a:pos x="13" y="129"/>
              </a:cxn>
              <a:cxn ang="0">
                <a:pos x="24" y="121"/>
              </a:cxn>
              <a:cxn ang="0">
                <a:pos x="22" y="104"/>
              </a:cxn>
              <a:cxn ang="0">
                <a:pos x="51" y="105"/>
              </a:cxn>
              <a:cxn ang="0">
                <a:pos x="63" y="105"/>
              </a:cxn>
              <a:cxn ang="0">
                <a:pos x="80" y="114"/>
              </a:cxn>
              <a:cxn ang="0">
                <a:pos x="93" y="104"/>
              </a:cxn>
              <a:cxn ang="0">
                <a:pos x="103" y="81"/>
              </a:cxn>
              <a:cxn ang="0">
                <a:pos x="106" y="73"/>
              </a:cxn>
              <a:cxn ang="0">
                <a:pos x="119" y="74"/>
              </a:cxn>
              <a:cxn ang="0">
                <a:pos x="131" y="48"/>
              </a:cxn>
              <a:cxn ang="0">
                <a:pos x="152" y="26"/>
              </a:cxn>
              <a:cxn ang="0">
                <a:pos x="145" y="10"/>
              </a:cxn>
            </a:cxnLst>
            <a:rect l="0" t="0" r="r" b="b"/>
            <a:pathLst>
              <a:path w="226" h="214">
                <a:moveTo>
                  <a:pt x="148" y="0"/>
                </a:moveTo>
                <a:cubicBezTo>
                  <a:pt x="154" y="0"/>
                  <a:pt x="158" y="3"/>
                  <a:pt x="163" y="6"/>
                </a:cubicBezTo>
                <a:cubicBezTo>
                  <a:pt x="168" y="10"/>
                  <a:pt x="172" y="11"/>
                  <a:pt x="177" y="15"/>
                </a:cubicBezTo>
                <a:cubicBezTo>
                  <a:pt x="180" y="17"/>
                  <a:pt x="181" y="18"/>
                  <a:pt x="183" y="20"/>
                </a:cubicBezTo>
                <a:cubicBezTo>
                  <a:pt x="183" y="21"/>
                  <a:pt x="183" y="21"/>
                  <a:pt x="184" y="22"/>
                </a:cubicBezTo>
                <a:cubicBezTo>
                  <a:pt x="185" y="23"/>
                  <a:pt x="186" y="23"/>
                  <a:pt x="188" y="23"/>
                </a:cubicBezTo>
                <a:cubicBezTo>
                  <a:pt x="193" y="25"/>
                  <a:pt x="196" y="27"/>
                  <a:pt x="201" y="27"/>
                </a:cubicBezTo>
                <a:cubicBezTo>
                  <a:pt x="201" y="27"/>
                  <a:pt x="201" y="27"/>
                  <a:pt x="201" y="27"/>
                </a:cubicBezTo>
                <a:cubicBezTo>
                  <a:pt x="202" y="27"/>
                  <a:pt x="203" y="27"/>
                  <a:pt x="203" y="27"/>
                </a:cubicBezTo>
                <a:cubicBezTo>
                  <a:pt x="207" y="30"/>
                  <a:pt x="209" y="33"/>
                  <a:pt x="213" y="35"/>
                </a:cubicBezTo>
                <a:cubicBezTo>
                  <a:pt x="216" y="36"/>
                  <a:pt x="218" y="37"/>
                  <a:pt x="221" y="38"/>
                </a:cubicBezTo>
                <a:cubicBezTo>
                  <a:pt x="223" y="39"/>
                  <a:pt x="226" y="40"/>
                  <a:pt x="226" y="42"/>
                </a:cubicBezTo>
                <a:cubicBezTo>
                  <a:pt x="226" y="44"/>
                  <a:pt x="225" y="46"/>
                  <a:pt x="225" y="48"/>
                </a:cubicBezTo>
                <a:cubicBezTo>
                  <a:pt x="224" y="52"/>
                  <a:pt x="223" y="55"/>
                  <a:pt x="220" y="59"/>
                </a:cubicBezTo>
                <a:cubicBezTo>
                  <a:pt x="218" y="64"/>
                  <a:pt x="217" y="68"/>
                  <a:pt x="213" y="71"/>
                </a:cubicBezTo>
                <a:cubicBezTo>
                  <a:pt x="208" y="77"/>
                  <a:pt x="205" y="80"/>
                  <a:pt x="198" y="83"/>
                </a:cubicBezTo>
                <a:cubicBezTo>
                  <a:pt x="193" y="85"/>
                  <a:pt x="190" y="87"/>
                  <a:pt x="184" y="87"/>
                </a:cubicBezTo>
                <a:cubicBezTo>
                  <a:pt x="170" y="87"/>
                  <a:pt x="170" y="87"/>
                  <a:pt x="170" y="87"/>
                </a:cubicBezTo>
                <a:cubicBezTo>
                  <a:pt x="162" y="87"/>
                  <a:pt x="158" y="90"/>
                  <a:pt x="150" y="91"/>
                </a:cubicBezTo>
                <a:cubicBezTo>
                  <a:pt x="150" y="95"/>
                  <a:pt x="150" y="95"/>
                  <a:pt x="150" y="95"/>
                </a:cubicBezTo>
                <a:cubicBezTo>
                  <a:pt x="150" y="98"/>
                  <a:pt x="152" y="100"/>
                  <a:pt x="153" y="103"/>
                </a:cubicBezTo>
                <a:cubicBezTo>
                  <a:pt x="154" y="108"/>
                  <a:pt x="154" y="110"/>
                  <a:pt x="154" y="114"/>
                </a:cubicBezTo>
                <a:cubicBezTo>
                  <a:pt x="154" y="118"/>
                  <a:pt x="151" y="120"/>
                  <a:pt x="151" y="124"/>
                </a:cubicBezTo>
                <a:cubicBezTo>
                  <a:pt x="151" y="128"/>
                  <a:pt x="154" y="130"/>
                  <a:pt x="157" y="134"/>
                </a:cubicBezTo>
                <a:cubicBezTo>
                  <a:pt x="161" y="139"/>
                  <a:pt x="164" y="142"/>
                  <a:pt x="167" y="148"/>
                </a:cubicBezTo>
                <a:cubicBezTo>
                  <a:pt x="169" y="151"/>
                  <a:pt x="169" y="154"/>
                  <a:pt x="172" y="156"/>
                </a:cubicBezTo>
                <a:cubicBezTo>
                  <a:pt x="174" y="158"/>
                  <a:pt x="176" y="158"/>
                  <a:pt x="178" y="159"/>
                </a:cubicBezTo>
                <a:cubicBezTo>
                  <a:pt x="179" y="160"/>
                  <a:pt x="179" y="161"/>
                  <a:pt x="179" y="161"/>
                </a:cubicBezTo>
                <a:cubicBezTo>
                  <a:pt x="182" y="163"/>
                  <a:pt x="185" y="163"/>
                  <a:pt x="188" y="163"/>
                </a:cubicBezTo>
                <a:cubicBezTo>
                  <a:pt x="188" y="163"/>
                  <a:pt x="188" y="163"/>
                  <a:pt x="188" y="163"/>
                </a:cubicBezTo>
                <a:cubicBezTo>
                  <a:pt x="187" y="169"/>
                  <a:pt x="188" y="172"/>
                  <a:pt x="188" y="178"/>
                </a:cubicBezTo>
                <a:cubicBezTo>
                  <a:pt x="188" y="182"/>
                  <a:pt x="189" y="185"/>
                  <a:pt x="189" y="189"/>
                </a:cubicBezTo>
                <a:cubicBezTo>
                  <a:pt x="190" y="193"/>
                  <a:pt x="190" y="195"/>
                  <a:pt x="191" y="199"/>
                </a:cubicBezTo>
                <a:cubicBezTo>
                  <a:pt x="191" y="199"/>
                  <a:pt x="191" y="199"/>
                  <a:pt x="191" y="199"/>
                </a:cubicBezTo>
                <a:cubicBezTo>
                  <a:pt x="187" y="202"/>
                  <a:pt x="185" y="204"/>
                  <a:pt x="182" y="207"/>
                </a:cubicBezTo>
                <a:cubicBezTo>
                  <a:pt x="179" y="211"/>
                  <a:pt x="177" y="214"/>
                  <a:pt x="173" y="214"/>
                </a:cubicBezTo>
                <a:cubicBezTo>
                  <a:pt x="166" y="214"/>
                  <a:pt x="161" y="211"/>
                  <a:pt x="158" y="204"/>
                </a:cubicBezTo>
                <a:cubicBezTo>
                  <a:pt x="157" y="201"/>
                  <a:pt x="156" y="198"/>
                  <a:pt x="154" y="194"/>
                </a:cubicBezTo>
                <a:cubicBezTo>
                  <a:pt x="153" y="191"/>
                  <a:pt x="150" y="188"/>
                  <a:pt x="147" y="188"/>
                </a:cubicBezTo>
                <a:cubicBezTo>
                  <a:pt x="128" y="188"/>
                  <a:pt x="128" y="188"/>
                  <a:pt x="128" y="188"/>
                </a:cubicBezTo>
                <a:cubicBezTo>
                  <a:pt x="122" y="188"/>
                  <a:pt x="119" y="181"/>
                  <a:pt x="112" y="181"/>
                </a:cubicBezTo>
                <a:cubicBezTo>
                  <a:pt x="104" y="181"/>
                  <a:pt x="101" y="186"/>
                  <a:pt x="93" y="186"/>
                </a:cubicBezTo>
                <a:cubicBezTo>
                  <a:pt x="87" y="186"/>
                  <a:pt x="85" y="182"/>
                  <a:pt x="80" y="182"/>
                </a:cubicBezTo>
                <a:cubicBezTo>
                  <a:pt x="72" y="182"/>
                  <a:pt x="66" y="188"/>
                  <a:pt x="59" y="190"/>
                </a:cubicBezTo>
                <a:cubicBezTo>
                  <a:pt x="59" y="190"/>
                  <a:pt x="59" y="190"/>
                  <a:pt x="59" y="190"/>
                </a:cubicBezTo>
                <a:cubicBezTo>
                  <a:pt x="56" y="182"/>
                  <a:pt x="52" y="178"/>
                  <a:pt x="45" y="175"/>
                </a:cubicBezTo>
                <a:cubicBezTo>
                  <a:pt x="38" y="174"/>
                  <a:pt x="32" y="177"/>
                  <a:pt x="27" y="172"/>
                </a:cubicBezTo>
                <a:cubicBezTo>
                  <a:pt x="24" y="169"/>
                  <a:pt x="25" y="164"/>
                  <a:pt x="22" y="161"/>
                </a:cubicBezTo>
                <a:cubicBezTo>
                  <a:pt x="19" y="159"/>
                  <a:pt x="16" y="160"/>
                  <a:pt x="13" y="158"/>
                </a:cubicBezTo>
                <a:cubicBezTo>
                  <a:pt x="9" y="155"/>
                  <a:pt x="8" y="153"/>
                  <a:pt x="5" y="148"/>
                </a:cubicBezTo>
                <a:cubicBezTo>
                  <a:pt x="3" y="145"/>
                  <a:pt x="2" y="143"/>
                  <a:pt x="0" y="140"/>
                </a:cubicBezTo>
                <a:cubicBezTo>
                  <a:pt x="5" y="136"/>
                  <a:pt x="7" y="133"/>
                  <a:pt x="13" y="129"/>
                </a:cubicBezTo>
                <a:cubicBezTo>
                  <a:pt x="15" y="128"/>
                  <a:pt x="17" y="127"/>
                  <a:pt x="19" y="126"/>
                </a:cubicBezTo>
                <a:cubicBezTo>
                  <a:pt x="21" y="125"/>
                  <a:pt x="24" y="124"/>
                  <a:pt x="24" y="121"/>
                </a:cubicBezTo>
                <a:cubicBezTo>
                  <a:pt x="24" y="116"/>
                  <a:pt x="18" y="114"/>
                  <a:pt x="18" y="108"/>
                </a:cubicBezTo>
                <a:cubicBezTo>
                  <a:pt x="18" y="106"/>
                  <a:pt x="21" y="106"/>
                  <a:pt x="22" y="104"/>
                </a:cubicBezTo>
                <a:cubicBezTo>
                  <a:pt x="24" y="101"/>
                  <a:pt x="25" y="99"/>
                  <a:pt x="26" y="96"/>
                </a:cubicBezTo>
                <a:cubicBezTo>
                  <a:pt x="36" y="98"/>
                  <a:pt x="41" y="105"/>
                  <a:pt x="51" y="105"/>
                </a:cubicBezTo>
                <a:cubicBezTo>
                  <a:pt x="55" y="105"/>
                  <a:pt x="57" y="101"/>
                  <a:pt x="60" y="101"/>
                </a:cubicBezTo>
                <a:cubicBezTo>
                  <a:pt x="62" y="101"/>
                  <a:pt x="62" y="104"/>
                  <a:pt x="63" y="105"/>
                </a:cubicBezTo>
                <a:cubicBezTo>
                  <a:pt x="65" y="108"/>
                  <a:pt x="67" y="110"/>
                  <a:pt x="70" y="111"/>
                </a:cubicBezTo>
                <a:cubicBezTo>
                  <a:pt x="74" y="112"/>
                  <a:pt x="76" y="114"/>
                  <a:pt x="80" y="114"/>
                </a:cubicBezTo>
                <a:cubicBezTo>
                  <a:pt x="83" y="114"/>
                  <a:pt x="84" y="114"/>
                  <a:pt x="86" y="113"/>
                </a:cubicBezTo>
                <a:cubicBezTo>
                  <a:pt x="90" y="111"/>
                  <a:pt x="91" y="108"/>
                  <a:pt x="93" y="104"/>
                </a:cubicBezTo>
                <a:cubicBezTo>
                  <a:pt x="95" y="100"/>
                  <a:pt x="97" y="98"/>
                  <a:pt x="99" y="94"/>
                </a:cubicBezTo>
                <a:cubicBezTo>
                  <a:pt x="101" y="89"/>
                  <a:pt x="102" y="86"/>
                  <a:pt x="103" y="81"/>
                </a:cubicBezTo>
                <a:cubicBezTo>
                  <a:pt x="104" y="79"/>
                  <a:pt x="104" y="77"/>
                  <a:pt x="105" y="75"/>
                </a:cubicBezTo>
                <a:cubicBezTo>
                  <a:pt x="106" y="74"/>
                  <a:pt x="105" y="73"/>
                  <a:pt x="106" y="73"/>
                </a:cubicBezTo>
                <a:cubicBezTo>
                  <a:pt x="107" y="72"/>
                  <a:pt x="108" y="73"/>
                  <a:pt x="109" y="72"/>
                </a:cubicBezTo>
                <a:cubicBezTo>
                  <a:pt x="119" y="74"/>
                  <a:pt x="119" y="74"/>
                  <a:pt x="119" y="74"/>
                </a:cubicBezTo>
                <a:cubicBezTo>
                  <a:pt x="124" y="73"/>
                  <a:pt x="126" y="68"/>
                  <a:pt x="127" y="62"/>
                </a:cubicBezTo>
                <a:cubicBezTo>
                  <a:pt x="129" y="57"/>
                  <a:pt x="129" y="54"/>
                  <a:pt x="131" y="48"/>
                </a:cubicBezTo>
                <a:cubicBezTo>
                  <a:pt x="134" y="42"/>
                  <a:pt x="139" y="40"/>
                  <a:pt x="144" y="36"/>
                </a:cubicBezTo>
                <a:cubicBezTo>
                  <a:pt x="147" y="33"/>
                  <a:pt x="152" y="31"/>
                  <a:pt x="152" y="26"/>
                </a:cubicBezTo>
                <a:cubicBezTo>
                  <a:pt x="152" y="20"/>
                  <a:pt x="143" y="20"/>
                  <a:pt x="143" y="14"/>
                </a:cubicBezTo>
                <a:cubicBezTo>
                  <a:pt x="143" y="12"/>
                  <a:pt x="144" y="11"/>
                  <a:pt x="145" y="10"/>
                </a:cubicBezTo>
                <a:cubicBezTo>
                  <a:pt x="147" y="6"/>
                  <a:pt x="148" y="4"/>
                  <a:pt x="148"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6" name="Freeform 24"/>
          <p:cNvSpPr>
            <a:spLocks/>
          </p:cNvSpPr>
          <p:nvPr/>
        </p:nvSpPr>
        <p:spPr bwMode="auto">
          <a:xfrm>
            <a:off x="6453754" y="5012692"/>
            <a:ext cx="689589" cy="798221"/>
          </a:xfrm>
          <a:custGeom>
            <a:avLst/>
            <a:gdLst/>
            <a:ahLst/>
            <a:cxnLst>
              <a:cxn ang="0">
                <a:pos x="237" y="53"/>
              </a:cxn>
              <a:cxn ang="0">
                <a:pos x="242" y="68"/>
              </a:cxn>
              <a:cxn ang="0">
                <a:pos x="248" y="86"/>
              </a:cxn>
              <a:cxn ang="0">
                <a:pos x="239" y="95"/>
              </a:cxn>
              <a:cxn ang="0">
                <a:pos x="216" y="122"/>
              </a:cxn>
              <a:cxn ang="0">
                <a:pos x="226" y="152"/>
              </a:cxn>
              <a:cxn ang="0">
                <a:pos x="239" y="192"/>
              </a:cxn>
              <a:cxn ang="0">
                <a:pos x="237" y="208"/>
              </a:cxn>
              <a:cxn ang="0">
                <a:pos x="233" y="240"/>
              </a:cxn>
              <a:cxn ang="0">
                <a:pos x="213" y="245"/>
              </a:cxn>
              <a:cxn ang="0">
                <a:pos x="189" y="246"/>
              </a:cxn>
              <a:cxn ang="0">
                <a:pos x="185" y="254"/>
              </a:cxn>
              <a:cxn ang="0">
                <a:pos x="180" y="270"/>
              </a:cxn>
              <a:cxn ang="0">
                <a:pos x="171" y="262"/>
              </a:cxn>
              <a:cxn ang="0">
                <a:pos x="159" y="256"/>
              </a:cxn>
              <a:cxn ang="0">
                <a:pos x="149" y="257"/>
              </a:cxn>
              <a:cxn ang="0">
                <a:pos x="146" y="265"/>
              </a:cxn>
              <a:cxn ang="0">
                <a:pos x="138" y="279"/>
              </a:cxn>
              <a:cxn ang="0">
                <a:pos x="116" y="265"/>
              </a:cxn>
              <a:cxn ang="0">
                <a:pos x="96" y="265"/>
              </a:cxn>
              <a:cxn ang="0">
                <a:pos x="102" y="244"/>
              </a:cxn>
              <a:cxn ang="0">
                <a:pos x="108" y="228"/>
              </a:cxn>
              <a:cxn ang="0">
                <a:pos x="109" y="216"/>
              </a:cxn>
              <a:cxn ang="0">
                <a:pos x="107" y="199"/>
              </a:cxn>
              <a:cxn ang="0">
                <a:pos x="78" y="193"/>
              </a:cxn>
              <a:cxn ang="0">
                <a:pos x="68" y="205"/>
              </a:cxn>
              <a:cxn ang="0">
                <a:pos x="51" y="208"/>
              </a:cxn>
              <a:cxn ang="0">
                <a:pos x="41" y="211"/>
              </a:cxn>
              <a:cxn ang="0">
                <a:pos x="30" y="215"/>
              </a:cxn>
              <a:cxn ang="0">
                <a:pos x="23" y="207"/>
              </a:cxn>
              <a:cxn ang="0">
                <a:pos x="21" y="196"/>
              </a:cxn>
              <a:cxn ang="0">
                <a:pos x="20" y="181"/>
              </a:cxn>
              <a:cxn ang="0">
                <a:pos x="16" y="159"/>
              </a:cxn>
              <a:cxn ang="0">
                <a:pos x="10" y="151"/>
              </a:cxn>
              <a:cxn ang="0">
                <a:pos x="0" y="153"/>
              </a:cxn>
              <a:cxn ang="0">
                <a:pos x="20" y="129"/>
              </a:cxn>
              <a:cxn ang="0">
                <a:pos x="20" y="118"/>
              </a:cxn>
              <a:cxn ang="0">
                <a:pos x="17" y="98"/>
              </a:cxn>
              <a:cxn ang="0">
                <a:pos x="19" y="82"/>
              </a:cxn>
              <a:cxn ang="0">
                <a:pos x="16" y="61"/>
              </a:cxn>
              <a:cxn ang="0">
                <a:pos x="16" y="46"/>
              </a:cxn>
              <a:cxn ang="0">
                <a:pos x="27" y="23"/>
              </a:cxn>
              <a:cxn ang="0">
                <a:pos x="43" y="12"/>
              </a:cxn>
              <a:cxn ang="0">
                <a:pos x="69" y="18"/>
              </a:cxn>
              <a:cxn ang="0">
                <a:pos x="74" y="11"/>
              </a:cxn>
              <a:cxn ang="0">
                <a:pos x="87" y="0"/>
              </a:cxn>
              <a:cxn ang="0">
                <a:pos x="122" y="6"/>
              </a:cxn>
              <a:cxn ang="0">
                <a:pos x="138" y="15"/>
              </a:cxn>
              <a:cxn ang="0">
                <a:pos x="154" y="25"/>
              </a:cxn>
              <a:cxn ang="0">
                <a:pos x="178" y="18"/>
              </a:cxn>
              <a:cxn ang="0">
                <a:pos x="192" y="14"/>
              </a:cxn>
              <a:cxn ang="0">
                <a:pos x="205" y="28"/>
              </a:cxn>
              <a:cxn ang="0">
                <a:pos x="214" y="48"/>
              </a:cxn>
              <a:cxn ang="0">
                <a:pos x="237" y="50"/>
              </a:cxn>
            </a:cxnLst>
            <a:rect l="0" t="0" r="r" b="b"/>
            <a:pathLst>
              <a:path w="248" h="279">
                <a:moveTo>
                  <a:pt x="237" y="50"/>
                </a:moveTo>
                <a:cubicBezTo>
                  <a:pt x="237" y="51"/>
                  <a:pt x="237" y="52"/>
                  <a:pt x="237" y="53"/>
                </a:cubicBezTo>
                <a:cubicBezTo>
                  <a:pt x="237" y="57"/>
                  <a:pt x="239" y="59"/>
                  <a:pt x="240" y="62"/>
                </a:cubicBezTo>
                <a:cubicBezTo>
                  <a:pt x="241" y="64"/>
                  <a:pt x="241" y="66"/>
                  <a:pt x="242" y="68"/>
                </a:cubicBezTo>
                <a:cubicBezTo>
                  <a:pt x="243" y="70"/>
                  <a:pt x="244" y="70"/>
                  <a:pt x="245" y="72"/>
                </a:cubicBezTo>
                <a:cubicBezTo>
                  <a:pt x="247" y="77"/>
                  <a:pt x="248" y="80"/>
                  <a:pt x="248" y="86"/>
                </a:cubicBezTo>
                <a:cubicBezTo>
                  <a:pt x="248" y="88"/>
                  <a:pt x="246" y="87"/>
                  <a:pt x="244" y="88"/>
                </a:cubicBezTo>
                <a:cubicBezTo>
                  <a:pt x="242" y="90"/>
                  <a:pt x="241" y="93"/>
                  <a:pt x="239" y="95"/>
                </a:cubicBezTo>
                <a:cubicBezTo>
                  <a:pt x="236" y="99"/>
                  <a:pt x="233" y="100"/>
                  <a:pt x="230" y="104"/>
                </a:cubicBezTo>
                <a:cubicBezTo>
                  <a:pt x="224" y="111"/>
                  <a:pt x="216" y="113"/>
                  <a:pt x="216" y="122"/>
                </a:cubicBezTo>
                <a:cubicBezTo>
                  <a:pt x="216" y="127"/>
                  <a:pt x="216" y="130"/>
                  <a:pt x="218" y="134"/>
                </a:cubicBezTo>
                <a:cubicBezTo>
                  <a:pt x="221" y="141"/>
                  <a:pt x="226" y="144"/>
                  <a:pt x="226" y="152"/>
                </a:cubicBezTo>
                <a:cubicBezTo>
                  <a:pt x="226" y="162"/>
                  <a:pt x="226" y="162"/>
                  <a:pt x="226" y="162"/>
                </a:cubicBezTo>
                <a:cubicBezTo>
                  <a:pt x="226" y="175"/>
                  <a:pt x="239" y="179"/>
                  <a:pt x="239" y="192"/>
                </a:cubicBezTo>
                <a:cubicBezTo>
                  <a:pt x="239" y="202"/>
                  <a:pt x="239" y="202"/>
                  <a:pt x="239" y="202"/>
                </a:cubicBezTo>
                <a:cubicBezTo>
                  <a:pt x="239" y="204"/>
                  <a:pt x="238" y="206"/>
                  <a:pt x="237" y="208"/>
                </a:cubicBezTo>
                <a:cubicBezTo>
                  <a:pt x="234" y="215"/>
                  <a:pt x="230" y="220"/>
                  <a:pt x="230" y="228"/>
                </a:cubicBezTo>
                <a:cubicBezTo>
                  <a:pt x="230" y="233"/>
                  <a:pt x="232" y="235"/>
                  <a:pt x="233" y="240"/>
                </a:cubicBezTo>
                <a:cubicBezTo>
                  <a:pt x="233" y="240"/>
                  <a:pt x="233" y="240"/>
                  <a:pt x="233" y="240"/>
                </a:cubicBezTo>
                <a:cubicBezTo>
                  <a:pt x="227" y="244"/>
                  <a:pt x="220" y="245"/>
                  <a:pt x="213" y="245"/>
                </a:cubicBezTo>
                <a:cubicBezTo>
                  <a:pt x="207" y="245"/>
                  <a:pt x="204" y="242"/>
                  <a:pt x="198" y="242"/>
                </a:cubicBezTo>
                <a:cubicBezTo>
                  <a:pt x="194" y="242"/>
                  <a:pt x="192" y="244"/>
                  <a:pt x="189" y="246"/>
                </a:cubicBezTo>
                <a:cubicBezTo>
                  <a:pt x="187" y="248"/>
                  <a:pt x="185" y="248"/>
                  <a:pt x="185" y="249"/>
                </a:cubicBezTo>
                <a:cubicBezTo>
                  <a:pt x="185" y="251"/>
                  <a:pt x="185" y="252"/>
                  <a:pt x="185" y="254"/>
                </a:cubicBezTo>
                <a:cubicBezTo>
                  <a:pt x="185" y="270"/>
                  <a:pt x="185" y="270"/>
                  <a:pt x="185" y="270"/>
                </a:cubicBezTo>
                <a:cubicBezTo>
                  <a:pt x="183" y="270"/>
                  <a:pt x="182" y="270"/>
                  <a:pt x="180" y="270"/>
                </a:cubicBezTo>
                <a:cubicBezTo>
                  <a:pt x="179" y="270"/>
                  <a:pt x="178" y="269"/>
                  <a:pt x="176" y="268"/>
                </a:cubicBezTo>
                <a:cubicBezTo>
                  <a:pt x="174" y="266"/>
                  <a:pt x="173" y="264"/>
                  <a:pt x="171" y="262"/>
                </a:cubicBezTo>
                <a:cubicBezTo>
                  <a:pt x="169" y="260"/>
                  <a:pt x="168" y="257"/>
                  <a:pt x="165" y="256"/>
                </a:cubicBezTo>
                <a:cubicBezTo>
                  <a:pt x="163" y="256"/>
                  <a:pt x="162" y="256"/>
                  <a:pt x="159" y="256"/>
                </a:cubicBezTo>
                <a:cubicBezTo>
                  <a:pt x="156" y="256"/>
                  <a:pt x="154" y="256"/>
                  <a:pt x="151" y="257"/>
                </a:cubicBezTo>
                <a:cubicBezTo>
                  <a:pt x="151" y="257"/>
                  <a:pt x="150" y="257"/>
                  <a:pt x="149" y="257"/>
                </a:cubicBezTo>
                <a:cubicBezTo>
                  <a:pt x="149" y="257"/>
                  <a:pt x="149" y="258"/>
                  <a:pt x="149" y="259"/>
                </a:cubicBezTo>
                <a:cubicBezTo>
                  <a:pt x="148" y="261"/>
                  <a:pt x="147" y="263"/>
                  <a:pt x="146" y="265"/>
                </a:cubicBezTo>
                <a:cubicBezTo>
                  <a:pt x="146" y="269"/>
                  <a:pt x="146" y="272"/>
                  <a:pt x="144" y="275"/>
                </a:cubicBezTo>
                <a:cubicBezTo>
                  <a:pt x="143" y="278"/>
                  <a:pt x="141" y="278"/>
                  <a:pt x="138" y="279"/>
                </a:cubicBezTo>
                <a:cubicBezTo>
                  <a:pt x="138" y="279"/>
                  <a:pt x="138" y="279"/>
                  <a:pt x="138" y="279"/>
                </a:cubicBezTo>
                <a:cubicBezTo>
                  <a:pt x="128" y="276"/>
                  <a:pt x="125" y="270"/>
                  <a:pt x="116" y="265"/>
                </a:cubicBezTo>
                <a:cubicBezTo>
                  <a:pt x="113" y="263"/>
                  <a:pt x="112" y="261"/>
                  <a:pt x="108" y="261"/>
                </a:cubicBezTo>
                <a:cubicBezTo>
                  <a:pt x="103" y="261"/>
                  <a:pt x="101" y="263"/>
                  <a:pt x="96" y="265"/>
                </a:cubicBezTo>
                <a:cubicBezTo>
                  <a:pt x="94" y="264"/>
                  <a:pt x="94" y="264"/>
                  <a:pt x="94" y="264"/>
                </a:cubicBezTo>
                <a:cubicBezTo>
                  <a:pt x="96" y="256"/>
                  <a:pt x="98" y="252"/>
                  <a:pt x="102" y="244"/>
                </a:cubicBezTo>
                <a:cubicBezTo>
                  <a:pt x="104" y="241"/>
                  <a:pt x="105" y="238"/>
                  <a:pt x="106" y="234"/>
                </a:cubicBezTo>
                <a:cubicBezTo>
                  <a:pt x="107" y="232"/>
                  <a:pt x="107" y="230"/>
                  <a:pt x="108" y="228"/>
                </a:cubicBezTo>
                <a:cubicBezTo>
                  <a:pt x="109" y="225"/>
                  <a:pt x="112" y="224"/>
                  <a:pt x="112" y="221"/>
                </a:cubicBezTo>
                <a:cubicBezTo>
                  <a:pt x="112" y="219"/>
                  <a:pt x="110" y="218"/>
                  <a:pt x="109" y="216"/>
                </a:cubicBezTo>
                <a:cubicBezTo>
                  <a:pt x="108" y="215"/>
                  <a:pt x="108" y="213"/>
                  <a:pt x="108" y="210"/>
                </a:cubicBezTo>
                <a:cubicBezTo>
                  <a:pt x="107" y="206"/>
                  <a:pt x="107" y="203"/>
                  <a:pt x="107" y="199"/>
                </a:cubicBezTo>
                <a:cubicBezTo>
                  <a:pt x="97" y="199"/>
                  <a:pt x="93" y="192"/>
                  <a:pt x="83" y="192"/>
                </a:cubicBezTo>
                <a:cubicBezTo>
                  <a:pt x="81" y="192"/>
                  <a:pt x="80" y="192"/>
                  <a:pt x="78" y="193"/>
                </a:cubicBezTo>
                <a:cubicBezTo>
                  <a:pt x="76" y="195"/>
                  <a:pt x="76" y="198"/>
                  <a:pt x="75" y="200"/>
                </a:cubicBezTo>
                <a:cubicBezTo>
                  <a:pt x="73" y="203"/>
                  <a:pt x="71" y="203"/>
                  <a:pt x="68" y="205"/>
                </a:cubicBezTo>
                <a:cubicBezTo>
                  <a:pt x="65" y="208"/>
                  <a:pt x="63" y="210"/>
                  <a:pt x="59" y="210"/>
                </a:cubicBezTo>
                <a:cubicBezTo>
                  <a:pt x="56" y="210"/>
                  <a:pt x="54" y="209"/>
                  <a:pt x="51" y="208"/>
                </a:cubicBezTo>
                <a:cubicBezTo>
                  <a:pt x="50" y="208"/>
                  <a:pt x="50" y="206"/>
                  <a:pt x="49" y="206"/>
                </a:cubicBezTo>
                <a:cubicBezTo>
                  <a:pt x="46" y="206"/>
                  <a:pt x="44" y="209"/>
                  <a:pt x="41" y="211"/>
                </a:cubicBezTo>
                <a:cubicBezTo>
                  <a:pt x="39" y="213"/>
                  <a:pt x="38" y="215"/>
                  <a:pt x="35" y="215"/>
                </a:cubicBezTo>
                <a:cubicBezTo>
                  <a:pt x="30" y="215"/>
                  <a:pt x="30" y="215"/>
                  <a:pt x="30" y="215"/>
                </a:cubicBezTo>
                <a:cubicBezTo>
                  <a:pt x="29" y="212"/>
                  <a:pt x="29" y="210"/>
                  <a:pt x="30" y="207"/>
                </a:cubicBezTo>
                <a:cubicBezTo>
                  <a:pt x="23" y="207"/>
                  <a:pt x="23" y="207"/>
                  <a:pt x="23" y="207"/>
                </a:cubicBezTo>
                <a:cubicBezTo>
                  <a:pt x="23" y="207"/>
                  <a:pt x="23" y="207"/>
                  <a:pt x="23" y="207"/>
                </a:cubicBezTo>
                <a:cubicBezTo>
                  <a:pt x="24" y="203"/>
                  <a:pt x="23" y="199"/>
                  <a:pt x="21" y="196"/>
                </a:cubicBezTo>
                <a:cubicBezTo>
                  <a:pt x="20" y="195"/>
                  <a:pt x="18" y="194"/>
                  <a:pt x="18" y="192"/>
                </a:cubicBezTo>
                <a:cubicBezTo>
                  <a:pt x="18" y="188"/>
                  <a:pt x="20" y="186"/>
                  <a:pt x="20" y="181"/>
                </a:cubicBezTo>
                <a:cubicBezTo>
                  <a:pt x="20" y="175"/>
                  <a:pt x="20" y="171"/>
                  <a:pt x="18" y="165"/>
                </a:cubicBezTo>
                <a:cubicBezTo>
                  <a:pt x="17" y="163"/>
                  <a:pt x="16" y="161"/>
                  <a:pt x="16" y="159"/>
                </a:cubicBezTo>
                <a:cubicBezTo>
                  <a:pt x="16" y="157"/>
                  <a:pt x="18" y="155"/>
                  <a:pt x="16" y="153"/>
                </a:cubicBezTo>
                <a:cubicBezTo>
                  <a:pt x="15" y="151"/>
                  <a:pt x="13" y="151"/>
                  <a:pt x="10" y="151"/>
                </a:cubicBezTo>
                <a:cubicBezTo>
                  <a:pt x="6" y="151"/>
                  <a:pt x="4" y="155"/>
                  <a:pt x="0" y="155"/>
                </a:cubicBezTo>
                <a:cubicBezTo>
                  <a:pt x="0" y="153"/>
                  <a:pt x="0" y="153"/>
                  <a:pt x="0" y="153"/>
                </a:cubicBezTo>
                <a:cubicBezTo>
                  <a:pt x="3" y="147"/>
                  <a:pt x="6" y="144"/>
                  <a:pt x="10" y="139"/>
                </a:cubicBezTo>
                <a:cubicBezTo>
                  <a:pt x="13" y="135"/>
                  <a:pt x="16" y="133"/>
                  <a:pt x="20" y="129"/>
                </a:cubicBezTo>
                <a:cubicBezTo>
                  <a:pt x="22" y="128"/>
                  <a:pt x="24" y="127"/>
                  <a:pt x="24" y="125"/>
                </a:cubicBezTo>
                <a:cubicBezTo>
                  <a:pt x="24" y="122"/>
                  <a:pt x="22" y="121"/>
                  <a:pt x="20" y="118"/>
                </a:cubicBezTo>
                <a:cubicBezTo>
                  <a:pt x="18" y="114"/>
                  <a:pt x="17" y="112"/>
                  <a:pt x="17" y="108"/>
                </a:cubicBezTo>
                <a:cubicBezTo>
                  <a:pt x="17" y="98"/>
                  <a:pt x="17" y="98"/>
                  <a:pt x="17" y="98"/>
                </a:cubicBezTo>
                <a:cubicBezTo>
                  <a:pt x="17" y="92"/>
                  <a:pt x="19" y="88"/>
                  <a:pt x="19" y="82"/>
                </a:cubicBezTo>
                <a:cubicBezTo>
                  <a:pt x="19" y="82"/>
                  <a:pt x="19" y="82"/>
                  <a:pt x="19" y="82"/>
                </a:cubicBezTo>
                <a:cubicBezTo>
                  <a:pt x="18" y="78"/>
                  <a:pt x="18" y="76"/>
                  <a:pt x="17" y="72"/>
                </a:cubicBezTo>
                <a:cubicBezTo>
                  <a:pt x="17" y="68"/>
                  <a:pt x="16" y="65"/>
                  <a:pt x="16" y="61"/>
                </a:cubicBezTo>
                <a:cubicBezTo>
                  <a:pt x="16" y="55"/>
                  <a:pt x="15" y="52"/>
                  <a:pt x="16" y="46"/>
                </a:cubicBezTo>
                <a:cubicBezTo>
                  <a:pt x="16" y="46"/>
                  <a:pt x="16" y="46"/>
                  <a:pt x="16" y="46"/>
                </a:cubicBezTo>
                <a:cubicBezTo>
                  <a:pt x="18" y="43"/>
                  <a:pt x="19" y="39"/>
                  <a:pt x="21" y="34"/>
                </a:cubicBezTo>
                <a:cubicBezTo>
                  <a:pt x="23" y="30"/>
                  <a:pt x="23" y="26"/>
                  <a:pt x="27" y="23"/>
                </a:cubicBezTo>
                <a:cubicBezTo>
                  <a:pt x="30" y="22"/>
                  <a:pt x="32" y="22"/>
                  <a:pt x="34" y="20"/>
                </a:cubicBezTo>
                <a:cubicBezTo>
                  <a:pt x="38" y="18"/>
                  <a:pt x="39" y="14"/>
                  <a:pt x="43" y="12"/>
                </a:cubicBezTo>
                <a:cubicBezTo>
                  <a:pt x="44" y="12"/>
                  <a:pt x="45" y="12"/>
                  <a:pt x="45" y="11"/>
                </a:cubicBezTo>
                <a:cubicBezTo>
                  <a:pt x="69" y="18"/>
                  <a:pt x="69" y="18"/>
                  <a:pt x="69" y="18"/>
                </a:cubicBezTo>
                <a:cubicBezTo>
                  <a:pt x="70" y="18"/>
                  <a:pt x="71" y="18"/>
                  <a:pt x="72" y="17"/>
                </a:cubicBezTo>
                <a:cubicBezTo>
                  <a:pt x="73" y="15"/>
                  <a:pt x="73" y="14"/>
                  <a:pt x="74" y="11"/>
                </a:cubicBezTo>
                <a:cubicBezTo>
                  <a:pt x="75" y="9"/>
                  <a:pt x="75" y="7"/>
                  <a:pt x="76" y="5"/>
                </a:cubicBezTo>
                <a:cubicBezTo>
                  <a:pt x="78" y="1"/>
                  <a:pt x="83" y="0"/>
                  <a:pt x="87" y="0"/>
                </a:cubicBezTo>
                <a:cubicBezTo>
                  <a:pt x="95" y="0"/>
                  <a:pt x="98" y="5"/>
                  <a:pt x="105" y="6"/>
                </a:cubicBezTo>
                <a:cubicBezTo>
                  <a:pt x="112" y="7"/>
                  <a:pt x="116" y="5"/>
                  <a:pt x="122" y="6"/>
                </a:cubicBezTo>
                <a:cubicBezTo>
                  <a:pt x="127" y="7"/>
                  <a:pt x="130" y="10"/>
                  <a:pt x="134" y="12"/>
                </a:cubicBezTo>
                <a:cubicBezTo>
                  <a:pt x="136" y="13"/>
                  <a:pt x="137" y="14"/>
                  <a:pt x="138" y="15"/>
                </a:cubicBezTo>
                <a:cubicBezTo>
                  <a:pt x="141" y="17"/>
                  <a:pt x="141" y="19"/>
                  <a:pt x="143" y="21"/>
                </a:cubicBezTo>
                <a:cubicBezTo>
                  <a:pt x="147" y="24"/>
                  <a:pt x="150" y="25"/>
                  <a:pt x="154" y="25"/>
                </a:cubicBezTo>
                <a:cubicBezTo>
                  <a:pt x="159" y="25"/>
                  <a:pt x="161" y="24"/>
                  <a:pt x="166" y="22"/>
                </a:cubicBezTo>
                <a:cubicBezTo>
                  <a:pt x="171" y="21"/>
                  <a:pt x="173" y="20"/>
                  <a:pt x="178" y="18"/>
                </a:cubicBezTo>
                <a:cubicBezTo>
                  <a:pt x="181" y="17"/>
                  <a:pt x="183" y="16"/>
                  <a:pt x="186" y="15"/>
                </a:cubicBezTo>
                <a:cubicBezTo>
                  <a:pt x="188" y="14"/>
                  <a:pt x="190" y="15"/>
                  <a:pt x="192" y="14"/>
                </a:cubicBezTo>
                <a:cubicBezTo>
                  <a:pt x="197" y="14"/>
                  <a:pt x="199" y="12"/>
                  <a:pt x="204" y="11"/>
                </a:cubicBezTo>
                <a:cubicBezTo>
                  <a:pt x="205" y="18"/>
                  <a:pt x="203" y="22"/>
                  <a:pt x="205" y="28"/>
                </a:cubicBezTo>
                <a:cubicBezTo>
                  <a:pt x="206" y="34"/>
                  <a:pt x="208" y="37"/>
                  <a:pt x="211" y="42"/>
                </a:cubicBezTo>
                <a:cubicBezTo>
                  <a:pt x="212" y="44"/>
                  <a:pt x="212" y="46"/>
                  <a:pt x="214" y="48"/>
                </a:cubicBezTo>
                <a:cubicBezTo>
                  <a:pt x="215" y="48"/>
                  <a:pt x="216" y="48"/>
                  <a:pt x="216" y="48"/>
                </a:cubicBezTo>
                <a:cubicBezTo>
                  <a:pt x="224" y="52"/>
                  <a:pt x="229" y="49"/>
                  <a:pt x="237" y="5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7" name="Freeform 25"/>
          <p:cNvSpPr>
            <a:spLocks/>
          </p:cNvSpPr>
          <p:nvPr/>
        </p:nvSpPr>
        <p:spPr bwMode="auto">
          <a:xfrm>
            <a:off x="5773654" y="5197646"/>
            <a:ext cx="749691" cy="613269"/>
          </a:xfrm>
          <a:custGeom>
            <a:avLst/>
            <a:gdLst/>
            <a:ahLst/>
            <a:cxnLst>
              <a:cxn ang="0">
                <a:pos x="152" y="1"/>
              </a:cxn>
              <a:cxn ang="0">
                <a:pos x="184" y="0"/>
              </a:cxn>
              <a:cxn ang="0">
                <a:pos x="219" y="7"/>
              </a:cxn>
              <a:cxn ang="0">
                <a:pos x="230" y="23"/>
              </a:cxn>
              <a:cxn ang="0">
                <a:pos x="254" y="26"/>
              </a:cxn>
              <a:cxn ang="0">
                <a:pos x="263" y="18"/>
              </a:cxn>
              <a:cxn ang="0">
                <a:pos x="261" y="44"/>
              </a:cxn>
              <a:cxn ang="0">
                <a:pos x="268" y="61"/>
              </a:cxn>
              <a:cxn ang="0">
                <a:pos x="254" y="75"/>
              </a:cxn>
              <a:cxn ang="0">
                <a:pos x="244" y="91"/>
              </a:cxn>
              <a:cxn ang="0">
                <a:pos x="260" y="89"/>
              </a:cxn>
              <a:cxn ang="0">
                <a:pos x="262" y="101"/>
              </a:cxn>
              <a:cxn ang="0">
                <a:pos x="262" y="128"/>
              </a:cxn>
              <a:cxn ang="0">
                <a:pos x="267" y="143"/>
              </a:cxn>
              <a:cxn ang="0">
                <a:pos x="270" y="148"/>
              </a:cxn>
              <a:cxn ang="0">
                <a:pos x="263" y="156"/>
              </a:cxn>
              <a:cxn ang="0">
                <a:pos x="252" y="167"/>
              </a:cxn>
              <a:cxn ang="0">
                <a:pos x="243" y="170"/>
              </a:cxn>
              <a:cxn ang="0">
                <a:pos x="233" y="168"/>
              </a:cxn>
              <a:cxn ang="0">
                <a:pos x="227" y="181"/>
              </a:cxn>
              <a:cxn ang="0">
                <a:pos x="207" y="185"/>
              </a:cxn>
              <a:cxn ang="0">
                <a:pos x="195" y="192"/>
              </a:cxn>
              <a:cxn ang="0">
                <a:pos x="179" y="184"/>
              </a:cxn>
              <a:cxn ang="0">
                <a:pos x="167" y="171"/>
              </a:cxn>
              <a:cxn ang="0">
                <a:pos x="151" y="181"/>
              </a:cxn>
              <a:cxn ang="0">
                <a:pos x="140" y="189"/>
              </a:cxn>
              <a:cxn ang="0">
                <a:pos x="127" y="198"/>
              </a:cxn>
              <a:cxn ang="0">
                <a:pos x="119" y="202"/>
              </a:cxn>
              <a:cxn ang="0">
                <a:pos x="115" y="213"/>
              </a:cxn>
              <a:cxn ang="0">
                <a:pos x="101" y="212"/>
              </a:cxn>
              <a:cxn ang="0">
                <a:pos x="84" y="203"/>
              </a:cxn>
              <a:cxn ang="0">
                <a:pos x="68" y="206"/>
              </a:cxn>
              <a:cxn ang="0">
                <a:pos x="47" y="215"/>
              </a:cxn>
              <a:cxn ang="0">
                <a:pos x="38" y="211"/>
              </a:cxn>
              <a:cxn ang="0">
                <a:pos x="44" y="198"/>
              </a:cxn>
              <a:cxn ang="0">
                <a:pos x="47" y="188"/>
              </a:cxn>
              <a:cxn ang="0">
                <a:pos x="39" y="171"/>
              </a:cxn>
              <a:cxn ang="0">
                <a:pos x="29" y="162"/>
              </a:cxn>
              <a:cxn ang="0">
                <a:pos x="36" y="139"/>
              </a:cxn>
              <a:cxn ang="0">
                <a:pos x="42" y="128"/>
              </a:cxn>
              <a:cxn ang="0">
                <a:pos x="41" y="115"/>
              </a:cxn>
              <a:cxn ang="0">
                <a:pos x="9" y="116"/>
              </a:cxn>
              <a:cxn ang="0">
                <a:pos x="2" y="92"/>
              </a:cxn>
              <a:cxn ang="0">
                <a:pos x="7" y="79"/>
              </a:cxn>
              <a:cxn ang="0">
                <a:pos x="15" y="70"/>
              </a:cxn>
              <a:cxn ang="0">
                <a:pos x="27" y="79"/>
              </a:cxn>
              <a:cxn ang="0">
                <a:pos x="40" y="72"/>
              </a:cxn>
              <a:cxn ang="0">
                <a:pos x="44" y="78"/>
              </a:cxn>
              <a:cxn ang="0">
                <a:pos x="62" y="76"/>
              </a:cxn>
              <a:cxn ang="0">
                <a:pos x="77" y="68"/>
              </a:cxn>
              <a:cxn ang="0">
                <a:pos x="86" y="67"/>
              </a:cxn>
              <a:cxn ang="0">
                <a:pos x="95" y="59"/>
              </a:cxn>
              <a:cxn ang="0">
                <a:pos x="119" y="53"/>
              </a:cxn>
              <a:cxn ang="0">
                <a:pos x="123" y="44"/>
              </a:cxn>
              <a:cxn ang="0">
                <a:pos x="106" y="36"/>
              </a:cxn>
              <a:cxn ang="0">
                <a:pos x="94" y="20"/>
              </a:cxn>
              <a:cxn ang="0">
                <a:pos x="95" y="13"/>
              </a:cxn>
              <a:cxn ang="0">
                <a:pos x="103" y="10"/>
              </a:cxn>
              <a:cxn ang="0">
                <a:pos x="131" y="9"/>
              </a:cxn>
            </a:cxnLst>
            <a:rect l="0" t="0" r="r" b="b"/>
            <a:pathLst>
              <a:path w="270" h="215">
                <a:moveTo>
                  <a:pt x="131" y="9"/>
                </a:moveTo>
                <a:cubicBezTo>
                  <a:pt x="138" y="7"/>
                  <a:pt x="144" y="1"/>
                  <a:pt x="152" y="1"/>
                </a:cubicBezTo>
                <a:cubicBezTo>
                  <a:pt x="157" y="1"/>
                  <a:pt x="159" y="5"/>
                  <a:pt x="165" y="5"/>
                </a:cubicBezTo>
                <a:cubicBezTo>
                  <a:pt x="173" y="5"/>
                  <a:pt x="176" y="0"/>
                  <a:pt x="184" y="0"/>
                </a:cubicBezTo>
                <a:cubicBezTo>
                  <a:pt x="191" y="0"/>
                  <a:pt x="194" y="7"/>
                  <a:pt x="200" y="7"/>
                </a:cubicBezTo>
                <a:cubicBezTo>
                  <a:pt x="219" y="7"/>
                  <a:pt x="219" y="7"/>
                  <a:pt x="219" y="7"/>
                </a:cubicBezTo>
                <a:cubicBezTo>
                  <a:pt x="222" y="7"/>
                  <a:pt x="225" y="10"/>
                  <a:pt x="226" y="13"/>
                </a:cubicBezTo>
                <a:cubicBezTo>
                  <a:pt x="228" y="17"/>
                  <a:pt x="229" y="20"/>
                  <a:pt x="230" y="23"/>
                </a:cubicBezTo>
                <a:cubicBezTo>
                  <a:pt x="233" y="30"/>
                  <a:pt x="238" y="33"/>
                  <a:pt x="245" y="33"/>
                </a:cubicBezTo>
                <a:cubicBezTo>
                  <a:pt x="249" y="33"/>
                  <a:pt x="251" y="30"/>
                  <a:pt x="254" y="26"/>
                </a:cubicBezTo>
                <a:cubicBezTo>
                  <a:pt x="257" y="23"/>
                  <a:pt x="259" y="21"/>
                  <a:pt x="263" y="18"/>
                </a:cubicBezTo>
                <a:cubicBezTo>
                  <a:pt x="263" y="18"/>
                  <a:pt x="263" y="18"/>
                  <a:pt x="263" y="18"/>
                </a:cubicBezTo>
                <a:cubicBezTo>
                  <a:pt x="263" y="24"/>
                  <a:pt x="261" y="28"/>
                  <a:pt x="261" y="34"/>
                </a:cubicBezTo>
                <a:cubicBezTo>
                  <a:pt x="261" y="44"/>
                  <a:pt x="261" y="44"/>
                  <a:pt x="261" y="44"/>
                </a:cubicBezTo>
                <a:cubicBezTo>
                  <a:pt x="261" y="48"/>
                  <a:pt x="262" y="50"/>
                  <a:pt x="264" y="54"/>
                </a:cubicBezTo>
                <a:cubicBezTo>
                  <a:pt x="266" y="57"/>
                  <a:pt x="268" y="58"/>
                  <a:pt x="268" y="61"/>
                </a:cubicBezTo>
                <a:cubicBezTo>
                  <a:pt x="268" y="63"/>
                  <a:pt x="266" y="64"/>
                  <a:pt x="264" y="65"/>
                </a:cubicBezTo>
                <a:cubicBezTo>
                  <a:pt x="260" y="69"/>
                  <a:pt x="257" y="71"/>
                  <a:pt x="254" y="75"/>
                </a:cubicBezTo>
                <a:cubicBezTo>
                  <a:pt x="250" y="80"/>
                  <a:pt x="247" y="83"/>
                  <a:pt x="244" y="89"/>
                </a:cubicBezTo>
                <a:cubicBezTo>
                  <a:pt x="244" y="91"/>
                  <a:pt x="244" y="91"/>
                  <a:pt x="244" y="91"/>
                </a:cubicBezTo>
                <a:cubicBezTo>
                  <a:pt x="248" y="91"/>
                  <a:pt x="250" y="87"/>
                  <a:pt x="254" y="87"/>
                </a:cubicBezTo>
                <a:cubicBezTo>
                  <a:pt x="257" y="87"/>
                  <a:pt x="259" y="87"/>
                  <a:pt x="260" y="89"/>
                </a:cubicBezTo>
                <a:cubicBezTo>
                  <a:pt x="262" y="91"/>
                  <a:pt x="260" y="93"/>
                  <a:pt x="260" y="95"/>
                </a:cubicBezTo>
                <a:cubicBezTo>
                  <a:pt x="260" y="97"/>
                  <a:pt x="261" y="99"/>
                  <a:pt x="262" y="101"/>
                </a:cubicBezTo>
                <a:cubicBezTo>
                  <a:pt x="264" y="107"/>
                  <a:pt x="264" y="111"/>
                  <a:pt x="264" y="117"/>
                </a:cubicBezTo>
                <a:cubicBezTo>
                  <a:pt x="264" y="122"/>
                  <a:pt x="262" y="124"/>
                  <a:pt x="262" y="128"/>
                </a:cubicBezTo>
                <a:cubicBezTo>
                  <a:pt x="262" y="130"/>
                  <a:pt x="264" y="131"/>
                  <a:pt x="265" y="132"/>
                </a:cubicBezTo>
                <a:cubicBezTo>
                  <a:pt x="267" y="135"/>
                  <a:pt x="268" y="139"/>
                  <a:pt x="267" y="143"/>
                </a:cubicBezTo>
                <a:cubicBezTo>
                  <a:pt x="267" y="143"/>
                  <a:pt x="267" y="143"/>
                  <a:pt x="267" y="143"/>
                </a:cubicBezTo>
                <a:cubicBezTo>
                  <a:pt x="270" y="148"/>
                  <a:pt x="270" y="148"/>
                  <a:pt x="270" y="148"/>
                </a:cubicBezTo>
                <a:cubicBezTo>
                  <a:pt x="270" y="150"/>
                  <a:pt x="270" y="151"/>
                  <a:pt x="269" y="152"/>
                </a:cubicBezTo>
                <a:cubicBezTo>
                  <a:pt x="268" y="155"/>
                  <a:pt x="266" y="155"/>
                  <a:pt x="263" y="156"/>
                </a:cubicBezTo>
                <a:cubicBezTo>
                  <a:pt x="261" y="158"/>
                  <a:pt x="260" y="159"/>
                  <a:pt x="258" y="161"/>
                </a:cubicBezTo>
                <a:cubicBezTo>
                  <a:pt x="256" y="164"/>
                  <a:pt x="254" y="165"/>
                  <a:pt x="252" y="167"/>
                </a:cubicBezTo>
                <a:cubicBezTo>
                  <a:pt x="252" y="167"/>
                  <a:pt x="252" y="169"/>
                  <a:pt x="251" y="169"/>
                </a:cubicBezTo>
                <a:cubicBezTo>
                  <a:pt x="248" y="170"/>
                  <a:pt x="246" y="170"/>
                  <a:pt x="243" y="170"/>
                </a:cubicBezTo>
                <a:cubicBezTo>
                  <a:pt x="241" y="170"/>
                  <a:pt x="240" y="170"/>
                  <a:pt x="239" y="170"/>
                </a:cubicBezTo>
                <a:cubicBezTo>
                  <a:pt x="236" y="170"/>
                  <a:pt x="235" y="168"/>
                  <a:pt x="233" y="168"/>
                </a:cubicBezTo>
                <a:cubicBezTo>
                  <a:pt x="231" y="168"/>
                  <a:pt x="230" y="170"/>
                  <a:pt x="229" y="171"/>
                </a:cubicBezTo>
                <a:cubicBezTo>
                  <a:pt x="227" y="174"/>
                  <a:pt x="227" y="177"/>
                  <a:pt x="227" y="181"/>
                </a:cubicBezTo>
                <a:cubicBezTo>
                  <a:pt x="221" y="180"/>
                  <a:pt x="219" y="177"/>
                  <a:pt x="213" y="173"/>
                </a:cubicBezTo>
                <a:cubicBezTo>
                  <a:pt x="210" y="177"/>
                  <a:pt x="210" y="181"/>
                  <a:pt x="207" y="185"/>
                </a:cubicBezTo>
                <a:cubicBezTo>
                  <a:pt x="206" y="187"/>
                  <a:pt x="204" y="188"/>
                  <a:pt x="201" y="189"/>
                </a:cubicBezTo>
                <a:cubicBezTo>
                  <a:pt x="199" y="190"/>
                  <a:pt x="198" y="192"/>
                  <a:pt x="195" y="192"/>
                </a:cubicBezTo>
                <a:cubicBezTo>
                  <a:pt x="191" y="192"/>
                  <a:pt x="189" y="188"/>
                  <a:pt x="185" y="186"/>
                </a:cubicBezTo>
                <a:cubicBezTo>
                  <a:pt x="183" y="185"/>
                  <a:pt x="182" y="185"/>
                  <a:pt x="179" y="184"/>
                </a:cubicBezTo>
                <a:cubicBezTo>
                  <a:pt x="174" y="183"/>
                  <a:pt x="173" y="178"/>
                  <a:pt x="170" y="174"/>
                </a:cubicBezTo>
                <a:cubicBezTo>
                  <a:pt x="169" y="173"/>
                  <a:pt x="168" y="171"/>
                  <a:pt x="167" y="171"/>
                </a:cubicBezTo>
                <a:cubicBezTo>
                  <a:pt x="164" y="171"/>
                  <a:pt x="163" y="173"/>
                  <a:pt x="161" y="174"/>
                </a:cubicBezTo>
                <a:cubicBezTo>
                  <a:pt x="157" y="176"/>
                  <a:pt x="154" y="177"/>
                  <a:pt x="151" y="181"/>
                </a:cubicBezTo>
                <a:cubicBezTo>
                  <a:pt x="150" y="184"/>
                  <a:pt x="150" y="186"/>
                  <a:pt x="148" y="187"/>
                </a:cubicBezTo>
                <a:cubicBezTo>
                  <a:pt x="146" y="189"/>
                  <a:pt x="143" y="188"/>
                  <a:pt x="140" y="189"/>
                </a:cubicBezTo>
                <a:cubicBezTo>
                  <a:pt x="139" y="190"/>
                  <a:pt x="138" y="192"/>
                  <a:pt x="137" y="192"/>
                </a:cubicBezTo>
                <a:cubicBezTo>
                  <a:pt x="133" y="195"/>
                  <a:pt x="131" y="197"/>
                  <a:pt x="127" y="198"/>
                </a:cubicBezTo>
                <a:cubicBezTo>
                  <a:pt x="125" y="199"/>
                  <a:pt x="123" y="200"/>
                  <a:pt x="121" y="201"/>
                </a:cubicBezTo>
                <a:cubicBezTo>
                  <a:pt x="120" y="201"/>
                  <a:pt x="119" y="201"/>
                  <a:pt x="119" y="202"/>
                </a:cubicBezTo>
                <a:cubicBezTo>
                  <a:pt x="117" y="204"/>
                  <a:pt x="120" y="207"/>
                  <a:pt x="118" y="210"/>
                </a:cubicBezTo>
                <a:cubicBezTo>
                  <a:pt x="118" y="211"/>
                  <a:pt x="116" y="212"/>
                  <a:pt x="115" y="213"/>
                </a:cubicBezTo>
                <a:cubicBezTo>
                  <a:pt x="113" y="214"/>
                  <a:pt x="113" y="215"/>
                  <a:pt x="111" y="215"/>
                </a:cubicBezTo>
                <a:cubicBezTo>
                  <a:pt x="107" y="215"/>
                  <a:pt x="105" y="213"/>
                  <a:pt x="101" y="212"/>
                </a:cubicBezTo>
                <a:cubicBezTo>
                  <a:pt x="96" y="210"/>
                  <a:pt x="93" y="211"/>
                  <a:pt x="89" y="208"/>
                </a:cubicBezTo>
                <a:cubicBezTo>
                  <a:pt x="87" y="207"/>
                  <a:pt x="86" y="204"/>
                  <a:pt x="84" y="203"/>
                </a:cubicBezTo>
                <a:cubicBezTo>
                  <a:pt x="82" y="201"/>
                  <a:pt x="79" y="201"/>
                  <a:pt x="75" y="201"/>
                </a:cubicBezTo>
                <a:cubicBezTo>
                  <a:pt x="72" y="201"/>
                  <a:pt x="71" y="204"/>
                  <a:pt x="68" y="206"/>
                </a:cubicBezTo>
                <a:cubicBezTo>
                  <a:pt x="64" y="208"/>
                  <a:pt x="61" y="209"/>
                  <a:pt x="56" y="211"/>
                </a:cubicBezTo>
                <a:cubicBezTo>
                  <a:pt x="53" y="212"/>
                  <a:pt x="51" y="215"/>
                  <a:pt x="47" y="215"/>
                </a:cubicBezTo>
                <a:cubicBezTo>
                  <a:pt x="46" y="215"/>
                  <a:pt x="45" y="214"/>
                  <a:pt x="44" y="213"/>
                </a:cubicBezTo>
                <a:cubicBezTo>
                  <a:pt x="42" y="212"/>
                  <a:pt x="41" y="212"/>
                  <a:pt x="38" y="211"/>
                </a:cubicBezTo>
                <a:cubicBezTo>
                  <a:pt x="38" y="212"/>
                  <a:pt x="38" y="212"/>
                  <a:pt x="38" y="212"/>
                </a:cubicBezTo>
                <a:cubicBezTo>
                  <a:pt x="40" y="206"/>
                  <a:pt x="41" y="203"/>
                  <a:pt x="44" y="198"/>
                </a:cubicBezTo>
                <a:cubicBezTo>
                  <a:pt x="45" y="197"/>
                  <a:pt x="46" y="198"/>
                  <a:pt x="46" y="197"/>
                </a:cubicBezTo>
                <a:cubicBezTo>
                  <a:pt x="48" y="194"/>
                  <a:pt x="47" y="191"/>
                  <a:pt x="47" y="188"/>
                </a:cubicBezTo>
                <a:cubicBezTo>
                  <a:pt x="47" y="183"/>
                  <a:pt x="45" y="180"/>
                  <a:pt x="43" y="175"/>
                </a:cubicBezTo>
                <a:cubicBezTo>
                  <a:pt x="42" y="173"/>
                  <a:pt x="40" y="173"/>
                  <a:pt x="39" y="171"/>
                </a:cubicBezTo>
                <a:cubicBezTo>
                  <a:pt x="37" y="170"/>
                  <a:pt x="36" y="168"/>
                  <a:pt x="34" y="166"/>
                </a:cubicBezTo>
                <a:cubicBezTo>
                  <a:pt x="32" y="165"/>
                  <a:pt x="29" y="165"/>
                  <a:pt x="29" y="162"/>
                </a:cubicBezTo>
                <a:cubicBezTo>
                  <a:pt x="29" y="155"/>
                  <a:pt x="37" y="152"/>
                  <a:pt x="37" y="144"/>
                </a:cubicBezTo>
                <a:cubicBezTo>
                  <a:pt x="37" y="142"/>
                  <a:pt x="36" y="141"/>
                  <a:pt x="36" y="139"/>
                </a:cubicBezTo>
                <a:cubicBezTo>
                  <a:pt x="36" y="137"/>
                  <a:pt x="37" y="135"/>
                  <a:pt x="39" y="132"/>
                </a:cubicBezTo>
                <a:cubicBezTo>
                  <a:pt x="40" y="131"/>
                  <a:pt x="40" y="129"/>
                  <a:pt x="42" y="128"/>
                </a:cubicBezTo>
                <a:cubicBezTo>
                  <a:pt x="43" y="127"/>
                  <a:pt x="46" y="127"/>
                  <a:pt x="46" y="125"/>
                </a:cubicBezTo>
                <a:cubicBezTo>
                  <a:pt x="46" y="121"/>
                  <a:pt x="43" y="119"/>
                  <a:pt x="41" y="115"/>
                </a:cubicBezTo>
                <a:cubicBezTo>
                  <a:pt x="39" y="113"/>
                  <a:pt x="38" y="111"/>
                  <a:pt x="35" y="110"/>
                </a:cubicBezTo>
                <a:cubicBezTo>
                  <a:pt x="9" y="116"/>
                  <a:pt x="9" y="116"/>
                  <a:pt x="9" y="116"/>
                </a:cubicBezTo>
                <a:cubicBezTo>
                  <a:pt x="5" y="112"/>
                  <a:pt x="3" y="108"/>
                  <a:pt x="2" y="102"/>
                </a:cubicBezTo>
                <a:cubicBezTo>
                  <a:pt x="2" y="99"/>
                  <a:pt x="3" y="96"/>
                  <a:pt x="2" y="92"/>
                </a:cubicBezTo>
                <a:cubicBezTo>
                  <a:pt x="1" y="90"/>
                  <a:pt x="0" y="90"/>
                  <a:pt x="0" y="87"/>
                </a:cubicBezTo>
                <a:cubicBezTo>
                  <a:pt x="0" y="83"/>
                  <a:pt x="4" y="82"/>
                  <a:pt x="7" y="79"/>
                </a:cubicBezTo>
                <a:cubicBezTo>
                  <a:pt x="9" y="78"/>
                  <a:pt x="10" y="77"/>
                  <a:pt x="11" y="75"/>
                </a:cubicBezTo>
                <a:cubicBezTo>
                  <a:pt x="13" y="73"/>
                  <a:pt x="13" y="70"/>
                  <a:pt x="15" y="70"/>
                </a:cubicBezTo>
                <a:cubicBezTo>
                  <a:pt x="19" y="70"/>
                  <a:pt x="19" y="75"/>
                  <a:pt x="21" y="77"/>
                </a:cubicBezTo>
                <a:cubicBezTo>
                  <a:pt x="23" y="79"/>
                  <a:pt x="25" y="79"/>
                  <a:pt x="27" y="79"/>
                </a:cubicBezTo>
                <a:cubicBezTo>
                  <a:pt x="32" y="79"/>
                  <a:pt x="34" y="77"/>
                  <a:pt x="37" y="74"/>
                </a:cubicBezTo>
                <a:cubicBezTo>
                  <a:pt x="38" y="74"/>
                  <a:pt x="39" y="72"/>
                  <a:pt x="40" y="72"/>
                </a:cubicBezTo>
                <a:cubicBezTo>
                  <a:pt x="41" y="72"/>
                  <a:pt x="42" y="72"/>
                  <a:pt x="43" y="72"/>
                </a:cubicBezTo>
                <a:cubicBezTo>
                  <a:pt x="43" y="75"/>
                  <a:pt x="43" y="76"/>
                  <a:pt x="44" y="78"/>
                </a:cubicBezTo>
                <a:cubicBezTo>
                  <a:pt x="56" y="78"/>
                  <a:pt x="56" y="78"/>
                  <a:pt x="56" y="78"/>
                </a:cubicBezTo>
                <a:cubicBezTo>
                  <a:pt x="58" y="78"/>
                  <a:pt x="59" y="77"/>
                  <a:pt x="62" y="76"/>
                </a:cubicBezTo>
                <a:cubicBezTo>
                  <a:pt x="66" y="76"/>
                  <a:pt x="69" y="75"/>
                  <a:pt x="72" y="72"/>
                </a:cubicBezTo>
                <a:cubicBezTo>
                  <a:pt x="74" y="71"/>
                  <a:pt x="75" y="69"/>
                  <a:pt x="77" y="68"/>
                </a:cubicBezTo>
                <a:cubicBezTo>
                  <a:pt x="79" y="67"/>
                  <a:pt x="81" y="68"/>
                  <a:pt x="83" y="67"/>
                </a:cubicBezTo>
                <a:cubicBezTo>
                  <a:pt x="85" y="67"/>
                  <a:pt x="84" y="68"/>
                  <a:pt x="86" y="67"/>
                </a:cubicBezTo>
                <a:cubicBezTo>
                  <a:pt x="86" y="67"/>
                  <a:pt x="86" y="67"/>
                  <a:pt x="86" y="67"/>
                </a:cubicBezTo>
                <a:cubicBezTo>
                  <a:pt x="89" y="65"/>
                  <a:pt x="91" y="60"/>
                  <a:pt x="95" y="59"/>
                </a:cubicBezTo>
                <a:cubicBezTo>
                  <a:pt x="99" y="58"/>
                  <a:pt x="102" y="58"/>
                  <a:pt x="107" y="57"/>
                </a:cubicBezTo>
                <a:cubicBezTo>
                  <a:pt x="112" y="57"/>
                  <a:pt x="115" y="56"/>
                  <a:pt x="119" y="53"/>
                </a:cubicBezTo>
                <a:cubicBezTo>
                  <a:pt x="122" y="52"/>
                  <a:pt x="125" y="50"/>
                  <a:pt x="125" y="47"/>
                </a:cubicBezTo>
                <a:cubicBezTo>
                  <a:pt x="125" y="45"/>
                  <a:pt x="124" y="45"/>
                  <a:pt x="123" y="44"/>
                </a:cubicBezTo>
                <a:cubicBezTo>
                  <a:pt x="121" y="43"/>
                  <a:pt x="119" y="42"/>
                  <a:pt x="117" y="41"/>
                </a:cubicBezTo>
                <a:cubicBezTo>
                  <a:pt x="113" y="39"/>
                  <a:pt x="110" y="38"/>
                  <a:pt x="106" y="36"/>
                </a:cubicBezTo>
                <a:cubicBezTo>
                  <a:pt x="102" y="35"/>
                  <a:pt x="101" y="33"/>
                  <a:pt x="98" y="30"/>
                </a:cubicBezTo>
                <a:cubicBezTo>
                  <a:pt x="96" y="27"/>
                  <a:pt x="94" y="24"/>
                  <a:pt x="94" y="20"/>
                </a:cubicBezTo>
                <a:cubicBezTo>
                  <a:pt x="94" y="18"/>
                  <a:pt x="94" y="17"/>
                  <a:pt x="95" y="15"/>
                </a:cubicBezTo>
                <a:cubicBezTo>
                  <a:pt x="95" y="14"/>
                  <a:pt x="95" y="13"/>
                  <a:pt x="95" y="13"/>
                </a:cubicBezTo>
                <a:cubicBezTo>
                  <a:pt x="96" y="12"/>
                  <a:pt x="98" y="12"/>
                  <a:pt x="99" y="11"/>
                </a:cubicBezTo>
                <a:cubicBezTo>
                  <a:pt x="101" y="11"/>
                  <a:pt x="102" y="10"/>
                  <a:pt x="103" y="10"/>
                </a:cubicBezTo>
                <a:cubicBezTo>
                  <a:pt x="109" y="10"/>
                  <a:pt x="112" y="14"/>
                  <a:pt x="117" y="14"/>
                </a:cubicBezTo>
                <a:cubicBezTo>
                  <a:pt x="123" y="14"/>
                  <a:pt x="125" y="11"/>
                  <a:pt x="131" y="9"/>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8" name="Freeform 26"/>
          <p:cNvSpPr>
            <a:spLocks/>
          </p:cNvSpPr>
          <p:nvPr/>
        </p:nvSpPr>
        <p:spPr bwMode="auto">
          <a:xfrm>
            <a:off x="5871716" y="3507103"/>
            <a:ext cx="408060" cy="691144"/>
          </a:xfrm>
          <a:custGeom>
            <a:avLst/>
            <a:gdLst/>
            <a:ahLst/>
            <a:cxnLst>
              <a:cxn ang="0">
                <a:pos x="0" y="113"/>
              </a:cxn>
              <a:cxn ang="0">
                <a:pos x="6" y="121"/>
              </a:cxn>
              <a:cxn ang="0">
                <a:pos x="11" y="126"/>
              </a:cxn>
              <a:cxn ang="0">
                <a:pos x="24" y="130"/>
              </a:cxn>
              <a:cxn ang="0">
                <a:pos x="37" y="140"/>
              </a:cxn>
              <a:cxn ang="0">
                <a:pos x="43" y="150"/>
              </a:cxn>
              <a:cxn ang="0">
                <a:pos x="39" y="157"/>
              </a:cxn>
              <a:cxn ang="0">
                <a:pos x="42" y="160"/>
              </a:cxn>
              <a:cxn ang="0">
                <a:pos x="46" y="172"/>
              </a:cxn>
              <a:cxn ang="0">
                <a:pos x="47" y="186"/>
              </a:cxn>
              <a:cxn ang="0">
                <a:pos x="42" y="203"/>
              </a:cxn>
              <a:cxn ang="0">
                <a:pos x="46" y="210"/>
              </a:cxn>
              <a:cxn ang="0">
                <a:pos x="52" y="218"/>
              </a:cxn>
              <a:cxn ang="0">
                <a:pos x="63" y="228"/>
              </a:cxn>
              <a:cxn ang="0">
                <a:pos x="76" y="237"/>
              </a:cxn>
              <a:cxn ang="0">
                <a:pos x="80" y="240"/>
              </a:cxn>
              <a:cxn ang="0">
                <a:pos x="88" y="237"/>
              </a:cxn>
              <a:cxn ang="0">
                <a:pos x="90" y="223"/>
              </a:cxn>
              <a:cxn ang="0">
                <a:pos x="92" y="219"/>
              </a:cxn>
              <a:cxn ang="0">
                <a:pos x="100" y="217"/>
              </a:cxn>
              <a:cxn ang="0">
                <a:pos x="108" y="205"/>
              </a:cxn>
              <a:cxn ang="0">
                <a:pos x="114" y="193"/>
              </a:cxn>
              <a:cxn ang="0">
                <a:pos x="107" y="186"/>
              </a:cxn>
              <a:cxn ang="0">
                <a:pos x="101" y="178"/>
              </a:cxn>
              <a:cxn ang="0">
                <a:pos x="94" y="170"/>
              </a:cxn>
              <a:cxn ang="0">
                <a:pos x="91" y="164"/>
              </a:cxn>
              <a:cxn ang="0">
                <a:pos x="96" y="158"/>
              </a:cxn>
              <a:cxn ang="0">
                <a:pos x="96" y="156"/>
              </a:cxn>
              <a:cxn ang="0">
                <a:pos x="99" y="148"/>
              </a:cxn>
              <a:cxn ang="0">
                <a:pos x="101" y="131"/>
              </a:cxn>
              <a:cxn ang="0">
                <a:pos x="129" y="131"/>
              </a:cxn>
              <a:cxn ang="0">
                <a:pos x="129" y="131"/>
              </a:cxn>
              <a:cxn ang="0">
                <a:pos x="133" y="121"/>
              </a:cxn>
              <a:cxn ang="0">
                <a:pos x="134" y="115"/>
              </a:cxn>
              <a:cxn ang="0">
                <a:pos x="137" y="109"/>
              </a:cxn>
              <a:cxn ang="0">
                <a:pos x="146" y="89"/>
              </a:cxn>
              <a:cxn ang="0">
                <a:pos x="146" y="89"/>
              </a:cxn>
              <a:cxn ang="0">
                <a:pos x="131" y="78"/>
              </a:cxn>
              <a:cxn ang="0">
                <a:pos x="126" y="74"/>
              </a:cxn>
              <a:cxn ang="0">
                <a:pos x="115" y="72"/>
              </a:cxn>
              <a:cxn ang="0">
                <a:pos x="105" y="69"/>
              </a:cxn>
              <a:cxn ang="0">
                <a:pos x="101" y="65"/>
              </a:cxn>
              <a:cxn ang="0">
                <a:pos x="105" y="52"/>
              </a:cxn>
              <a:cxn ang="0">
                <a:pos x="104" y="44"/>
              </a:cxn>
              <a:cxn ang="0">
                <a:pos x="110" y="30"/>
              </a:cxn>
              <a:cxn ang="0">
                <a:pos x="114" y="21"/>
              </a:cxn>
              <a:cxn ang="0">
                <a:pos x="111" y="16"/>
              </a:cxn>
              <a:cxn ang="0">
                <a:pos x="107" y="10"/>
              </a:cxn>
              <a:cxn ang="0">
                <a:pos x="103" y="0"/>
              </a:cxn>
              <a:cxn ang="0">
                <a:pos x="96" y="11"/>
              </a:cxn>
              <a:cxn ang="0">
                <a:pos x="88" y="16"/>
              </a:cxn>
              <a:cxn ang="0">
                <a:pos x="84" y="20"/>
              </a:cxn>
              <a:cxn ang="0">
                <a:pos x="75" y="31"/>
              </a:cxn>
              <a:cxn ang="0">
                <a:pos x="71" y="50"/>
              </a:cxn>
              <a:cxn ang="0">
                <a:pos x="64" y="69"/>
              </a:cxn>
              <a:cxn ang="0">
                <a:pos x="66" y="88"/>
              </a:cxn>
              <a:cxn ang="0">
                <a:pos x="62" y="103"/>
              </a:cxn>
              <a:cxn ang="0">
                <a:pos x="52" y="105"/>
              </a:cxn>
              <a:cxn ang="0">
                <a:pos x="46" y="106"/>
              </a:cxn>
              <a:cxn ang="0">
                <a:pos x="16" y="112"/>
              </a:cxn>
              <a:cxn ang="0">
                <a:pos x="11" y="113"/>
              </a:cxn>
              <a:cxn ang="0">
                <a:pos x="0" y="113"/>
              </a:cxn>
            </a:cxnLst>
            <a:rect l="0" t="0" r="r" b="b"/>
            <a:pathLst>
              <a:path w="146" h="241">
                <a:moveTo>
                  <a:pt x="0" y="113"/>
                </a:moveTo>
                <a:cubicBezTo>
                  <a:pt x="2" y="116"/>
                  <a:pt x="4" y="118"/>
                  <a:pt x="6" y="121"/>
                </a:cubicBezTo>
                <a:cubicBezTo>
                  <a:pt x="8" y="123"/>
                  <a:pt x="9" y="125"/>
                  <a:pt x="11" y="126"/>
                </a:cubicBezTo>
                <a:cubicBezTo>
                  <a:pt x="16" y="127"/>
                  <a:pt x="19" y="128"/>
                  <a:pt x="24" y="130"/>
                </a:cubicBezTo>
                <a:cubicBezTo>
                  <a:pt x="30" y="132"/>
                  <a:pt x="33" y="135"/>
                  <a:pt x="37" y="140"/>
                </a:cubicBezTo>
                <a:cubicBezTo>
                  <a:pt x="39" y="144"/>
                  <a:pt x="43" y="146"/>
                  <a:pt x="43" y="150"/>
                </a:cubicBezTo>
                <a:cubicBezTo>
                  <a:pt x="43" y="154"/>
                  <a:pt x="39" y="154"/>
                  <a:pt x="39" y="157"/>
                </a:cubicBezTo>
                <a:cubicBezTo>
                  <a:pt x="39" y="159"/>
                  <a:pt x="41" y="159"/>
                  <a:pt x="42" y="160"/>
                </a:cubicBezTo>
                <a:cubicBezTo>
                  <a:pt x="45" y="164"/>
                  <a:pt x="45" y="168"/>
                  <a:pt x="46" y="172"/>
                </a:cubicBezTo>
                <a:cubicBezTo>
                  <a:pt x="46" y="178"/>
                  <a:pt x="47" y="181"/>
                  <a:pt x="47" y="186"/>
                </a:cubicBezTo>
                <a:cubicBezTo>
                  <a:pt x="47" y="193"/>
                  <a:pt x="42" y="197"/>
                  <a:pt x="42" y="203"/>
                </a:cubicBezTo>
                <a:cubicBezTo>
                  <a:pt x="42" y="206"/>
                  <a:pt x="44" y="208"/>
                  <a:pt x="46" y="210"/>
                </a:cubicBezTo>
                <a:cubicBezTo>
                  <a:pt x="48" y="213"/>
                  <a:pt x="50" y="215"/>
                  <a:pt x="52" y="218"/>
                </a:cubicBezTo>
                <a:cubicBezTo>
                  <a:pt x="56" y="222"/>
                  <a:pt x="59" y="224"/>
                  <a:pt x="63" y="228"/>
                </a:cubicBezTo>
                <a:cubicBezTo>
                  <a:pt x="67" y="232"/>
                  <a:pt x="71" y="235"/>
                  <a:pt x="76" y="237"/>
                </a:cubicBezTo>
                <a:cubicBezTo>
                  <a:pt x="78" y="238"/>
                  <a:pt x="78" y="240"/>
                  <a:pt x="80" y="240"/>
                </a:cubicBezTo>
                <a:cubicBezTo>
                  <a:pt x="83" y="241"/>
                  <a:pt x="87" y="240"/>
                  <a:pt x="88" y="237"/>
                </a:cubicBezTo>
                <a:cubicBezTo>
                  <a:pt x="90" y="232"/>
                  <a:pt x="89" y="228"/>
                  <a:pt x="90" y="223"/>
                </a:cubicBezTo>
                <a:cubicBezTo>
                  <a:pt x="91" y="221"/>
                  <a:pt x="91" y="220"/>
                  <a:pt x="92" y="219"/>
                </a:cubicBezTo>
                <a:cubicBezTo>
                  <a:pt x="94" y="217"/>
                  <a:pt x="97" y="217"/>
                  <a:pt x="100" y="217"/>
                </a:cubicBezTo>
                <a:cubicBezTo>
                  <a:pt x="105" y="216"/>
                  <a:pt x="105" y="210"/>
                  <a:pt x="108" y="205"/>
                </a:cubicBezTo>
                <a:cubicBezTo>
                  <a:pt x="110" y="200"/>
                  <a:pt x="114" y="198"/>
                  <a:pt x="114" y="193"/>
                </a:cubicBezTo>
                <a:cubicBezTo>
                  <a:pt x="114" y="189"/>
                  <a:pt x="110" y="189"/>
                  <a:pt x="107" y="186"/>
                </a:cubicBezTo>
                <a:cubicBezTo>
                  <a:pt x="104" y="184"/>
                  <a:pt x="104" y="181"/>
                  <a:pt x="101" y="178"/>
                </a:cubicBezTo>
                <a:cubicBezTo>
                  <a:pt x="98" y="176"/>
                  <a:pt x="97" y="173"/>
                  <a:pt x="94" y="170"/>
                </a:cubicBezTo>
                <a:cubicBezTo>
                  <a:pt x="93" y="168"/>
                  <a:pt x="91" y="167"/>
                  <a:pt x="91" y="164"/>
                </a:cubicBezTo>
                <a:cubicBezTo>
                  <a:pt x="91" y="161"/>
                  <a:pt x="95" y="161"/>
                  <a:pt x="96" y="158"/>
                </a:cubicBezTo>
                <a:cubicBezTo>
                  <a:pt x="96" y="158"/>
                  <a:pt x="96" y="157"/>
                  <a:pt x="96" y="156"/>
                </a:cubicBezTo>
                <a:cubicBezTo>
                  <a:pt x="97" y="153"/>
                  <a:pt x="98" y="151"/>
                  <a:pt x="99" y="148"/>
                </a:cubicBezTo>
                <a:cubicBezTo>
                  <a:pt x="100" y="141"/>
                  <a:pt x="100" y="138"/>
                  <a:pt x="101" y="131"/>
                </a:cubicBezTo>
                <a:cubicBezTo>
                  <a:pt x="111" y="133"/>
                  <a:pt x="118" y="131"/>
                  <a:pt x="129" y="131"/>
                </a:cubicBezTo>
                <a:cubicBezTo>
                  <a:pt x="129" y="131"/>
                  <a:pt x="129" y="131"/>
                  <a:pt x="129" y="131"/>
                </a:cubicBezTo>
                <a:cubicBezTo>
                  <a:pt x="131" y="127"/>
                  <a:pt x="133" y="125"/>
                  <a:pt x="133" y="121"/>
                </a:cubicBezTo>
                <a:cubicBezTo>
                  <a:pt x="134" y="119"/>
                  <a:pt x="133" y="117"/>
                  <a:pt x="134" y="115"/>
                </a:cubicBezTo>
                <a:cubicBezTo>
                  <a:pt x="135" y="113"/>
                  <a:pt x="136" y="111"/>
                  <a:pt x="137" y="109"/>
                </a:cubicBezTo>
                <a:cubicBezTo>
                  <a:pt x="141" y="102"/>
                  <a:pt x="146" y="97"/>
                  <a:pt x="146" y="89"/>
                </a:cubicBezTo>
                <a:cubicBezTo>
                  <a:pt x="146" y="89"/>
                  <a:pt x="146" y="89"/>
                  <a:pt x="146" y="89"/>
                </a:cubicBezTo>
                <a:cubicBezTo>
                  <a:pt x="140" y="84"/>
                  <a:pt x="137" y="82"/>
                  <a:pt x="131" y="78"/>
                </a:cubicBezTo>
                <a:cubicBezTo>
                  <a:pt x="129" y="77"/>
                  <a:pt x="128" y="75"/>
                  <a:pt x="126" y="74"/>
                </a:cubicBezTo>
                <a:cubicBezTo>
                  <a:pt x="122" y="73"/>
                  <a:pt x="119" y="73"/>
                  <a:pt x="115" y="72"/>
                </a:cubicBezTo>
                <a:cubicBezTo>
                  <a:pt x="111" y="71"/>
                  <a:pt x="109" y="71"/>
                  <a:pt x="105" y="69"/>
                </a:cubicBezTo>
                <a:cubicBezTo>
                  <a:pt x="104" y="68"/>
                  <a:pt x="101" y="67"/>
                  <a:pt x="101" y="65"/>
                </a:cubicBezTo>
                <a:cubicBezTo>
                  <a:pt x="101" y="60"/>
                  <a:pt x="104" y="58"/>
                  <a:pt x="105" y="52"/>
                </a:cubicBezTo>
                <a:cubicBezTo>
                  <a:pt x="105" y="49"/>
                  <a:pt x="104" y="47"/>
                  <a:pt x="104" y="44"/>
                </a:cubicBezTo>
                <a:cubicBezTo>
                  <a:pt x="105" y="38"/>
                  <a:pt x="107" y="35"/>
                  <a:pt x="110" y="30"/>
                </a:cubicBezTo>
                <a:cubicBezTo>
                  <a:pt x="112" y="27"/>
                  <a:pt x="114" y="25"/>
                  <a:pt x="114" y="21"/>
                </a:cubicBezTo>
                <a:cubicBezTo>
                  <a:pt x="114" y="19"/>
                  <a:pt x="112" y="18"/>
                  <a:pt x="111" y="16"/>
                </a:cubicBezTo>
                <a:cubicBezTo>
                  <a:pt x="110" y="14"/>
                  <a:pt x="109" y="12"/>
                  <a:pt x="107" y="10"/>
                </a:cubicBezTo>
                <a:cubicBezTo>
                  <a:pt x="104" y="7"/>
                  <a:pt x="104" y="5"/>
                  <a:pt x="103" y="0"/>
                </a:cubicBezTo>
                <a:cubicBezTo>
                  <a:pt x="100" y="4"/>
                  <a:pt x="100" y="8"/>
                  <a:pt x="96" y="11"/>
                </a:cubicBezTo>
                <a:cubicBezTo>
                  <a:pt x="94" y="13"/>
                  <a:pt x="91" y="14"/>
                  <a:pt x="88" y="16"/>
                </a:cubicBezTo>
                <a:cubicBezTo>
                  <a:pt x="87" y="17"/>
                  <a:pt x="86" y="19"/>
                  <a:pt x="84" y="20"/>
                </a:cubicBezTo>
                <a:cubicBezTo>
                  <a:pt x="80" y="23"/>
                  <a:pt x="78" y="26"/>
                  <a:pt x="75" y="31"/>
                </a:cubicBezTo>
                <a:cubicBezTo>
                  <a:pt x="72" y="37"/>
                  <a:pt x="72" y="42"/>
                  <a:pt x="71" y="50"/>
                </a:cubicBezTo>
                <a:cubicBezTo>
                  <a:pt x="70" y="58"/>
                  <a:pt x="64" y="61"/>
                  <a:pt x="64" y="69"/>
                </a:cubicBezTo>
                <a:cubicBezTo>
                  <a:pt x="64" y="77"/>
                  <a:pt x="66" y="81"/>
                  <a:pt x="66" y="88"/>
                </a:cubicBezTo>
                <a:cubicBezTo>
                  <a:pt x="66" y="94"/>
                  <a:pt x="66" y="99"/>
                  <a:pt x="62" y="103"/>
                </a:cubicBezTo>
                <a:cubicBezTo>
                  <a:pt x="60" y="106"/>
                  <a:pt x="56" y="105"/>
                  <a:pt x="52" y="105"/>
                </a:cubicBezTo>
                <a:cubicBezTo>
                  <a:pt x="50" y="106"/>
                  <a:pt x="49" y="106"/>
                  <a:pt x="46" y="106"/>
                </a:cubicBezTo>
                <a:cubicBezTo>
                  <a:pt x="34" y="108"/>
                  <a:pt x="28" y="111"/>
                  <a:pt x="16" y="112"/>
                </a:cubicBezTo>
                <a:cubicBezTo>
                  <a:pt x="14" y="112"/>
                  <a:pt x="13" y="113"/>
                  <a:pt x="11" y="113"/>
                </a:cubicBezTo>
                <a:cubicBezTo>
                  <a:pt x="7" y="113"/>
                  <a:pt x="4" y="113"/>
                  <a:pt x="0" y="11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9" name="Freeform 27"/>
          <p:cNvSpPr>
            <a:spLocks/>
          </p:cNvSpPr>
          <p:nvPr/>
        </p:nvSpPr>
        <p:spPr bwMode="auto">
          <a:xfrm>
            <a:off x="4375497" y="2910059"/>
            <a:ext cx="2049786" cy="1693787"/>
          </a:xfrm>
          <a:custGeom>
            <a:avLst/>
            <a:gdLst/>
            <a:ahLst/>
            <a:cxnLst>
              <a:cxn ang="0">
                <a:pos x="438" y="554"/>
              </a:cxn>
              <a:cxn ang="0">
                <a:pos x="453" y="513"/>
              </a:cxn>
              <a:cxn ang="0">
                <a:pos x="476" y="507"/>
              </a:cxn>
              <a:cxn ang="0">
                <a:pos x="529" y="548"/>
              </a:cxn>
              <a:cxn ang="0">
                <a:pos x="542" y="590"/>
              </a:cxn>
              <a:cxn ang="0">
                <a:pos x="590" y="586"/>
              </a:cxn>
              <a:cxn ang="0">
                <a:pos x="610" y="566"/>
              </a:cxn>
              <a:cxn ang="0">
                <a:pos x="635" y="541"/>
              </a:cxn>
              <a:cxn ang="0">
                <a:pos x="638" y="499"/>
              </a:cxn>
              <a:cxn ang="0">
                <a:pos x="644" y="459"/>
              </a:cxn>
              <a:cxn ang="0">
                <a:pos x="666" y="467"/>
              </a:cxn>
              <a:cxn ang="0">
                <a:pos x="691" y="444"/>
              </a:cxn>
              <a:cxn ang="0">
                <a:pos x="728" y="440"/>
              </a:cxn>
              <a:cxn ang="0">
                <a:pos x="727" y="385"/>
              </a:cxn>
              <a:cxn ang="0">
                <a:pos x="691" y="359"/>
              </a:cxn>
              <a:cxn ang="0">
                <a:pos x="667" y="340"/>
              </a:cxn>
              <a:cxn ang="0">
                <a:pos x="634" y="367"/>
              </a:cxn>
              <a:cxn ang="0">
                <a:pos x="652" y="402"/>
              </a:cxn>
              <a:cxn ang="0">
                <a:pos x="626" y="446"/>
              </a:cxn>
              <a:cxn ang="0">
                <a:pos x="584" y="419"/>
              </a:cxn>
              <a:cxn ang="0">
                <a:pos x="577" y="366"/>
              </a:cxn>
              <a:cxn ang="0">
                <a:pos x="544" y="330"/>
              </a:cxn>
              <a:cxn ang="0">
                <a:pos x="510" y="310"/>
              </a:cxn>
              <a:cxn ang="0">
                <a:pos x="489" y="287"/>
              </a:cxn>
              <a:cxn ang="0">
                <a:pos x="515" y="250"/>
              </a:cxn>
              <a:cxn ang="0">
                <a:pos x="520" y="210"/>
              </a:cxn>
              <a:cxn ang="0">
                <a:pos x="477" y="219"/>
              </a:cxn>
              <a:cxn ang="0">
                <a:pos x="432" y="232"/>
              </a:cxn>
              <a:cxn ang="0">
                <a:pos x="387" y="230"/>
              </a:cxn>
              <a:cxn ang="0">
                <a:pos x="360" y="203"/>
              </a:cxn>
              <a:cxn ang="0">
                <a:pos x="315" y="171"/>
              </a:cxn>
              <a:cxn ang="0">
                <a:pos x="334" y="119"/>
              </a:cxn>
              <a:cxn ang="0">
                <a:pos x="304" y="120"/>
              </a:cxn>
              <a:cxn ang="0">
                <a:pos x="261" y="141"/>
              </a:cxn>
              <a:cxn ang="0">
                <a:pos x="235" y="97"/>
              </a:cxn>
              <a:cxn ang="0">
                <a:pos x="231" y="67"/>
              </a:cxn>
              <a:cxn ang="0">
                <a:pos x="206" y="0"/>
              </a:cxn>
              <a:cxn ang="0">
                <a:pos x="166" y="0"/>
              </a:cxn>
              <a:cxn ang="0">
                <a:pos x="145" y="52"/>
              </a:cxn>
              <a:cxn ang="0">
                <a:pos x="107" y="64"/>
              </a:cxn>
              <a:cxn ang="0">
                <a:pos x="59" y="101"/>
              </a:cxn>
              <a:cxn ang="0">
                <a:pos x="18" y="147"/>
              </a:cxn>
              <a:cxn ang="0">
                <a:pos x="6" y="203"/>
              </a:cxn>
              <a:cxn ang="0">
                <a:pos x="20" y="220"/>
              </a:cxn>
              <a:cxn ang="0">
                <a:pos x="84" y="213"/>
              </a:cxn>
              <a:cxn ang="0">
                <a:pos x="131" y="233"/>
              </a:cxn>
              <a:cxn ang="0">
                <a:pos x="174" y="262"/>
              </a:cxn>
              <a:cxn ang="0">
                <a:pos x="194" y="250"/>
              </a:cxn>
              <a:cxn ang="0">
                <a:pos x="211" y="220"/>
              </a:cxn>
              <a:cxn ang="0">
                <a:pos x="247" y="241"/>
              </a:cxn>
              <a:cxn ang="0">
                <a:pos x="286" y="230"/>
              </a:cxn>
              <a:cxn ang="0">
                <a:pos x="330" y="270"/>
              </a:cxn>
              <a:cxn ang="0">
                <a:pos x="374" y="291"/>
              </a:cxn>
              <a:cxn ang="0">
                <a:pos x="426" y="309"/>
              </a:cxn>
              <a:cxn ang="0">
                <a:pos x="451" y="339"/>
              </a:cxn>
              <a:cxn ang="0">
                <a:pos x="458" y="413"/>
              </a:cxn>
              <a:cxn ang="0">
                <a:pos x="444" y="438"/>
              </a:cxn>
              <a:cxn ang="0">
                <a:pos x="421" y="476"/>
              </a:cxn>
              <a:cxn ang="0">
                <a:pos x="429" y="507"/>
              </a:cxn>
              <a:cxn ang="0">
                <a:pos x="390" y="504"/>
              </a:cxn>
              <a:cxn ang="0">
                <a:pos x="382" y="520"/>
              </a:cxn>
              <a:cxn ang="0">
                <a:pos x="409" y="553"/>
              </a:cxn>
            </a:cxnLst>
            <a:rect l="0" t="0" r="r" b="b"/>
            <a:pathLst>
              <a:path w="736" h="592">
                <a:moveTo>
                  <a:pt x="414" y="566"/>
                </a:moveTo>
                <a:cubicBezTo>
                  <a:pt x="415" y="566"/>
                  <a:pt x="416" y="568"/>
                  <a:pt x="417" y="568"/>
                </a:cubicBezTo>
                <a:cubicBezTo>
                  <a:pt x="418" y="568"/>
                  <a:pt x="419" y="567"/>
                  <a:pt x="421" y="567"/>
                </a:cubicBezTo>
                <a:cubicBezTo>
                  <a:pt x="425" y="566"/>
                  <a:pt x="428" y="564"/>
                  <a:pt x="431" y="561"/>
                </a:cubicBezTo>
                <a:cubicBezTo>
                  <a:pt x="433" y="558"/>
                  <a:pt x="435" y="557"/>
                  <a:pt x="438" y="554"/>
                </a:cubicBezTo>
                <a:cubicBezTo>
                  <a:pt x="440" y="553"/>
                  <a:pt x="443" y="552"/>
                  <a:pt x="443" y="549"/>
                </a:cubicBezTo>
                <a:cubicBezTo>
                  <a:pt x="443" y="546"/>
                  <a:pt x="440" y="545"/>
                  <a:pt x="439" y="543"/>
                </a:cubicBezTo>
                <a:cubicBezTo>
                  <a:pt x="438" y="540"/>
                  <a:pt x="437" y="538"/>
                  <a:pt x="436" y="535"/>
                </a:cubicBezTo>
                <a:cubicBezTo>
                  <a:pt x="435" y="530"/>
                  <a:pt x="436" y="527"/>
                  <a:pt x="435" y="522"/>
                </a:cubicBezTo>
                <a:cubicBezTo>
                  <a:pt x="441" y="517"/>
                  <a:pt x="445" y="514"/>
                  <a:pt x="453" y="513"/>
                </a:cubicBezTo>
                <a:cubicBezTo>
                  <a:pt x="455" y="513"/>
                  <a:pt x="457" y="513"/>
                  <a:pt x="459" y="511"/>
                </a:cubicBezTo>
                <a:cubicBezTo>
                  <a:pt x="461" y="509"/>
                  <a:pt x="461" y="506"/>
                  <a:pt x="464" y="504"/>
                </a:cubicBezTo>
                <a:cubicBezTo>
                  <a:pt x="465" y="504"/>
                  <a:pt x="465" y="503"/>
                  <a:pt x="466" y="503"/>
                </a:cubicBezTo>
                <a:cubicBezTo>
                  <a:pt x="468" y="503"/>
                  <a:pt x="470" y="504"/>
                  <a:pt x="472" y="505"/>
                </a:cubicBezTo>
                <a:cubicBezTo>
                  <a:pt x="473" y="506"/>
                  <a:pt x="475" y="506"/>
                  <a:pt x="476" y="507"/>
                </a:cubicBezTo>
                <a:cubicBezTo>
                  <a:pt x="479" y="510"/>
                  <a:pt x="478" y="514"/>
                  <a:pt x="479" y="518"/>
                </a:cubicBezTo>
                <a:cubicBezTo>
                  <a:pt x="481" y="523"/>
                  <a:pt x="482" y="526"/>
                  <a:pt x="482" y="531"/>
                </a:cubicBezTo>
                <a:cubicBezTo>
                  <a:pt x="492" y="531"/>
                  <a:pt x="498" y="534"/>
                  <a:pt x="508" y="535"/>
                </a:cubicBezTo>
                <a:cubicBezTo>
                  <a:pt x="513" y="535"/>
                  <a:pt x="516" y="535"/>
                  <a:pt x="520" y="537"/>
                </a:cubicBezTo>
                <a:cubicBezTo>
                  <a:pt x="525" y="540"/>
                  <a:pt x="525" y="545"/>
                  <a:pt x="529" y="548"/>
                </a:cubicBezTo>
                <a:cubicBezTo>
                  <a:pt x="531" y="551"/>
                  <a:pt x="533" y="553"/>
                  <a:pt x="534" y="556"/>
                </a:cubicBezTo>
                <a:cubicBezTo>
                  <a:pt x="534" y="557"/>
                  <a:pt x="534" y="559"/>
                  <a:pt x="534" y="560"/>
                </a:cubicBezTo>
                <a:cubicBezTo>
                  <a:pt x="535" y="565"/>
                  <a:pt x="536" y="567"/>
                  <a:pt x="536" y="572"/>
                </a:cubicBezTo>
                <a:cubicBezTo>
                  <a:pt x="536" y="576"/>
                  <a:pt x="538" y="578"/>
                  <a:pt x="539" y="582"/>
                </a:cubicBezTo>
                <a:cubicBezTo>
                  <a:pt x="541" y="585"/>
                  <a:pt x="541" y="587"/>
                  <a:pt x="542" y="590"/>
                </a:cubicBezTo>
                <a:cubicBezTo>
                  <a:pt x="543" y="592"/>
                  <a:pt x="545" y="592"/>
                  <a:pt x="548" y="592"/>
                </a:cubicBezTo>
                <a:cubicBezTo>
                  <a:pt x="552" y="592"/>
                  <a:pt x="554" y="591"/>
                  <a:pt x="558" y="590"/>
                </a:cubicBezTo>
                <a:cubicBezTo>
                  <a:pt x="563" y="590"/>
                  <a:pt x="567" y="590"/>
                  <a:pt x="572" y="589"/>
                </a:cubicBezTo>
                <a:cubicBezTo>
                  <a:pt x="576" y="589"/>
                  <a:pt x="578" y="588"/>
                  <a:pt x="582" y="587"/>
                </a:cubicBezTo>
                <a:cubicBezTo>
                  <a:pt x="585" y="587"/>
                  <a:pt x="587" y="587"/>
                  <a:pt x="590" y="586"/>
                </a:cubicBezTo>
                <a:cubicBezTo>
                  <a:pt x="590" y="586"/>
                  <a:pt x="590" y="586"/>
                  <a:pt x="590" y="586"/>
                </a:cubicBezTo>
                <a:cubicBezTo>
                  <a:pt x="591" y="583"/>
                  <a:pt x="593" y="580"/>
                  <a:pt x="596" y="579"/>
                </a:cubicBezTo>
                <a:cubicBezTo>
                  <a:pt x="598" y="578"/>
                  <a:pt x="600" y="578"/>
                  <a:pt x="602" y="577"/>
                </a:cubicBezTo>
                <a:cubicBezTo>
                  <a:pt x="604" y="577"/>
                  <a:pt x="605" y="577"/>
                  <a:pt x="606" y="576"/>
                </a:cubicBezTo>
                <a:cubicBezTo>
                  <a:pt x="609" y="573"/>
                  <a:pt x="610" y="570"/>
                  <a:pt x="610" y="566"/>
                </a:cubicBezTo>
                <a:cubicBezTo>
                  <a:pt x="610" y="556"/>
                  <a:pt x="610" y="556"/>
                  <a:pt x="610" y="556"/>
                </a:cubicBezTo>
                <a:cubicBezTo>
                  <a:pt x="610" y="552"/>
                  <a:pt x="611" y="550"/>
                  <a:pt x="612" y="546"/>
                </a:cubicBezTo>
                <a:cubicBezTo>
                  <a:pt x="612" y="544"/>
                  <a:pt x="612" y="542"/>
                  <a:pt x="613" y="540"/>
                </a:cubicBezTo>
                <a:cubicBezTo>
                  <a:pt x="614" y="539"/>
                  <a:pt x="616" y="539"/>
                  <a:pt x="617" y="539"/>
                </a:cubicBezTo>
                <a:cubicBezTo>
                  <a:pt x="624" y="539"/>
                  <a:pt x="628" y="541"/>
                  <a:pt x="635" y="541"/>
                </a:cubicBezTo>
                <a:cubicBezTo>
                  <a:pt x="635" y="540"/>
                  <a:pt x="634" y="539"/>
                  <a:pt x="634" y="537"/>
                </a:cubicBezTo>
                <a:cubicBezTo>
                  <a:pt x="633" y="534"/>
                  <a:pt x="634" y="531"/>
                  <a:pt x="634" y="528"/>
                </a:cubicBezTo>
                <a:cubicBezTo>
                  <a:pt x="634" y="522"/>
                  <a:pt x="633" y="519"/>
                  <a:pt x="635" y="514"/>
                </a:cubicBezTo>
                <a:cubicBezTo>
                  <a:pt x="636" y="510"/>
                  <a:pt x="640" y="509"/>
                  <a:pt x="640" y="505"/>
                </a:cubicBezTo>
                <a:cubicBezTo>
                  <a:pt x="640" y="503"/>
                  <a:pt x="639" y="502"/>
                  <a:pt x="638" y="499"/>
                </a:cubicBezTo>
                <a:cubicBezTo>
                  <a:pt x="636" y="496"/>
                  <a:pt x="635" y="493"/>
                  <a:pt x="635" y="489"/>
                </a:cubicBezTo>
                <a:cubicBezTo>
                  <a:pt x="635" y="468"/>
                  <a:pt x="635" y="468"/>
                  <a:pt x="635" y="468"/>
                </a:cubicBezTo>
                <a:cubicBezTo>
                  <a:pt x="635" y="465"/>
                  <a:pt x="634" y="463"/>
                  <a:pt x="636" y="461"/>
                </a:cubicBezTo>
                <a:cubicBezTo>
                  <a:pt x="637" y="460"/>
                  <a:pt x="639" y="461"/>
                  <a:pt x="640" y="460"/>
                </a:cubicBezTo>
                <a:cubicBezTo>
                  <a:pt x="642" y="460"/>
                  <a:pt x="643" y="459"/>
                  <a:pt x="644" y="459"/>
                </a:cubicBezTo>
                <a:cubicBezTo>
                  <a:pt x="645" y="459"/>
                  <a:pt x="646" y="459"/>
                  <a:pt x="646" y="459"/>
                </a:cubicBezTo>
                <a:cubicBezTo>
                  <a:pt x="650" y="459"/>
                  <a:pt x="651" y="457"/>
                  <a:pt x="654" y="457"/>
                </a:cubicBezTo>
                <a:cubicBezTo>
                  <a:pt x="656" y="457"/>
                  <a:pt x="656" y="459"/>
                  <a:pt x="657" y="460"/>
                </a:cubicBezTo>
                <a:cubicBezTo>
                  <a:pt x="658" y="462"/>
                  <a:pt x="659" y="463"/>
                  <a:pt x="660" y="464"/>
                </a:cubicBezTo>
                <a:cubicBezTo>
                  <a:pt x="661" y="467"/>
                  <a:pt x="664" y="467"/>
                  <a:pt x="666" y="467"/>
                </a:cubicBezTo>
                <a:cubicBezTo>
                  <a:pt x="670" y="467"/>
                  <a:pt x="672" y="465"/>
                  <a:pt x="676" y="464"/>
                </a:cubicBezTo>
                <a:cubicBezTo>
                  <a:pt x="679" y="464"/>
                  <a:pt x="680" y="464"/>
                  <a:pt x="682" y="464"/>
                </a:cubicBezTo>
                <a:cubicBezTo>
                  <a:pt x="686" y="465"/>
                  <a:pt x="688" y="464"/>
                  <a:pt x="692" y="464"/>
                </a:cubicBezTo>
                <a:cubicBezTo>
                  <a:pt x="692" y="459"/>
                  <a:pt x="691" y="456"/>
                  <a:pt x="691" y="451"/>
                </a:cubicBezTo>
                <a:cubicBezTo>
                  <a:pt x="691" y="444"/>
                  <a:pt x="691" y="444"/>
                  <a:pt x="691" y="444"/>
                </a:cubicBezTo>
                <a:cubicBezTo>
                  <a:pt x="695" y="444"/>
                  <a:pt x="698" y="445"/>
                  <a:pt x="703" y="445"/>
                </a:cubicBezTo>
                <a:cubicBezTo>
                  <a:pt x="705" y="446"/>
                  <a:pt x="707" y="445"/>
                  <a:pt x="709" y="445"/>
                </a:cubicBezTo>
                <a:cubicBezTo>
                  <a:pt x="712" y="446"/>
                  <a:pt x="714" y="447"/>
                  <a:pt x="716" y="447"/>
                </a:cubicBezTo>
                <a:cubicBezTo>
                  <a:pt x="719" y="447"/>
                  <a:pt x="720" y="446"/>
                  <a:pt x="722" y="445"/>
                </a:cubicBezTo>
                <a:cubicBezTo>
                  <a:pt x="725" y="444"/>
                  <a:pt x="727" y="443"/>
                  <a:pt x="728" y="440"/>
                </a:cubicBezTo>
                <a:cubicBezTo>
                  <a:pt x="730" y="436"/>
                  <a:pt x="730" y="432"/>
                  <a:pt x="731" y="427"/>
                </a:cubicBezTo>
                <a:cubicBezTo>
                  <a:pt x="733" y="420"/>
                  <a:pt x="734" y="416"/>
                  <a:pt x="735" y="408"/>
                </a:cubicBezTo>
                <a:cubicBezTo>
                  <a:pt x="735" y="407"/>
                  <a:pt x="736" y="406"/>
                  <a:pt x="736" y="404"/>
                </a:cubicBezTo>
                <a:cubicBezTo>
                  <a:pt x="736" y="386"/>
                  <a:pt x="736" y="386"/>
                  <a:pt x="736" y="386"/>
                </a:cubicBezTo>
                <a:cubicBezTo>
                  <a:pt x="732" y="386"/>
                  <a:pt x="730" y="386"/>
                  <a:pt x="727" y="385"/>
                </a:cubicBezTo>
                <a:cubicBezTo>
                  <a:pt x="725" y="385"/>
                  <a:pt x="725" y="383"/>
                  <a:pt x="723" y="382"/>
                </a:cubicBezTo>
                <a:cubicBezTo>
                  <a:pt x="717" y="380"/>
                  <a:pt x="714" y="379"/>
                  <a:pt x="708" y="376"/>
                </a:cubicBezTo>
                <a:cubicBezTo>
                  <a:pt x="705" y="373"/>
                  <a:pt x="705" y="371"/>
                  <a:pt x="702" y="368"/>
                </a:cubicBezTo>
                <a:cubicBezTo>
                  <a:pt x="699" y="366"/>
                  <a:pt x="696" y="366"/>
                  <a:pt x="694" y="363"/>
                </a:cubicBezTo>
                <a:cubicBezTo>
                  <a:pt x="693" y="362"/>
                  <a:pt x="693" y="360"/>
                  <a:pt x="691" y="359"/>
                </a:cubicBezTo>
                <a:cubicBezTo>
                  <a:pt x="689" y="358"/>
                  <a:pt x="688" y="358"/>
                  <a:pt x="685" y="358"/>
                </a:cubicBezTo>
                <a:cubicBezTo>
                  <a:pt x="682" y="357"/>
                  <a:pt x="680" y="357"/>
                  <a:pt x="677" y="355"/>
                </a:cubicBezTo>
                <a:cubicBezTo>
                  <a:pt x="674" y="354"/>
                  <a:pt x="672" y="355"/>
                  <a:pt x="669" y="352"/>
                </a:cubicBezTo>
                <a:cubicBezTo>
                  <a:pt x="668" y="351"/>
                  <a:pt x="668" y="350"/>
                  <a:pt x="668" y="348"/>
                </a:cubicBezTo>
                <a:cubicBezTo>
                  <a:pt x="667" y="345"/>
                  <a:pt x="667" y="343"/>
                  <a:pt x="667" y="340"/>
                </a:cubicBezTo>
                <a:cubicBezTo>
                  <a:pt x="667" y="340"/>
                  <a:pt x="667" y="340"/>
                  <a:pt x="667" y="340"/>
                </a:cubicBezTo>
                <a:cubicBezTo>
                  <a:pt x="656" y="340"/>
                  <a:pt x="649" y="342"/>
                  <a:pt x="639" y="340"/>
                </a:cubicBezTo>
                <a:cubicBezTo>
                  <a:pt x="638" y="347"/>
                  <a:pt x="638" y="350"/>
                  <a:pt x="637" y="357"/>
                </a:cubicBezTo>
                <a:cubicBezTo>
                  <a:pt x="636" y="360"/>
                  <a:pt x="635" y="362"/>
                  <a:pt x="634" y="365"/>
                </a:cubicBezTo>
                <a:cubicBezTo>
                  <a:pt x="634" y="366"/>
                  <a:pt x="634" y="367"/>
                  <a:pt x="634" y="367"/>
                </a:cubicBezTo>
                <a:cubicBezTo>
                  <a:pt x="633" y="370"/>
                  <a:pt x="629" y="370"/>
                  <a:pt x="629" y="373"/>
                </a:cubicBezTo>
                <a:cubicBezTo>
                  <a:pt x="629" y="376"/>
                  <a:pt x="631" y="377"/>
                  <a:pt x="632" y="379"/>
                </a:cubicBezTo>
                <a:cubicBezTo>
                  <a:pt x="635" y="382"/>
                  <a:pt x="636" y="385"/>
                  <a:pt x="639" y="387"/>
                </a:cubicBezTo>
                <a:cubicBezTo>
                  <a:pt x="642" y="390"/>
                  <a:pt x="642" y="393"/>
                  <a:pt x="645" y="395"/>
                </a:cubicBezTo>
                <a:cubicBezTo>
                  <a:pt x="648" y="398"/>
                  <a:pt x="652" y="398"/>
                  <a:pt x="652" y="402"/>
                </a:cubicBezTo>
                <a:cubicBezTo>
                  <a:pt x="652" y="407"/>
                  <a:pt x="648" y="409"/>
                  <a:pt x="646" y="414"/>
                </a:cubicBezTo>
                <a:cubicBezTo>
                  <a:pt x="643" y="419"/>
                  <a:pt x="643" y="425"/>
                  <a:pt x="638" y="426"/>
                </a:cubicBezTo>
                <a:cubicBezTo>
                  <a:pt x="635" y="426"/>
                  <a:pt x="632" y="426"/>
                  <a:pt x="630" y="428"/>
                </a:cubicBezTo>
                <a:cubicBezTo>
                  <a:pt x="629" y="429"/>
                  <a:pt x="629" y="430"/>
                  <a:pt x="628" y="432"/>
                </a:cubicBezTo>
                <a:cubicBezTo>
                  <a:pt x="627" y="437"/>
                  <a:pt x="628" y="441"/>
                  <a:pt x="626" y="446"/>
                </a:cubicBezTo>
                <a:cubicBezTo>
                  <a:pt x="625" y="449"/>
                  <a:pt x="621" y="450"/>
                  <a:pt x="618" y="449"/>
                </a:cubicBezTo>
                <a:cubicBezTo>
                  <a:pt x="616" y="449"/>
                  <a:pt x="616" y="447"/>
                  <a:pt x="614" y="446"/>
                </a:cubicBezTo>
                <a:cubicBezTo>
                  <a:pt x="609" y="444"/>
                  <a:pt x="605" y="441"/>
                  <a:pt x="601" y="437"/>
                </a:cubicBezTo>
                <a:cubicBezTo>
                  <a:pt x="597" y="433"/>
                  <a:pt x="594" y="431"/>
                  <a:pt x="590" y="427"/>
                </a:cubicBezTo>
                <a:cubicBezTo>
                  <a:pt x="588" y="424"/>
                  <a:pt x="586" y="422"/>
                  <a:pt x="584" y="419"/>
                </a:cubicBezTo>
                <a:cubicBezTo>
                  <a:pt x="582" y="417"/>
                  <a:pt x="580" y="415"/>
                  <a:pt x="580" y="412"/>
                </a:cubicBezTo>
                <a:cubicBezTo>
                  <a:pt x="580" y="406"/>
                  <a:pt x="585" y="402"/>
                  <a:pt x="585" y="395"/>
                </a:cubicBezTo>
                <a:cubicBezTo>
                  <a:pt x="585" y="390"/>
                  <a:pt x="584" y="387"/>
                  <a:pt x="584" y="381"/>
                </a:cubicBezTo>
                <a:cubicBezTo>
                  <a:pt x="583" y="377"/>
                  <a:pt x="583" y="373"/>
                  <a:pt x="580" y="369"/>
                </a:cubicBezTo>
                <a:cubicBezTo>
                  <a:pt x="579" y="368"/>
                  <a:pt x="577" y="368"/>
                  <a:pt x="577" y="366"/>
                </a:cubicBezTo>
                <a:cubicBezTo>
                  <a:pt x="577" y="363"/>
                  <a:pt x="581" y="363"/>
                  <a:pt x="581" y="359"/>
                </a:cubicBezTo>
                <a:cubicBezTo>
                  <a:pt x="581" y="355"/>
                  <a:pt x="577" y="353"/>
                  <a:pt x="575" y="349"/>
                </a:cubicBezTo>
                <a:cubicBezTo>
                  <a:pt x="571" y="344"/>
                  <a:pt x="568" y="341"/>
                  <a:pt x="562" y="339"/>
                </a:cubicBezTo>
                <a:cubicBezTo>
                  <a:pt x="557" y="337"/>
                  <a:pt x="554" y="336"/>
                  <a:pt x="549" y="335"/>
                </a:cubicBezTo>
                <a:cubicBezTo>
                  <a:pt x="547" y="334"/>
                  <a:pt x="546" y="332"/>
                  <a:pt x="544" y="330"/>
                </a:cubicBezTo>
                <a:cubicBezTo>
                  <a:pt x="542" y="327"/>
                  <a:pt x="540" y="325"/>
                  <a:pt x="538" y="322"/>
                </a:cubicBezTo>
                <a:cubicBezTo>
                  <a:pt x="538" y="322"/>
                  <a:pt x="538" y="322"/>
                  <a:pt x="538" y="322"/>
                </a:cubicBezTo>
                <a:cubicBezTo>
                  <a:pt x="532" y="322"/>
                  <a:pt x="526" y="323"/>
                  <a:pt x="521" y="321"/>
                </a:cubicBezTo>
                <a:cubicBezTo>
                  <a:pt x="518" y="320"/>
                  <a:pt x="519" y="317"/>
                  <a:pt x="517" y="315"/>
                </a:cubicBezTo>
                <a:cubicBezTo>
                  <a:pt x="516" y="312"/>
                  <a:pt x="513" y="311"/>
                  <a:pt x="510" y="310"/>
                </a:cubicBezTo>
                <a:cubicBezTo>
                  <a:pt x="507" y="310"/>
                  <a:pt x="505" y="310"/>
                  <a:pt x="501" y="309"/>
                </a:cubicBezTo>
                <a:cubicBezTo>
                  <a:pt x="498" y="309"/>
                  <a:pt x="496" y="309"/>
                  <a:pt x="493" y="307"/>
                </a:cubicBezTo>
                <a:cubicBezTo>
                  <a:pt x="491" y="306"/>
                  <a:pt x="491" y="304"/>
                  <a:pt x="490" y="301"/>
                </a:cubicBezTo>
                <a:cubicBezTo>
                  <a:pt x="489" y="298"/>
                  <a:pt x="487" y="296"/>
                  <a:pt x="487" y="293"/>
                </a:cubicBezTo>
                <a:cubicBezTo>
                  <a:pt x="487" y="291"/>
                  <a:pt x="488" y="289"/>
                  <a:pt x="489" y="287"/>
                </a:cubicBezTo>
                <a:cubicBezTo>
                  <a:pt x="491" y="284"/>
                  <a:pt x="493" y="283"/>
                  <a:pt x="493" y="279"/>
                </a:cubicBezTo>
                <a:cubicBezTo>
                  <a:pt x="493" y="277"/>
                  <a:pt x="493" y="275"/>
                  <a:pt x="491" y="273"/>
                </a:cubicBezTo>
                <a:cubicBezTo>
                  <a:pt x="491" y="273"/>
                  <a:pt x="489" y="273"/>
                  <a:pt x="489" y="272"/>
                </a:cubicBezTo>
                <a:cubicBezTo>
                  <a:pt x="489" y="266"/>
                  <a:pt x="496" y="266"/>
                  <a:pt x="500" y="263"/>
                </a:cubicBezTo>
                <a:cubicBezTo>
                  <a:pt x="506" y="258"/>
                  <a:pt x="511" y="256"/>
                  <a:pt x="515" y="250"/>
                </a:cubicBezTo>
                <a:cubicBezTo>
                  <a:pt x="518" y="247"/>
                  <a:pt x="520" y="244"/>
                  <a:pt x="522" y="240"/>
                </a:cubicBezTo>
                <a:cubicBezTo>
                  <a:pt x="523" y="237"/>
                  <a:pt x="522" y="235"/>
                  <a:pt x="523" y="232"/>
                </a:cubicBezTo>
                <a:cubicBezTo>
                  <a:pt x="523" y="228"/>
                  <a:pt x="524" y="226"/>
                  <a:pt x="524" y="222"/>
                </a:cubicBezTo>
                <a:cubicBezTo>
                  <a:pt x="524" y="218"/>
                  <a:pt x="524" y="215"/>
                  <a:pt x="522" y="212"/>
                </a:cubicBezTo>
                <a:cubicBezTo>
                  <a:pt x="522" y="211"/>
                  <a:pt x="521" y="211"/>
                  <a:pt x="520" y="210"/>
                </a:cubicBezTo>
                <a:cubicBezTo>
                  <a:pt x="518" y="209"/>
                  <a:pt x="516" y="208"/>
                  <a:pt x="513" y="208"/>
                </a:cubicBezTo>
                <a:cubicBezTo>
                  <a:pt x="507" y="208"/>
                  <a:pt x="503" y="210"/>
                  <a:pt x="497" y="211"/>
                </a:cubicBezTo>
                <a:cubicBezTo>
                  <a:pt x="495" y="211"/>
                  <a:pt x="494" y="211"/>
                  <a:pt x="492" y="211"/>
                </a:cubicBezTo>
                <a:cubicBezTo>
                  <a:pt x="488" y="213"/>
                  <a:pt x="486" y="215"/>
                  <a:pt x="482" y="217"/>
                </a:cubicBezTo>
                <a:cubicBezTo>
                  <a:pt x="481" y="218"/>
                  <a:pt x="479" y="218"/>
                  <a:pt x="477" y="219"/>
                </a:cubicBezTo>
                <a:cubicBezTo>
                  <a:pt x="474" y="222"/>
                  <a:pt x="472" y="225"/>
                  <a:pt x="468" y="225"/>
                </a:cubicBezTo>
                <a:cubicBezTo>
                  <a:pt x="463" y="225"/>
                  <a:pt x="461" y="221"/>
                  <a:pt x="456" y="221"/>
                </a:cubicBezTo>
                <a:cubicBezTo>
                  <a:pt x="450" y="221"/>
                  <a:pt x="447" y="222"/>
                  <a:pt x="442" y="224"/>
                </a:cubicBezTo>
                <a:cubicBezTo>
                  <a:pt x="436" y="224"/>
                  <a:pt x="433" y="223"/>
                  <a:pt x="427" y="224"/>
                </a:cubicBezTo>
                <a:cubicBezTo>
                  <a:pt x="429" y="228"/>
                  <a:pt x="430" y="229"/>
                  <a:pt x="432" y="232"/>
                </a:cubicBezTo>
                <a:cubicBezTo>
                  <a:pt x="433" y="234"/>
                  <a:pt x="435" y="235"/>
                  <a:pt x="435" y="238"/>
                </a:cubicBezTo>
                <a:cubicBezTo>
                  <a:pt x="435" y="245"/>
                  <a:pt x="427" y="248"/>
                  <a:pt x="420" y="249"/>
                </a:cubicBezTo>
                <a:cubicBezTo>
                  <a:pt x="417" y="250"/>
                  <a:pt x="416" y="251"/>
                  <a:pt x="413" y="251"/>
                </a:cubicBezTo>
                <a:cubicBezTo>
                  <a:pt x="404" y="251"/>
                  <a:pt x="396" y="247"/>
                  <a:pt x="392" y="238"/>
                </a:cubicBezTo>
                <a:cubicBezTo>
                  <a:pt x="390" y="235"/>
                  <a:pt x="390" y="232"/>
                  <a:pt x="387" y="230"/>
                </a:cubicBezTo>
                <a:cubicBezTo>
                  <a:pt x="383" y="229"/>
                  <a:pt x="379" y="229"/>
                  <a:pt x="377" y="225"/>
                </a:cubicBezTo>
                <a:cubicBezTo>
                  <a:pt x="376" y="224"/>
                  <a:pt x="376" y="222"/>
                  <a:pt x="376" y="220"/>
                </a:cubicBezTo>
                <a:cubicBezTo>
                  <a:pt x="376" y="209"/>
                  <a:pt x="376" y="209"/>
                  <a:pt x="376" y="209"/>
                </a:cubicBezTo>
                <a:cubicBezTo>
                  <a:pt x="376" y="207"/>
                  <a:pt x="373" y="206"/>
                  <a:pt x="371" y="205"/>
                </a:cubicBezTo>
                <a:cubicBezTo>
                  <a:pt x="367" y="204"/>
                  <a:pt x="365" y="204"/>
                  <a:pt x="360" y="203"/>
                </a:cubicBezTo>
                <a:cubicBezTo>
                  <a:pt x="353" y="203"/>
                  <a:pt x="351" y="197"/>
                  <a:pt x="345" y="193"/>
                </a:cubicBezTo>
                <a:cubicBezTo>
                  <a:pt x="339" y="188"/>
                  <a:pt x="334" y="188"/>
                  <a:pt x="327" y="184"/>
                </a:cubicBezTo>
                <a:cubicBezTo>
                  <a:pt x="324" y="183"/>
                  <a:pt x="322" y="181"/>
                  <a:pt x="319" y="179"/>
                </a:cubicBezTo>
                <a:cubicBezTo>
                  <a:pt x="316" y="178"/>
                  <a:pt x="314" y="178"/>
                  <a:pt x="311" y="177"/>
                </a:cubicBezTo>
                <a:cubicBezTo>
                  <a:pt x="312" y="175"/>
                  <a:pt x="313" y="173"/>
                  <a:pt x="315" y="171"/>
                </a:cubicBezTo>
                <a:cubicBezTo>
                  <a:pt x="317" y="168"/>
                  <a:pt x="321" y="168"/>
                  <a:pt x="323" y="164"/>
                </a:cubicBezTo>
                <a:cubicBezTo>
                  <a:pt x="326" y="160"/>
                  <a:pt x="327" y="157"/>
                  <a:pt x="329" y="152"/>
                </a:cubicBezTo>
                <a:cubicBezTo>
                  <a:pt x="331" y="148"/>
                  <a:pt x="332" y="146"/>
                  <a:pt x="334" y="142"/>
                </a:cubicBezTo>
                <a:cubicBezTo>
                  <a:pt x="338" y="135"/>
                  <a:pt x="344" y="132"/>
                  <a:pt x="346" y="124"/>
                </a:cubicBezTo>
                <a:cubicBezTo>
                  <a:pt x="342" y="121"/>
                  <a:pt x="339" y="121"/>
                  <a:pt x="334" y="119"/>
                </a:cubicBezTo>
                <a:cubicBezTo>
                  <a:pt x="330" y="118"/>
                  <a:pt x="328" y="117"/>
                  <a:pt x="324" y="115"/>
                </a:cubicBezTo>
                <a:cubicBezTo>
                  <a:pt x="323" y="115"/>
                  <a:pt x="322" y="113"/>
                  <a:pt x="320" y="113"/>
                </a:cubicBezTo>
                <a:cubicBezTo>
                  <a:pt x="319" y="113"/>
                  <a:pt x="318" y="115"/>
                  <a:pt x="317" y="116"/>
                </a:cubicBezTo>
                <a:cubicBezTo>
                  <a:pt x="316" y="117"/>
                  <a:pt x="315" y="118"/>
                  <a:pt x="313" y="118"/>
                </a:cubicBezTo>
                <a:cubicBezTo>
                  <a:pt x="310" y="120"/>
                  <a:pt x="308" y="120"/>
                  <a:pt x="304" y="120"/>
                </a:cubicBezTo>
                <a:cubicBezTo>
                  <a:pt x="300" y="120"/>
                  <a:pt x="299" y="118"/>
                  <a:pt x="295" y="118"/>
                </a:cubicBezTo>
                <a:cubicBezTo>
                  <a:pt x="291" y="118"/>
                  <a:pt x="289" y="120"/>
                  <a:pt x="287" y="122"/>
                </a:cubicBezTo>
                <a:cubicBezTo>
                  <a:pt x="283" y="125"/>
                  <a:pt x="282" y="128"/>
                  <a:pt x="279" y="131"/>
                </a:cubicBezTo>
                <a:cubicBezTo>
                  <a:pt x="277" y="134"/>
                  <a:pt x="275" y="135"/>
                  <a:pt x="273" y="136"/>
                </a:cubicBezTo>
                <a:cubicBezTo>
                  <a:pt x="269" y="139"/>
                  <a:pt x="266" y="140"/>
                  <a:pt x="261" y="141"/>
                </a:cubicBezTo>
                <a:cubicBezTo>
                  <a:pt x="259" y="138"/>
                  <a:pt x="259" y="135"/>
                  <a:pt x="258" y="131"/>
                </a:cubicBezTo>
                <a:cubicBezTo>
                  <a:pt x="257" y="128"/>
                  <a:pt x="255" y="127"/>
                  <a:pt x="255" y="123"/>
                </a:cubicBezTo>
                <a:cubicBezTo>
                  <a:pt x="254" y="120"/>
                  <a:pt x="255" y="118"/>
                  <a:pt x="255" y="115"/>
                </a:cubicBezTo>
                <a:cubicBezTo>
                  <a:pt x="254" y="113"/>
                  <a:pt x="252" y="112"/>
                  <a:pt x="250" y="110"/>
                </a:cubicBezTo>
                <a:cubicBezTo>
                  <a:pt x="244" y="105"/>
                  <a:pt x="239" y="103"/>
                  <a:pt x="235" y="97"/>
                </a:cubicBezTo>
                <a:cubicBezTo>
                  <a:pt x="233" y="94"/>
                  <a:pt x="232" y="92"/>
                  <a:pt x="230" y="89"/>
                </a:cubicBezTo>
                <a:cubicBezTo>
                  <a:pt x="229" y="87"/>
                  <a:pt x="228" y="85"/>
                  <a:pt x="226" y="83"/>
                </a:cubicBezTo>
                <a:cubicBezTo>
                  <a:pt x="224" y="82"/>
                  <a:pt x="222" y="82"/>
                  <a:pt x="222" y="80"/>
                </a:cubicBezTo>
                <a:cubicBezTo>
                  <a:pt x="222" y="75"/>
                  <a:pt x="229" y="76"/>
                  <a:pt x="230" y="71"/>
                </a:cubicBezTo>
                <a:cubicBezTo>
                  <a:pt x="231" y="70"/>
                  <a:pt x="231" y="69"/>
                  <a:pt x="231" y="67"/>
                </a:cubicBezTo>
                <a:cubicBezTo>
                  <a:pt x="231" y="55"/>
                  <a:pt x="225" y="49"/>
                  <a:pt x="220" y="37"/>
                </a:cubicBezTo>
                <a:cubicBezTo>
                  <a:pt x="219" y="34"/>
                  <a:pt x="218" y="31"/>
                  <a:pt x="217" y="27"/>
                </a:cubicBezTo>
                <a:cubicBezTo>
                  <a:pt x="214" y="22"/>
                  <a:pt x="211" y="19"/>
                  <a:pt x="209" y="13"/>
                </a:cubicBezTo>
                <a:cubicBezTo>
                  <a:pt x="209" y="12"/>
                  <a:pt x="209" y="11"/>
                  <a:pt x="209" y="9"/>
                </a:cubicBezTo>
                <a:cubicBezTo>
                  <a:pt x="208" y="6"/>
                  <a:pt x="207" y="4"/>
                  <a:pt x="206" y="0"/>
                </a:cubicBezTo>
                <a:cubicBezTo>
                  <a:pt x="206" y="0"/>
                  <a:pt x="206" y="0"/>
                  <a:pt x="206" y="0"/>
                </a:cubicBezTo>
                <a:cubicBezTo>
                  <a:pt x="205" y="0"/>
                  <a:pt x="204" y="0"/>
                  <a:pt x="204" y="0"/>
                </a:cubicBezTo>
                <a:cubicBezTo>
                  <a:pt x="193" y="0"/>
                  <a:pt x="186" y="2"/>
                  <a:pt x="175" y="2"/>
                </a:cubicBezTo>
                <a:cubicBezTo>
                  <a:pt x="171" y="2"/>
                  <a:pt x="169" y="2"/>
                  <a:pt x="166" y="0"/>
                </a:cubicBezTo>
                <a:cubicBezTo>
                  <a:pt x="166" y="0"/>
                  <a:pt x="166" y="0"/>
                  <a:pt x="166" y="0"/>
                </a:cubicBezTo>
                <a:cubicBezTo>
                  <a:pt x="162" y="3"/>
                  <a:pt x="160" y="6"/>
                  <a:pt x="157" y="11"/>
                </a:cubicBezTo>
                <a:cubicBezTo>
                  <a:pt x="156" y="13"/>
                  <a:pt x="154" y="14"/>
                  <a:pt x="153" y="17"/>
                </a:cubicBezTo>
                <a:cubicBezTo>
                  <a:pt x="152" y="21"/>
                  <a:pt x="151" y="23"/>
                  <a:pt x="150" y="27"/>
                </a:cubicBezTo>
                <a:cubicBezTo>
                  <a:pt x="149" y="34"/>
                  <a:pt x="148" y="38"/>
                  <a:pt x="147" y="44"/>
                </a:cubicBezTo>
                <a:cubicBezTo>
                  <a:pt x="147" y="47"/>
                  <a:pt x="147" y="50"/>
                  <a:pt x="145" y="52"/>
                </a:cubicBezTo>
                <a:cubicBezTo>
                  <a:pt x="144" y="54"/>
                  <a:pt x="143" y="54"/>
                  <a:pt x="141" y="55"/>
                </a:cubicBezTo>
                <a:cubicBezTo>
                  <a:pt x="138" y="58"/>
                  <a:pt x="136" y="60"/>
                  <a:pt x="132" y="60"/>
                </a:cubicBezTo>
                <a:cubicBezTo>
                  <a:pt x="130" y="61"/>
                  <a:pt x="128" y="60"/>
                  <a:pt x="125" y="60"/>
                </a:cubicBezTo>
                <a:cubicBezTo>
                  <a:pt x="121" y="60"/>
                  <a:pt x="118" y="62"/>
                  <a:pt x="113" y="63"/>
                </a:cubicBezTo>
                <a:cubicBezTo>
                  <a:pt x="111" y="63"/>
                  <a:pt x="110" y="63"/>
                  <a:pt x="107" y="64"/>
                </a:cubicBezTo>
                <a:cubicBezTo>
                  <a:pt x="101" y="66"/>
                  <a:pt x="98" y="69"/>
                  <a:pt x="93" y="73"/>
                </a:cubicBezTo>
                <a:cubicBezTo>
                  <a:pt x="90" y="75"/>
                  <a:pt x="87" y="76"/>
                  <a:pt x="85" y="78"/>
                </a:cubicBezTo>
                <a:cubicBezTo>
                  <a:pt x="83" y="80"/>
                  <a:pt x="83" y="81"/>
                  <a:pt x="82" y="82"/>
                </a:cubicBezTo>
                <a:cubicBezTo>
                  <a:pt x="78" y="87"/>
                  <a:pt x="75" y="89"/>
                  <a:pt x="70" y="92"/>
                </a:cubicBezTo>
                <a:cubicBezTo>
                  <a:pt x="66" y="95"/>
                  <a:pt x="62" y="97"/>
                  <a:pt x="59" y="101"/>
                </a:cubicBezTo>
                <a:cubicBezTo>
                  <a:pt x="53" y="108"/>
                  <a:pt x="52" y="113"/>
                  <a:pt x="48" y="121"/>
                </a:cubicBezTo>
                <a:cubicBezTo>
                  <a:pt x="47" y="125"/>
                  <a:pt x="44" y="126"/>
                  <a:pt x="42" y="129"/>
                </a:cubicBezTo>
                <a:cubicBezTo>
                  <a:pt x="37" y="135"/>
                  <a:pt x="32" y="137"/>
                  <a:pt x="26" y="141"/>
                </a:cubicBezTo>
                <a:cubicBezTo>
                  <a:pt x="26" y="142"/>
                  <a:pt x="26" y="143"/>
                  <a:pt x="25" y="143"/>
                </a:cubicBezTo>
                <a:cubicBezTo>
                  <a:pt x="22" y="145"/>
                  <a:pt x="21" y="145"/>
                  <a:pt x="18" y="147"/>
                </a:cubicBezTo>
                <a:cubicBezTo>
                  <a:pt x="12" y="153"/>
                  <a:pt x="8" y="157"/>
                  <a:pt x="5" y="165"/>
                </a:cubicBezTo>
                <a:cubicBezTo>
                  <a:pt x="5" y="167"/>
                  <a:pt x="3" y="167"/>
                  <a:pt x="2" y="169"/>
                </a:cubicBezTo>
                <a:cubicBezTo>
                  <a:pt x="1" y="173"/>
                  <a:pt x="0" y="175"/>
                  <a:pt x="0" y="179"/>
                </a:cubicBezTo>
                <a:cubicBezTo>
                  <a:pt x="0" y="185"/>
                  <a:pt x="1" y="189"/>
                  <a:pt x="3" y="195"/>
                </a:cubicBezTo>
                <a:cubicBezTo>
                  <a:pt x="4" y="198"/>
                  <a:pt x="5" y="200"/>
                  <a:pt x="6" y="203"/>
                </a:cubicBezTo>
                <a:cubicBezTo>
                  <a:pt x="7" y="207"/>
                  <a:pt x="6" y="210"/>
                  <a:pt x="7" y="215"/>
                </a:cubicBezTo>
                <a:cubicBezTo>
                  <a:pt x="8" y="216"/>
                  <a:pt x="8" y="217"/>
                  <a:pt x="8" y="219"/>
                </a:cubicBezTo>
                <a:cubicBezTo>
                  <a:pt x="8" y="221"/>
                  <a:pt x="8" y="221"/>
                  <a:pt x="8" y="223"/>
                </a:cubicBezTo>
                <a:cubicBezTo>
                  <a:pt x="8" y="223"/>
                  <a:pt x="8" y="223"/>
                  <a:pt x="8" y="223"/>
                </a:cubicBezTo>
                <a:cubicBezTo>
                  <a:pt x="12" y="222"/>
                  <a:pt x="16" y="221"/>
                  <a:pt x="20" y="220"/>
                </a:cubicBezTo>
                <a:cubicBezTo>
                  <a:pt x="25" y="220"/>
                  <a:pt x="28" y="219"/>
                  <a:pt x="32" y="218"/>
                </a:cubicBezTo>
                <a:cubicBezTo>
                  <a:pt x="36" y="218"/>
                  <a:pt x="39" y="217"/>
                  <a:pt x="43" y="216"/>
                </a:cubicBezTo>
                <a:cubicBezTo>
                  <a:pt x="48" y="215"/>
                  <a:pt x="51" y="216"/>
                  <a:pt x="57" y="216"/>
                </a:cubicBezTo>
                <a:cubicBezTo>
                  <a:pt x="65" y="215"/>
                  <a:pt x="69" y="212"/>
                  <a:pt x="77" y="212"/>
                </a:cubicBezTo>
                <a:cubicBezTo>
                  <a:pt x="80" y="212"/>
                  <a:pt x="81" y="213"/>
                  <a:pt x="84" y="213"/>
                </a:cubicBezTo>
                <a:cubicBezTo>
                  <a:pt x="86" y="214"/>
                  <a:pt x="88" y="213"/>
                  <a:pt x="90" y="213"/>
                </a:cubicBezTo>
                <a:cubicBezTo>
                  <a:pt x="94" y="214"/>
                  <a:pt x="95" y="216"/>
                  <a:pt x="98" y="217"/>
                </a:cubicBezTo>
                <a:cubicBezTo>
                  <a:pt x="102" y="218"/>
                  <a:pt x="105" y="219"/>
                  <a:pt x="109" y="219"/>
                </a:cubicBezTo>
                <a:cubicBezTo>
                  <a:pt x="117" y="221"/>
                  <a:pt x="121" y="225"/>
                  <a:pt x="127" y="230"/>
                </a:cubicBezTo>
                <a:cubicBezTo>
                  <a:pt x="128" y="231"/>
                  <a:pt x="129" y="232"/>
                  <a:pt x="131" y="233"/>
                </a:cubicBezTo>
                <a:cubicBezTo>
                  <a:pt x="133" y="236"/>
                  <a:pt x="135" y="238"/>
                  <a:pt x="138" y="240"/>
                </a:cubicBezTo>
                <a:cubicBezTo>
                  <a:pt x="142" y="242"/>
                  <a:pt x="144" y="243"/>
                  <a:pt x="148" y="246"/>
                </a:cubicBezTo>
                <a:cubicBezTo>
                  <a:pt x="150" y="248"/>
                  <a:pt x="150" y="250"/>
                  <a:pt x="152" y="252"/>
                </a:cubicBezTo>
                <a:cubicBezTo>
                  <a:pt x="156" y="257"/>
                  <a:pt x="161" y="256"/>
                  <a:pt x="166" y="257"/>
                </a:cubicBezTo>
                <a:cubicBezTo>
                  <a:pt x="170" y="258"/>
                  <a:pt x="171" y="261"/>
                  <a:pt x="174" y="262"/>
                </a:cubicBezTo>
                <a:cubicBezTo>
                  <a:pt x="179" y="265"/>
                  <a:pt x="182" y="266"/>
                  <a:pt x="186" y="268"/>
                </a:cubicBezTo>
                <a:cubicBezTo>
                  <a:pt x="189" y="270"/>
                  <a:pt x="191" y="272"/>
                  <a:pt x="194" y="273"/>
                </a:cubicBezTo>
                <a:cubicBezTo>
                  <a:pt x="195" y="271"/>
                  <a:pt x="196" y="270"/>
                  <a:pt x="196" y="268"/>
                </a:cubicBezTo>
                <a:cubicBezTo>
                  <a:pt x="196" y="266"/>
                  <a:pt x="195" y="265"/>
                  <a:pt x="195" y="263"/>
                </a:cubicBezTo>
                <a:cubicBezTo>
                  <a:pt x="195" y="258"/>
                  <a:pt x="194" y="255"/>
                  <a:pt x="194" y="250"/>
                </a:cubicBezTo>
                <a:cubicBezTo>
                  <a:pt x="194" y="244"/>
                  <a:pt x="196" y="240"/>
                  <a:pt x="196" y="233"/>
                </a:cubicBezTo>
                <a:cubicBezTo>
                  <a:pt x="197" y="231"/>
                  <a:pt x="196" y="230"/>
                  <a:pt x="196" y="227"/>
                </a:cubicBezTo>
                <a:cubicBezTo>
                  <a:pt x="196" y="226"/>
                  <a:pt x="196" y="225"/>
                  <a:pt x="197" y="223"/>
                </a:cubicBezTo>
                <a:cubicBezTo>
                  <a:pt x="199" y="221"/>
                  <a:pt x="202" y="222"/>
                  <a:pt x="205" y="221"/>
                </a:cubicBezTo>
                <a:cubicBezTo>
                  <a:pt x="208" y="221"/>
                  <a:pt x="209" y="220"/>
                  <a:pt x="211" y="220"/>
                </a:cubicBezTo>
                <a:cubicBezTo>
                  <a:pt x="215" y="220"/>
                  <a:pt x="216" y="224"/>
                  <a:pt x="218" y="226"/>
                </a:cubicBezTo>
                <a:cubicBezTo>
                  <a:pt x="220" y="228"/>
                  <a:pt x="221" y="228"/>
                  <a:pt x="223" y="229"/>
                </a:cubicBezTo>
                <a:cubicBezTo>
                  <a:pt x="225" y="231"/>
                  <a:pt x="226" y="233"/>
                  <a:pt x="229" y="234"/>
                </a:cubicBezTo>
                <a:cubicBezTo>
                  <a:pt x="232" y="236"/>
                  <a:pt x="234" y="237"/>
                  <a:pt x="237" y="238"/>
                </a:cubicBezTo>
                <a:cubicBezTo>
                  <a:pt x="241" y="239"/>
                  <a:pt x="243" y="241"/>
                  <a:pt x="247" y="241"/>
                </a:cubicBezTo>
                <a:cubicBezTo>
                  <a:pt x="249" y="241"/>
                  <a:pt x="249" y="239"/>
                  <a:pt x="250" y="237"/>
                </a:cubicBezTo>
                <a:cubicBezTo>
                  <a:pt x="253" y="235"/>
                  <a:pt x="254" y="233"/>
                  <a:pt x="257" y="233"/>
                </a:cubicBezTo>
                <a:cubicBezTo>
                  <a:pt x="262" y="233"/>
                  <a:pt x="264" y="235"/>
                  <a:pt x="269" y="235"/>
                </a:cubicBezTo>
                <a:cubicBezTo>
                  <a:pt x="275" y="235"/>
                  <a:pt x="276" y="227"/>
                  <a:pt x="283" y="227"/>
                </a:cubicBezTo>
                <a:cubicBezTo>
                  <a:pt x="285" y="227"/>
                  <a:pt x="285" y="229"/>
                  <a:pt x="286" y="230"/>
                </a:cubicBezTo>
                <a:cubicBezTo>
                  <a:pt x="287" y="232"/>
                  <a:pt x="288" y="233"/>
                  <a:pt x="289" y="234"/>
                </a:cubicBezTo>
                <a:cubicBezTo>
                  <a:pt x="292" y="237"/>
                  <a:pt x="294" y="238"/>
                  <a:pt x="297" y="241"/>
                </a:cubicBezTo>
                <a:cubicBezTo>
                  <a:pt x="303" y="246"/>
                  <a:pt x="305" y="251"/>
                  <a:pt x="311" y="256"/>
                </a:cubicBezTo>
                <a:cubicBezTo>
                  <a:pt x="316" y="260"/>
                  <a:pt x="318" y="263"/>
                  <a:pt x="323" y="266"/>
                </a:cubicBezTo>
                <a:cubicBezTo>
                  <a:pt x="326" y="268"/>
                  <a:pt x="327" y="269"/>
                  <a:pt x="330" y="270"/>
                </a:cubicBezTo>
                <a:cubicBezTo>
                  <a:pt x="335" y="273"/>
                  <a:pt x="336" y="277"/>
                  <a:pt x="342" y="278"/>
                </a:cubicBezTo>
                <a:cubicBezTo>
                  <a:pt x="343" y="275"/>
                  <a:pt x="343" y="273"/>
                  <a:pt x="343" y="270"/>
                </a:cubicBezTo>
                <a:cubicBezTo>
                  <a:pt x="347" y="274"/>
                  <a:pt x="348" y="276"/>
                  <a:pt x="352" y="278"/>
                </a:cubicBezTo>
                <a:cubicBezTo>
                  <a:pt x="359" y="282"/>
                  <a:pt x="364" y="283"/>
                  <a:pt x="371" y="287"/>
                </a:cubicBezTo>
                <a:cubicBezTo>
                  <a:pt x="372" y="288"/>
                  <a:pt x="373" y="290"/>
                  <a:pt x="374" y="291"/>
                </a:cubicBezTo>
                <a:cubicBezTo>
                  <a:pt x="375" y="293"/>
                  <a:pt x="376" y="294"/>
                  <a:pt x="377" y="295"/>
                </a:cubicBezTo>
                <a:cubicBezTo>
                  <a:pt x="380" y="299"/>
                  <a:pt x="382" y="302"/>
                  <a:pt x="387" y="304"/>
                </a:cubicBezTo>
                <a:cubicBezTo>
                  <a:pt x="390" y="305"/>
                  <a:pt x="392" y="306"/>
                  <a:pt x="395" y="307"/>
                </a:cubicBezTo>
                <a:cubicBezTo>
                  <a:pt x="402" y="311"/>
                  <a:pt x="405" y="315"/>
                  <a:pt x="413" y="315"/>
                </a:cubicBezTo>
                <a:cubicBezTo>
                  <a:pt x="418" y="315"/>
                  <a:pt x="420" y="309"/>
                  <a:pt x="426" y="309"/>
                </a:cubicBezTo>
                <a:cubicBezTo>
                  <a:pt x="427" y="309"/>
                  <a:pt x="427" y="310"/>
                  <a:pt x="428" y="310"/>
                </a:cubicBezTo>
                <a:cubicBezTo>
                  <a:pt x="428" y="315"/>
                  <a:pt x="428" y="318"/>
                  <a:pt x="431" y="321"/>
                </a:cubicBezTo>
                <a:cubicBezTo>
                  <a:pt x="433" y="324"/>
                  <a:pt x="436" y="324"/>
                  <a:pt x="439" y="326"/>
                </a:cubicBezTo>
                <a:cubicBezTo>
                  <a:pt x="443" y="329"/>
                  <a:pt x="444" y="332"/>
                  <a:pt x="447" y="336"/>
                </a:cubicBezTo>
                <a:cubicBezTo>
                  <a:pt x="448" y="337"/>
                  <a:pt x="450" y="338"/>
                  <a:pt x="451" y="339"/>
                </a:cubicBezTo>
                <a:cubicBezTo>
                  <a:pt x="455" y="346"/>
                  <a:pt x="454" y="351"/>
                  <a:pt x="455" y="359"/>
                </a:cubicBezTo>
                <a:cubicBezTo>
                  <a:pt x="455" y="364"/>
                  <a:pt x="458" y="367"/>
                  <a:pt x="460" y="371"/>
                </a:cubicBezTo>
                <a:cubicBezTo>
                  <a:pt x="470" y="393"/>
                  <a:pt x="470" y="393"/>
                  <a:pt x="470" y="393"/>
                </a:cubicBezTo>
                <a:cubicBezTo>
                  <a:pt x="468" y="398"/>
                  <a:pt x="467" y="401"/>
                  <a:pt x="464" y="405"/>
                </a:cubicBezTo>
                <a:cubicBezTo>
                  <a:pt x="462" y="409"/>
                  <a:pt x="459" y="410"/>
                  <a:pt x="458" y="413"/>
                </a:cubicBezTo>
                <a:cubicBezTo>
                  <a:pt x="458" y="416"/>
                  <a:pt x="458" y="418"/>
                  <a:pt x="458" y="421"/>
                </a:cubicBezTo>
                <a:cubicBezTo>
                  <a:pt x="457" y="424"/>
                  <a:pt x="457" y="425"/>
                  <a:pt x="456" y="427"/>
                </a:cubicBezTo>
                <a:cubicBezTo>
                  <a:pt x="456" y="429"/>
                  <a:pt x="456" y="431"/>
                  <a:pt x="455" y="431"/>
                </a:cubicBezTo>
                <a:cubicBezTo>
                  <a:pt x="453" y="433"/>
                  <a:pt x="451" y="431"/>
                  <a:pt x="449" y="432"/>
                </a:cubicBezTo>
                <a:cubicBezTo>
                  <a:pt x="446" y="434"/>
                  <a:pt x="446" y="436"/>
                  <a:pt x="444" y="438"/>
                </a:cubicBezTo>
                <a:cubicBezTo>
                  <a:pt x="443" y="440"/>
                  <a:pt x="441" y="440"/>
                  <a:pt x="439" y="442"/>
                </a:cubicBezTo>
                <a:cubicBezTo>
                  <a:pt x="441" y="452"/>
                  <a:pt x="441" y="452"/>
                  <a:pt x="441" y="452"/>
                </a:cubicBezTo>
                <a:cubicBezTo>
                  <a:pt x="440" y="457"/>
                  <a:pt x="437" y="458"/>
                  <a:pt x="434" y="461"/>
                </a:cubicBezTo>
                <a:cubicBezTo>
                  <a:pt x="430" y="466"/>
                  <a:pt x="428" y="469"/>
                  <a:pt x="424" y="473"/>
                </a:cubicBezTo>
                <a:cubicBezTo>
                  <a:pt x="421" y="476"/>
                  <a:pt x="421" y="476"/>
                  <a:pt x="421" y="476"/>
                </a:cubicBezTo>
                <a:cubicBezTo>
                  <a:pt x="419" y="478"/>
                  <a:pt x="418" y="478"/>
                  <a:pt x="417" y="479"/>
                </a:cubicBezTo>
                <a:cubicBezTo>
                  <a:pt x="417" y="480"/>
                  <a:pt x="417" y="481"/>
                  <a:pt x="417" y="481"/>
                </a:cubicBezTo>
                <a:cubicBezTo>
                  <a:pt x="422" y="484"/>
                  <a:pt x="422" y="489"/>
                  <a:pt x="427" y="491"/>
                </a:cubicBezTo>
                <a:cubicBezTo>
                  <a:pt x="430" y="493"/>
                  <a:pt x="434" y="493"/>
                  <a:pt x="434" y="496"/>
                </a:cubicBezTo>
                <a:cubicBezTo>
                  <a:pt x="434" y="501"/>
                  <a:pt x="431" y="503"/>
                  <a:pt x="429" y="507"/>
                </a:cubicBezTo>
                <a:cubicBezTo>
                  <a:pt x="428" y="510"/>
                  <a:pt x="427" y="512"/>
                  <a:pt x="424" y="512"/>
                </a:cubicBezTo>
                <a:cubicBezTo>
                  <a:pt x="421" y="512"/>
                  <a:pt x="420" y="512"/>
                  <a:pt x="418" y="511"/>
                </a:cubicBezTo>
                <a:cubicBezTo>
                  <a:pt x="412" y="511"/>
                  <a:pt x="409" y="510"/>
                  <a:pt x="404" y="508"/>
                </a:cubicBezTo>
                <a:cubicBezTo>
                  <a:pt x="401" y="508"/>
                  <a:pt x="400" y="506"/>
                  <a:pt x="398" y="505"/>
                </a:cubicBezTo>
                <a:cubicBezTo>
                  <a:pt x="395" y="504"/>
                  <a:pt x="393" y="505"/>
                  <a:pt x="390" y="504"/>
                </a:cubicBezTo>
                <a:cubicBezTo>
                  <a:pt x="387" y="504"/>
                  <a:pt x="386" y="503"/>
                  <a:pt x="384" y="502"/>
                </a:cubicBezTo>
                <a:cubicBezTo>
                  <a:pt x="380" y="502"/>
                  <a:pt x="378" y="502"/>
                  <a:pt x="374" y="502"/>
                </a:cubicBezTo>
                <a:cubicBezTo>
                  <a:pt x="374" y="503"/>
                  <a:pt x="373" y="503"/>
                  <a:pt x="373" y="504"/>
                </a:cubicBezTo>
                <a:cubicBezTo>
                  <a:pt x="373" y="507"/>
                  <a:pt x="376" y="508"/>
                  <a:pt x="377" y="510"/>
                </a:cubicBezTo>
                <a:cubicBezTo>
                  <a:pt x="379" y="514"/>
                  <a:pt x="380" y="517"/>
                  <a:pt x="382" y="520"/>
                </a:cubicBezTo>
                <a:cubicBezTo>
                  <a:pt x="385" y="527"/>
                  <a:pt x="387" y="531"/>
                  <a:pt x="387" y="539"/>
                </a:cubicBezTo>
                <a:cubicBezTo>
                  <a:pt x="394" y="539"/>
                  <a:pt x="394" y="539"/>
                  <a:pt x="394" y="539"/>
                </a:cubicBezTo>
                <a:cubicBezTo>
                  <a:pt x="396" y="539"/>
                  <a:pt x="397" y="538"/>
                  <a:pt x="399" y="538"/>
                </a:cubicBezTo>
                <a:cubicBezTo>
                  <a:pt x="402" y="538"/>
                  <a:pt x="402" y="541"/>
                  <a:pt x="404" y="543"/>
                </a:cubicBezTo>
                <a:cubicBezTo>
                  <a:pt x="406" y="547"/>
                  <a:pt x="407" y="549"/>
                  <a:pt x="409" y="553"/>
                </a:cubicBezTo>
                <a:cubicBezTo>
                  <a:pt x="411" y="548"/>
                  <a:pt x="411" y="543"/>
                  <a:pt x="416" y="540"/>
                </a:cubicBezTo>
                <a:cubicBezTo>
                  <a:pt x="418" y="542"/>
                  <a:pt x="418" y="543"/>
                  <a:pt x="418" y="546"/>
                </a:cubicBezTo>
                <a:cubicBezTo>
                  <a:pt x="418" y="554"/>
                  <a:pt x="414" y="558"/>
                  <a:pt x="414" y="56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0" name="Freeform 28"/>
          <p:cNvSpPr>
            <a:spLocks/>
          </p:cNvSpPr>
          <p:nvPr/>
        </p:nvSpPr>
        <p:spPr bwMode="auto">
          <a:xfrm>
            <a:off x="4967026" y="4347508"/>
            <a:ext cx="1429789" cy="1255740"/>
          </a:xfrm>
          <a:custGeom>
            <a:avLst/>
            <a:gdLst/>
            <a:ahLst/>
            <a:cxnLst>
              <a:cxn ang="0">
                <a:pos x="90" y="323"/>
              </a:cxn>
              <a:cxn ang="0">
                <a:pos x="104" y="299"/>
              </a:cxn>
              <a:cxn ang="0">
                <a:pos x="121" y="325"/>
              </a:cxn>
              <a:cxn ang="0">
                <a:pos x="148" y="345"/>
              </a:cxn>
              <a:cxn ang="0">
                <a:pos x="181" y="394"/>
              </a:cxn>
              <a:cxn ang="0">
                <a:pos x="191" y="422"/>
              </a:cxn>
              <a:cxn ang="0">
                <a:pos x="228" y="431"/>
              </a:cxn>
              <a:cxn ang="0">
                <a:pos x="262" y="408"/>
              </a:cxn>
              <a:cxn ang="0">
                <a:pos x="261" y="373"/>
              </a:cxn>
              <a:cxn ang="0">
                <a:pos x="283" y="335"/>
              </a:cxn>
              <a:cxn ang="0">
                <a:pos x="317" y="313"/>
              </a:cxn>
              <a:cxn ang="0">
                <a:pos x="321" y="336"/>
              </a:cxn>
              <a:cxn ang="0">
                <a:pos x="347" y="342"/>
              </a:cxn>
              <a:cxn ang="0">
                <a:pos x="375" y="364"/>
              </a:cxn>
              <a:cxn ang="0">
                <a:pos x="408" y="350"/>
              </a:cxn>
              <a:cxn ang="0">
                <a:pos x="395" y="333"/>
              </a:cxn>
              <a:cxn ang="0">
                <a:pos x="384" y="310"/>
              </a:cxn>
              <a:cxn ang="0">
                <a:pos x="420" y="306"/>
              </a:cxn>
              <a:cxn ang="0">
                <a:pos x="383" y="277"/>
              </a:cxn>
              <a:cxn ang="0">
                <a:pos x="374" y="245"/>
              </a:cxn>
              <a:cxn ang="0">
                <a:pos x="383" y="220"/>
              </a:cxn>
              <a:cxn ang="0">
                <a:pos x="424" y="221"/>
              </a:cxn>
              <a:cxn ang="0">
                <a:pos x="454" y="220"/>
              </a:cxn>
              <a:cxn ang="0">
                <a:pos x="467" y="189"/>
              </a:cxn>
              <a:cxn ang="0">
                <a:pos x="492" y="164"/>
              </a:cxn>
              <a:cxn ang="0">
                <a:pos x="506" y="126"/>
              </a:cxn>
              <a:cxn ang="0">
                <a:pos x="484" y="112"/>
              </a:cxn>
              <a:cxn ang="0">
                <a:pos x="458" y="96"/>
              </a:cxn>
              <a:cxn ang="0">
                <a:pos x="423" y="89"/>
              </a:cxn>
              <a:cxn ang="0">
                <a:pos x="390" y="82"/>
              </a:cxn>
              <a:cxn ang="0">
                <a:pos x="369" y="84"/>
              </a:cxn>
              <a:cxn ang="0">
                <a:pos x="329" y="87"/>
              </a:cxn>
              <a:cxn ang="0">
                <a:pos x="321" y="53"/>
              </a:cxn>
              <a:cxn ang="0">
                <a:pos x="269" y="28"/>
              </a:cxn>
              <a:cxn ang="0">
                <a:pos x="253" y="0"/>
              </a:cxn>
              <a:cxn ang="0">
                <a:pos x="222" y="19"/>
              </a:cxn>
              <a:cxn ang="0">
                <a:pos x="225" y="51"/>
              </a:cxn>
              <a:cxn ang="0">
                <a:pos x="201" y="63"/>
              </a:cxn>
              <a:cxn ang="0">
                <a:pos x="171" y="67"/>
              </a:cxn>
              <a:cxn ang="0">
                <a:pos x="176" y="85"/>
              </a:cxn>
              <a:cxn ang="0">
                <a:pos x="151" y="92"/>
              </a:cxn>
              <a:cxn ang="0">
                <a:pos x="133" y="86"/>
              </a:cxn>
              <a:cxn ang="0">
                <a:pos x="112" y="74"/>
              </a:cxn>
              <a:cxn ang="0">
                <a:pos x="89" y="76"/>
              </a:cxn>
              <a:cxn ang="0">
                <a:pos x="62" y="45"/>
              </a:cxn>
              <a:cxn ang="0">
                <a:pos x="43" y="20"/>
              </a:cxn>
              <a:cxn ang="0">
                <a:pos x="7" y="20"/>
              </a:cxn>
              <a:cxn ang="0">
                <a:pos x="7" y="52"/>
              </a:cxn>
              <a:cxn ang="0">
                <a:pos x="4" y="85"/>
              </a:cxn>
              <a:cxn ang="0">
                <a:pos x="26" y="102"/>
              </a:cxn>
              <a:cxn ang="0">
                <a:pos x="45" y="128"/>
              </a:cxn>
              <a:cxn ang="0">
                <a:pos x="61" y="173"/>
              </a:cxn>
              <a:cxn ang="0">
                <a:pos x="70" y="212"/>
              </a:cxn>
              <a:cxn ang="0">
                <a:pos x="74" y="257"/>
              </a:cxn>
            </a:cxnLst>
            <a:rect l="0" t="0" r="r" b="b"/>
            <a:pathLst>
              <a:path w="513" h="439">
                <a:moveTo>
                  <a:pt x="80" y="284"/>
                </a:moveTo>
                <a:cubicBezTo>
                  <a:pt x="80" y="302"/>
                  <a:pt x="80" y="302"/>
                  <a:pt x="80" y="302"/>
                </a:cubicBezTo>
                <a:cubicBezTo>
                  <a:pt x="88" y="324"/>
                  <a:pt x="88" y="324"/>
                  <a:pt x="88" y="324"/>
                </a:cubicBezTo>
                <a:cubicBezTo>
                  <a:pt x="89" y="323"/>
                  <a:pt x="90" y="324"/>
                  <a:pt x="90" y="323"/>
                </a:cubicBezTo>
                <a:cubicBezTo>
                  <a:pt x="91" y="320"/>
                  <a:pt x="90" y="318"/>
                  <a:pt x="90" y="315"/>
                </a:cubicBezTo>
                <a:cubicBezTo>
                  <a:pt x="91" y="313"/>
                  <a:pt x="92" y="312"/>
                  <a:pt x="93" y="311"/>
                </a:cubicBezTo>
                <a:cubicBezTo>
                  <a:pt x="96" y="308"/>
                  <a:pt x="97" y="306"/>
                  <a:pt x="100" y="303"/>
                </a:cubicBezTo>
                <a:cubicBezTo>
                  <a:pt x="101" y="301"/>
                  <a:pt x="102" y="300"/>
                  <a:pt x="104" y="299"/>
                </a:cubicBezTo>
                <a:cubicBezTo>
                  <a:pt x="105" y="299"/>
                  <a:pt x="105" y="298"/>
                  <a:pt x="106" y="298"/>
                </a:cubicBezTo>
                <a:cubicBezTo>
                  <a:pt x="109" y="298"/>
                  <a:pt x="109" y="301"/>
                  <a:pt x="111" y="303"/>
                </a:cubicBezTo>
                <a:cubicBezTo>
                  <a:pt x="114" y="306"/>
                  <a:pt x="115" y="308"/>
                  <a:pt x="117" y="311"/>
                </a:cubicBezTo>
                <a:cubicBezTo>
                  <a:pt x="119" y="316"/>
                  <a:pt x="121" y="320"/>
                  <a:pt x="121" y="325"/>
                </a:cubicBezTo>
                <a:cubicBezTo>
                  <a:pt x="121" y="332"/>
                  <a:pt x="125" y="334"/>
                  <a:pt x="128" y="339"/>
                </a:cubicBezTo>
                <a:cubicBezTo>
                  <a:pt x="130" y="343"/>
                  <a:pt x="132" y="346"/>
                  <a:pt x="136" y="346"/>
                </a:cubicBezTo>
                <a:cubicBezTo>
                  <a:pt x="139" y="346"/>
                  <a:pt x="141" y="345"/>
                  <a:pt x="144" y="345"/>
                </a:cubicBezTo>
                <a:cubicBezTo>
                  <a:pt x="145" y="345"/>
                  <a:pt x="146" y="345"/>
                  <a:pt x="148" y="345"/>
                </a:cubicBezTo>
                <a:cubicBezTo>
                  <a:pt x="150" y="346"/>
                  <a:pt x="151" y="349"/>
                  <a:pt x="152" y="351"/>
                </a:cubicBezTo>
                <a:cubicBezTo>
                  <a:pt x="154" y="354"/>
                  <a:pt x="156" y="355"/>
                  <a:pt x="158" y="358"/>
                </a:cubicBezTo>
                <a:cubicBezTo>
                  <a:pt x="163" y="365"/>
                  <a:pt x="165" y="369"/>
                  <a:pt x="170" y="376"/>
                </a:cubicBezTo>
                <a:cubicBezTo>
                  <a:pt x="174" y="383"/>
                  <a:pt x="177" y="387"/>
                  <a:pt x="181" y="394"/>
                </a:cubicBezTo>
                <a:cubicBezTo>
                  <a:pt x="183" y="398"/>
                  <a:pt x="184" y="401"/>
                  <a:pt x="187" y="404"/>
                </a:cubicBezTo>
                <a:cubicBezTo>
                  <a:pt x="188" y="407"/>
                  <a:pt x="190" y="408"/>
                  <a:pt x="190" y="410"/>
                </a:cubicBezTo>
                <a:cubicBezTo>
                  <a:pt x="190" y="421"/>
                  <a:pt x="190" y="421"/>
                  <a:pt x="190" y="421"/>
                </a:cubicBezTo>
                <a:cubicBezTo>
                  <a:pt x="190" y="421"/>
                  <a:pt x="191" y="422"/>
                  <a:pt x="191" y="422"/>
                </a:cubicBezTo>
                <a:cubicBezTo>
                  <a:pt x="194" y="427"/>
                  <a:pt x="198" y="427"/>
                  <a:pt x="201" y="431"/>
                </a:cubicBezTo>
                <a:cubicBezTo>
                  <a:pt x="204" y="435"/>
                  <a:pt x="206" y="439"/>
                  <a:pt x="210" y="439"/>
                </a:cubicBezTo>
                <a:cubicBezTo>
                  <a:pt x="213" y="439"/>
                  <a:pt x="215" y="438"/>
                  <a:pt x="217" y="436"/>
                </a:cubicBezTo>
                <a:cubicBezTo>
                  <a:pt x="221" y="434"/>
                  <a:pt x="224" y="433"/>
                  <a:pt x="228" y="431"/>
                </a:cubicBezTo>
                <a:cubicBezTo>
                  <a:pt x="231" y="430"/>
                  <a:pt x="233" y="428"/>
                  <a:pt x="236" y="428"/>
                </a:cubicBezTo>
                <a:cubicBezTo>
                  <a:pt x="239" y="428"/>
                  <a:pt x="240" y="432"/>
                  <a:pt x="242" y="432"/>
                </a:cubicBezTo>
                <a:cubicBezTo>
                  <a:pt x="246" y="432"/>
                  <a:pt x="248" y="429"/>
                  <a:pt x="251" y="427"/>
                </a:cubicBezTo>
                <a:cubicBezTo>
                  <a:pt x="259" y="423"/>
                  <a:pt x="262" y="417"/>
                  <a:pt x="262" y="408"/>
                </a:cubicBezTo>
                <a:cubicBezTo>
                  <a:pt x="262" y="406"/>
                  <a:pt x="261" y="405"/>
                  <a:pt x="260" y="402"/>
                </a:cubicBezTo>
                <a:cubicBezTo>
                  <a:pt x="258" y="398"/>
                  <a:pt x="258" y="395"/>
                  <a:pt x="256" y="390"/>
                </a:cubicBezTo>
                <a:cubicBezTo>
                  <a:pt x="255" y="387"/>
                  <a:pt x="253" y="384"/>
                  <a:pt x="253" y="380"/>
                </a:cubicBezTo>
                <a:cubicBezTo>
                  <a:pt x="253" y="376"/>
                  <a:pt x="258" y="375"/>
                  <a:pt x="261" y="373"/>
                </a:cubicBezTo>
                <a:cubicBezTo>
                  <a:pt x="264" y="372"/>
                  <a:pt x="265" y="370"/>
                  <a:pt x="267" y="368"/>
                </a:cubicBezTo>
                <a:cubicBezTo>
                  <a:pt x="269" y="366"/>
                  <a:pt x="271" y="366"/>
                  <a:pt x="273" y="363"/>
                </a:cubicBezTo>
                <a:cubicBezTo>
                  <a:pt x="278" y="356"/>
                  <a:pt x="280" y="350"/>
                  <a:pt x="282" y="341"/>
                </a:cubicBezTo>
                <a:cubicBezTo>
                  <a:pt x="282" y="339"/>
                  <a:pt x="283" y="337"/>
                  <a:pt x="283" y="335"/>
                </a:cubicBezTo>
                <a:cubicBezTo>
                  <a:pt x="284" y="333"/>
                  <a:pt x="283" y="330"/>
                  <a:pt x="285" y="329"/>
                </a:cubicBezTo>
                <a:cubicBezTo>
                  <a:pt x="287" y="327"/>
                  <a:pt x="290" y="328"/>
                  <a:pt x="293" y="326"/>
                </a:cubicBezTo>
                <a:cubicBezTo>
                  <a:pt x="296" y="325"/>
                  <a:pt x="298" y="323"/>
                  <a:pt x="301" y="321"/>
                </a:cubicBezTo>
                <a:cubicBezTo>
                  <a:pt x="307" y="318"/>
                  <a:pt x="310" y="316"/>
                  <a:pt x="317" y="313"/>
                </a:cubicBezTo>
                <a:cubicBezTo>
                  <a:pt x="317" y="314"/>
                  <a:pt x="318" y="314"/>
                  <a:pt x="318" y="315"/>
                </a:cubicBezTo>
                <a:cubicBezTo>
                  <a:pt x="318" y="316"/>
                  <a:pt x="318" y="317"/>
                  <a:pt x="318" y="317"/>
                </a:cubicBezTo>
                <a:cubicBezTo>
                  <a:pt x="318" y="322"/>
                  <a:pt x="319" y="325"/>
                  <a:pt x="320" y="330"/>
                </a:cubicBezTo>
                <a:cubicBezTo>
                  <a:pt x="320" y="332"/>
                  <a:pt x="320" y="334"/>
                  <a:pt x="321" y="336"/>
                </a:cubicBezTo>
                <a:cubicBezTo>
                  <a:pt x="322" y="338"/>
                  <a:pt x="323" y="340"/>
                  <a:pt x="325" y="342"/>
                </a:cubicBezTo>
                <a:cubicBezTo>
                  <a:pt x="325" y="342"/>
                  <a:pt x="326" y="342"/>
                  <a:pt x="327" y="342"/>
                </a:cubicBezTo>
                <a:cubicBezTo>
                  <a:pt x="330" y="344"/>
                  <a:pt x="332" y="346"/>
                  <a:pt x="336" y="346"/>
                </a:cubicBezTo>
                <a:cubicBezTo>
                  <a:pt x="341" y="346"/>
                  <a:pt x="344" y="345"/>
                  <a:pt x="347" y="342"/>
                </a:cubicBezTo>
                <a:cubicBezTo>
                  <a:pt x="349" y="340"/>
                  <a:pt x="351" y="338"/>
                  <a:pt x="353" y="338"/>
                </a:cubicBezTo>
                <a:cubicBezTo>
                  <a:pt x="356" y="338"/>
                  <a:pt x="356" y="340"/>
                  <a:pt x="358" y="342"/>
                </a:cubicBezTo>
                <a:cubicBezTo>
                  <a:pt x="360" y="346"/>
                  <a:pt x="363" y="347"/>
                  <a:pt x="365" y="350"/>
                </a:cubicBezTo>
                <a:cubicBezTo>
                  <a:pt x="368" y="355"/>
                  <a:pt x="371" y="359"/>
                  <a:pt x="375" y="364"/>
                </a:cubicBezTo>
                <a:cubicBezTo>
                  <a:pt x="375" y="364"/>
                  <a:pt x="375" y="364"/>
                  <a:pt x="375" y="364"/>
                </a:cubicBezTo>
                <a:cubicBezTo>
                  <a:pt x="378" y="362"/>
                  <a:pt x="380" y="357"/>
                  <a:pt x="384" y="356"/>
                </a:cubicBezTo>
                <a:cubicBezTo>
                  <a:pt x="388" y="355"/>
                  <a:pt x="391" y="355"/>
                  <a:pt x="396" y="354"/>
                </a:cubicBezTo>
                <a:cubicBezTo>
                  <a:pt x="401" y="354"/>
                  <a:pt x="404" y="353"/>
                  <a:pt x="408" y="350"/>
                </a:cubicBezTo>
                <a:cubicBezTo>
                  <a:pt x="411" y="349"/>
                  <a:pt x="414" y="347"/>
                  <a:pt x="414" y="344"/>
                </a:cubicBezTo>
                <a:cubicBezTo>
                  <a:pt x="414" y="342"/>
                  <a:pt x="413" y="342"/>
                  <a:pt x="412" y="341"/>
                </a:cubicBezTo>
                <a:cubicBezTo>
                  <a:pt x="410" y="340"/>
                  <a:pt x="408" y="339"/>
                  <a:pt x="406" y="338"/>
                </a:cubicBezTo>
                <a:cubicBezTo>
                  <a:pt x="402" y="336"/>
                  <a:pt x="399" y="335"/>
                  <a:pt x="395" y="333"/>
                </a:cubicBezTo>
                <a:cubicBezTo>
                  <a:pt x="391" y="332"/>
                  <a:pt x="390" y="330"/>
                  <a:pt x="387" y="327"/>
                </a:cubicBezTo>
                <a:cubicBezTo>
                  <a:pt x="385" y="324"/>
                  <a:pt x="383" y="321"/>
                  <a:pt x="383" y="317"/>
                </a:cubicBezTo>
                <a:cubicBezTo>
                  <a:pt x="383" y="315"/>
                  <a:pt x="383" y="314"/>
                  <a:pt x="384" y="312"/>
                </a:cubicBezTo>
                <a:cubicBezTo>
                  <a:pt x="384" y="311"/>
                  <a:pt x="384" y="310"/>
                  <a:pt x="384" y="310"/>
                </a:cubicBezTo>
                <a:cubicBezTo>
                  <a:pt x="385" y="309"/>
                  <a:pt x="387" y="309"/>
                  <a:pt x="388" y="308"/>
                </a:cubicBezTo>
                <a:cubicBezTo>
                  <a:pt x="390" y="308"/>
                  <a:pt x="391" y="307"/>
                  <a:pt x="392" y="307"/>
                </a:cubicBezTo>
                <a:cubicBezTo>
                  <a:pt x="398" y="307"/>
                  <a:pt x="401" y="311"/>
                  <a:pt x="406" y="311"/>
                </a:cubicBezTo>
                <a:cubicBezTo>
                  <a:pt x="412" y="311"/>
                  <a:pt x="414" y="308"/>
                  <a:pt x="420" y="306"/>
                </a:cubicBezTo>
                <a:cubicBezTo>
                  <a:pt x="420" y="306"/>
                  <a:pt x="420" y="306"/>
                  <a:pt x="420" y="306"/>
                </a:cubicBezTo>
                <a:cubicBezTo>
                  <a:pt x="417" y="298"/>
                  <a:pt x="413" y="294"/>
                  <a:pt x="406" y="291"/>
                </a:cubicBezTo>
                <a:cubicBezTo>
                  <a:pt x="399" y="290"/>
                  <a:pt x="393" y="293"/>
                  <a:pt x="388" y="288"/>
                </a:cubicBezTo>
                <a:cubicBezTo>
                  <a:pt x="385" y="285"/>
                  <a:pt x="386" y="280"/>
                  <a:pt x="383" y="277"/>
                </a:cubicBezTo>
                <a:cubicBezTo>
                  <a:pt x="380" y="275"/>
                  <a:pt x="377" y="276"/>
                  <a:pt x="374" y="274"/>
                </a:cubicBezTo>
                <a:cubicBezTo>
                  <a:pt x="370" y="271"/>
                  <a:pt x="369" y="269"/>
                  <a:pt x="366" y="264"/>
                </a:cubicBezTo>
                <a:cubicBezTo>
                  <a:pt x="364" y="261"/>
                  <a:pt x="363" y="259"/>
                  <a:pt x="361" y="256"/>
                </a:cubicBezTo>
                <a:cubicBezTo>
                  <a:pt x="366" y="252"/>
                  <a:pt x="368" y="249"/>
                  <a:pt x="374" y="245"/>
                </a:cubicBezTo>
                <a:cubicBezTo>
                  <a:pt x="376" y="244"/>
                  <a:pt x="378" y="243"/>
                  <a:pt x="380" y="242"/>
                </a:cubicBezTo>
                <a:cubicBezTo>
                  <a:pt x="382" y="241"/>
                  <a:pt x="385" y="240"/>
                  <a:pt x="385" y="237"/>
                </a:cubicBezTo>
                <a:cubicBezTo>
                  <a:pt x="385" y="232"/>
                  <a:pt x="379" y="230"/>
                  <a:pt x="379" y="224"/>
                </a:cubicBezTo>
                <a:cubicBezTo>
                  <a:pt x="379" y="222"/>
                  <a:pt x="382" y="222"/>
                  <a:pt x="383" y="220"/>
                </a:cubicBezTo>
                <a:cubicBezTo>
                  <a:pt x="385" y="217"/>
                  <a:pt x="386" y="215"/>
                  <a:pt x="387" y="212"/>
                </a:cubicBezTo>
                <a:cubicBezTo>
                  <a:pt x="397" y="214"/>
                  <a:pt x="402" y="221"/>
                  <a:pt x="412" y="221"/>
                </a:cubicBezTo>
                <a:cubicBezTo>
                  <a:pt x="416" y="221"/>
                  <a:pt x="418" y="217"/>
                  <a:pt x="421" y="217"/>
                </a:cubicBezTo>
                <a:cubicBezTo>
                  <a:pt x="423" y="217"/>
                  <a:pt x="423" y="220"/>
                  <a:pt x="424" y="221"/>
                </a:cubicBezTo>
                <a:cubicBezTo>
                  <a:pt x="426" y="224"/>
                  <a:pt x="428" y="226"/>
                  <a:pt x="431" y="227"/>
                </a:cubicBezTo>
                <a:cubicBezTo>
                  <a:pt x="435" y="228"/>
                  <a:pt x="437" y="230"/>
                  <a:pt x="441" y="230"/>
                </a:cubicBezTo>
                <a:cubicBezTo>
                  <a:pt x="444" y="230"/>
                  <a:pt x="445" y="230"/>
                  <a:pt x="447" y="229"/>
                </a:cubicBezTo>
                <a:cubicBezTo>
                  <a:pt x="451" y="227"/>
                  <a:pt x="452" y="224"/>
                  <a:pt x="454" y="220"/>
                </a:cubicBezTo>
                <a:cubicBezTo>
                  <a:pt x="456" y="216"/>
                  <a:pt x="458" y="214"/>
                  <a:pt x="460" y="210"/>
                </a:cubicBezTo>
                <a:cubicBezTo>
                  <a:pt x="462" y="205"/>
                  <a:pt x="463" y="202"/>
                  <a:pt x="464" y="197"/>
                </a:cubicBezTo>
                <a:cubicBezTo>
                  <a:pt x="465" y="195"/>
                  <a:pt x="465" y="193"/>
                  <a:pt x="466" y="191"/>
                </a:cubicBezTo>
                <a:cubicBezTo>
                  <a:pt x="467" y="190"/>
                  <a:pt x="466" y="189"/>
                  <a:pt x="467" y="189"/>
                </a:cubicBezTo>
                <a:cubicBezTo>
                  <a:pt x="468" y="188"/>
                  <a:pt x="469" y="189"/>
                  <a:pt x="470" y="188"/>
                </a:cubicBezTo>
                <a:cubicBezTo>
                  <a:pt x="480" y="190"/>
                  <a:pt x="480" y="190"/>
                  <a:pt x="480" y="190"/>
                </a:cubicBezTo>
                <a:cubicBezTo>
                  <a:pt x="485" y="189"/>
                  <a:pt x="487" y="184"/>
                  <a:pt x="488" y="178"/>
                </a:cubicBezTo>
                <a:cubicBezTo>
                  <a:pt x="490" y="173"/>
                  <a:pt x="490" y="170"/>
                  <a:pt x="492" y="164"/>
                </a:cubicBezTo>
                <a:cubicBezTo>
                  <a:pt x="495" y="158"/>
                  <a:pt x="500" y="156"/>
                  <a:pt x="505" y="152"/>
                </a:cubicBezTo>
                <a:cubicBezTo>
                  <a:pt x="508" y="149"/>
                  <a:pt x="513" y="147"/>
                  <a:pt x="513" y="142"/>
                </a:cubicBezTo>
                <a:cubicBezTo>
                  <a:pt x="513" y="136"/>
                  <a:pt x="504" y="136"/>
                  <a:pt x="504" y="130"/>
                </a:cubicBezTo>
                <a:cubicBezTo>
                  <a:pt x="504" y="128"/>
                  <a:pt x="505" y="127"/>
                  <a:pt x="506" y="126"/>
                </a:cubicBezTo>
                <a:cubicBezTo>
                  <a:pt x="508" y="122"/>
                  <a:pt x="509" y="120"/>
                  <a:pt x="509" y="116"/>
                </a:cubicBezTo>
                <a:cubicBezTo>
                  <a:pt x="509" y="116"/>
                  <a:pt x="509" y="116"/>
                  <a:pt x="509" y="116"/>
                </a:cubicBezTo>
                <a:cubicBezTo>
                  <a:pt x="504" y="114"/>
                  <a:pt x="502" y="112"/>
                  <a:pt x="497" y="112"/>
                </a:cubicBezTo>
                <a:cubicBezTo>
                  <a:pt x="492" y="112"/>
                  <a:pt x="489" y="112"/>
                  <a:pt x="484" y="112"/>
                </a:cubicBezTo>
                <a:cubicBezTo>
                  <a:pt x="482" y="112"/>
                  <a:pt x="481" y="112"/>
                  <a:pt x="480" y="111"/>
                </a:cubicBezTo>
                <a:cubicBezTo>
                  <a:pt x="474" y="110"/>
                  <a:pt x="470" y="107"/>
                  <a:pt x="466" y="103"/>
                </a:cubicBezTo>
                <a:cubicBezTo>
                  <a:pt x="464" y="102"/>
                  <a:pt x="464" y="100"/>
                  <a:pt x="462" y="99"/>
                </a:cubicBezTo>
                <a:cubicBezTo>
                  <a:pt x="461" y="98"/>
                  <a:pt x="460" y="97"/>
                  <a:pt x="458" y="96"/>
                </a:cubicBezTo>
                <a:cubicBezTo>
                  <a:pt x="456" y="96"/>
                  <a:pt x="454" y="97"/>
                  <a:pt x="452" y="97"/>
                </a:cubicBezTo>
                <a:cubicBezTo>
                  <a:pt x="447" y="97"/>
                  <a:pt x="446" y="91"/>
                  <a:pt x="446" y="87"/>
                </a:cubicBezTo>
                <a:cubicBezTo>
                  <a:pt x="439" y="87"/>
                  <a:pt x="439" y="87"/>
                  <a:pt x="439" y="87"/>
                </a:cubicBezTo>
                <a:cubicBezTo>
                  <a:pt x="423" y="89"/>
                  <a:pt x="423" y="89"/>
                  <a:pt x="423" y="89"/>
                </a:cubicBezTo>
                <a:cubicBezTo>
                  <a:pt x="413" y="89"/>
                  <a:pt x="413" y="89"/>
                  <a:pt x="413" y="89"/>
                </a:cubicBezTo>
                <a:cubicBezTo>
                  <a:pt x="410" y="89"/>
                  <a:pt x="407" y="89"/>
                  <a:pt x="405" y="86"/>
                </a:cubicBezTo>
                <a:cubicBezTo>
                  <a:pt x="403" y="84"/>
                  <a:pt x="404" y="82"/>
                  <a:pt x="404" y="80"/>
                </a:cubicBezTo>
                <a:cubicBezTo>
                  <a:pt x="398" y="81"/>
                  <a:pt x="395" y="82"/>
                  <a:pt x="390" y="82"/>
                </a:cubicBezTo>
                <a:cubicBezTo>
                  <a:pt x="386" y="82"/>
                  <a:pt x="384" y="83"/>
                  <a:pt x="380" y="83"/>
                </a:cubicBezTo>
                <a:cubicBezTo>
                  <a:pt x="379" y="83"/>
                  <a:pt x="378" y="83"/>
                  <a:pt x="377" y="83"/>
                </a:cubicBezTo>
                <a:cubicBezTo>
                  <a:pt x="377" y="83"/>
                  <a:pt x="377" y="83"/>
                  <a:pt x="377" y="83"/>
                </a:cubicBezTo>
                <a:cubicBezTo>
                  <a:pt x="374" y="84"/>
                  <a:pt x="372" y="84"/>
                  <a:pt x="369" y="84"/>
                </a:cubicBezTo>
                <a:cubicBezTo>
                  <a:pt x="365" y="85"/>
                  <a:pt x="363" y="86"/>
                  <a:pt x="359" y="86"/>
                </a:cubicBezTo>
                <a:cubicBezTo>
                  <a:pt x="354" y="87"/>
                  <a:pt x="350" y="87"/>
                  <a:pt x="345" y="87"/>
                </a:cubicBezTo>
                <a:cubicBezTo>
                  <a:pt x="341" y="88"/>
                  <a:pt x="339" y="89"/>
                  <a:pt x="335" y="89"/>
                </a:cubicBezTo>
                <a:cubicBezTo>
                  <a:pt x="332" y="89"/>
                  <a:pt x="330" y="89"/>
                  <a:pt x="329" y="87"/>
                </a:cubicBezTo>
                <a:cubicBezTo>
                  <a:pt x="328" y="84"/>
                  <a:pt x="328" y="82"/>
                  <a:pt x="326" y="79"/>
                </a:cubicBezTo>
                <a:cubicBezTo>
                  <a:pt x="325" y="75"/>
                  <a:pt x="323" y="73"/>
                  <a:pt x="323" y="69"/>
                </a:cubicBezTo>
                <a:cubicBezTo>
                  <a:pt x="323" y="64"/>
                  <a:pt x="322" y="62"/>
                  <a:pt x="321" y="57"/>
                </a:cubicBezTo>
                <a:cubicBezTo>
                  <a:pt x="321" y="56"/>
                  <a:pt x="321" y="54"/>
                  <a:pt x="321" y="53"/>
                </a:cubicBezTo>
                <a:cubicBezTo>
                  <a:pt x="320" y="50"/>
                  <a:pt x="318" y="48"/>
                  <a:pt x="316" y="45"/>
                </a:cubicBezTo>
                <a:cubicBezTo>
                  <a:pt x="312" y="42"/>
                  <a:pt x="312" y="37"/>
                  <a:pt x="307" y="34"/>
                </a:cubicBezTo>
                <a:cubicBezTo>
                  <a:pt x="303" y="32"/>
                  <a:pt x="300" y="32"/>
                  <a:pt x="295" y="32"/>
                </a:cubicBezTo>
                <a:cubicBezTo>
                  <a:pt x="285" y="31"/>
                  <a:pt x="279" y="28"/>
                  <a:pt x="269" y="28"/>
                </a:cubicBezTo>
                <a:cubicBezTo>
                  <a:pt x="269" y="23"/>
                  <a:pt x="268" y="20"/>
                  <a:pt x="266" y="15"/>
                </a:cubicBezTo>
                <a:cubicBezTo>
                  <a:pt x="265" y="11"/>
                  <a:pt x="266" y="7"/>
                  <a:pt x="263" y="4"/>
                </a:cubicBezTo>
                <a:cubicBezTo>
                  <a:pt x="262" y="3"/>
                  <a:pt x="260" y="3"/>
                  <a:pt x="259" y="2"/>
                </a:cubicBezTo>
                <a:cubicBezTo>
                  <a:pt x="257" y="1"/>
                  <a:pt x="255" y="0"/>
                  <a:pt x="253" y="0"/>
                </a:cubicBezTo>
                <a:cubicBezTo>
                  <a:pt x="252" y="0"/>
                  <a:pt x="252" y="1"/>
                  <a:pt x="251" y="1"/>
                </a:cubicBezTo>
                <a:cubicBezTo>
                  <a:pt x="248" y="3"/>
                  <a:pt x="248" y="6"/>
                  <a:pt x="246" y="8"/>
                </a:cubicBezTo>
                <a:cubicBezTo>
                  <a:pt x="244" y="10"/>
                  <a:pt x="242" y="10"/>
                  <a:pt x="240" y="10"/>
                </a:cubicBezTo>
                <a:cubicBezTo>
                  <a:pt x="232" y="11"/>
                  <a:pt x="228" y="14"/>
                  <a:pt x="222" y="19"/>
                </a:cubicBezTo>
                <a:cubicBezTo>
                  <a:pt x="223" y="24"/>
                  <a:pt x="222" y="27"/>
                  <a:pt x="223" y="32"/>
                </a:cubicBezTo>
                <a:cubicBezTo>
                  <a:pt x="224" y="35"/>
                  <a:pt x="225" y="37"/>
                  <a:pt x="226" y="40"/>
                </a:cubicBezTo>
                <a:cubicBezTo>
                  <a:pt x="227" y="42"/>
                  <a:pt x="230" y="43"/>
                  <a:pt x="230" y="46"/>
                </a:cubicBezTo>
                <a:cubicBezTo>
                  <a:pt x="230" y="49"/>
                  <a:pt x="227" y="50"/>
                  <a:pt x="225" y="51"/>
                </a:cubicBezTo>
                <a:cubicBezTo>
                  <a:pt x="222" y="54"/>
                  <a:pt x="220" y="55"/>
                  <a:pt x="218" y="58"/>
                </a:cubicBezTo>
                <a:cubicBezTo>
                  <a:pt x="215" y="61"/>
                  <a:pt x="212" y="63"/>
                  <a:pt x="208" y="64"/>
                </a:cubicBezTo>
                <a:cubicBezTo>
                  <a:pt x="206" y="64"/>
                  <a:pt x="205" y="65"/>
                  <a:pt x="204" y="65"/>
                </a:cubicBezTo>
                <a:cubicBezTo>
                  <a:pt x="203" y="65"/>
                  <a:pt x="202" y="63"/>
                  <a:pt x="201" y="63"/>
                </a:cubicBezTo>
                <a:cubicBezTo>
                  <a:pt x="201" y="63"/>
                  <a:pt x="201" y="63"/>
                  <a:pt x="201" y="63"/>
                </a:cubicBezTo>
                <a:cubicBezTo>
                  <a:pt x="192" y="67"/>
                  <a:pt x="192" y="67"/>
                  <a:pt x="192" y="67"/>
                </a:cubicBezTo>
                <a:cubicBezTo>
                  <a:pt x="187" y="66"/>
                  <a:pt x="185" y="65"/>
                  <a:pt x="181" y="65"/>
                </a:cubicBezTo>
                <a:cubicBezTo>
                  <a:pt x="177" y="65"/>
                  <a:pt x="174" y="64"/>
                  <a:pt x="171" y="67"/>
                </a:cubicBezTo>
                <a:cubicBezTo>
                  <a:pt x="170" y="68"/>
                  <a:pt x="171" y="69"/>
                  <a:pt x="171" y="70"/>
                </a:cubicBezTo>
                <a:cubicBezTo>
                  <a:pt x="171" y="74"/>
                  <a:pt x="171" y="76"/>
                  <a:pt x="172" y="79"/>
                </a:cubicBezTo>
                <a:cubicBezTo>
                  <a:pt x="173" y="81"/>
                  <a:pt x="175" y="82"/>
                  <a:pt x="176" y="83"/>
                </a:cubicBezTo>
                <a:cubicBezTo>
                  <a:pt x="176" y="85"/>
                  <a:pt x="176" y="85"/>
                  <a:pt x="176" y="85"/>
                </a:cubicBezTo>
                <a:cubicBezTo>
                  <a:pt x="173" y="86"/>
                  <a:pt x="172" y="86"/>
                  <a:pt x="169" y="87"/>
                </a:cubicBezTo>
                <a:cubicBezTo>
                  <a:pt x="167" y="88"/>
                  <a:pt x="165" y="89"/>
                  <a:pt x="162" y="89"/>
                </a:cubicBezTo>
                <a:cubicBezTo>
                  <a:pt x="159" y="89"/>
                  <a:pt x="158" y="87"/>
                  <a:pt x="155" y="87"/>
                </a:cubicBezTo>
                <a:cubicBezTo>
                  <a:pt x="152" y="87"/>
                  <a:pt x="152" y="90"/>
                  <a:pt x="151" y="92"/>
                </a:cubicBezTo>
                <a:cubicBezTo>
                  <a:pt x="151" y="94"/>
                  <a:pt x="150" y="96"/>
                  <a:pt x="150" y="98"/>
                </a:cubicBezTo>
                <a:cubicBezTo>
                  <a:pt x="149" y="101"/>
                  <a:pt x="148" y="104"/>
                  <a:pt x="146" y="104"/>
                </a:cubicBezTo>
                <a:cubicBezTo>
                  <a:pt x="142" y="104"/>
                  <a:pt x="142" y="99"/>
                  <a:pt x="141" y="95"/>
                </a:cubicBezTo>
                <a:cubicBezTo>
                  <a:pt x="139" y="91"/>
                  <a:pt x="137" y="86"/>
                  <a:pt x="133" y="86"/>
                </a:cubicBezTo>
                <a:cubicBezTo>
                  <a:pt x="131" y="86"/>
                  <a:pt x="130" y="87"/>
                  <a:pt x="128" y="88"/>
                </a:cubicBezTo>
                <a:cubicBezTo>
                  <a:pt x="126" y="84"/>
                  <a:pt x="129" y="80"/>
                  <a:pt x="125" y="77"/>
                </a:cubicBezTo>
                <a:cubicBezTo>
                  <a:pt x="122" y="76"/>
                  <a:pt x="120" y="76"/>
                  <a:pt x="117" y="75"/>
                </a:cubicBezTo>
                <a:cubicBezTo>
                  <a:pt x="115" y="75"/>
                  <a:pt x="114" y="74"/>
                  <a:pt x="112" y="74"/>
                </a:cubicBezTo>
                <a:cubicBezTo>
                  <a:pt x="110" y="74"/>
                  <a:pt x="108" y="75"/>
                  <a:pt x="107" y="76"/>
                </a:cubicBezTo>
                <a:cubicBezTo>
                  <a:pt x="106" y="78"/>
                  <a:pt x="107" y="80"/>
                  <a:pt x="105" y="80"/>
                </a:cubicBezTo>
                <a:cubicBezTo>
                  <a:pt x="101" y="80"/>
                  <a:pt x="100" y="78"/>
                  <a:pt x="97" y="77"/>
                </a:cubicBezTo>
                <a:cubicBezTo>
                  <a:pt x="94" y="76"/>
                  <a:pt x="92" y="77"/>
                  <a:pt x="89" y="76"/>
                </a:cubicBezTo>
                <a:cubicBezTo>
                  <a:pt x="86" y="75"/>
                  <a:pt x="85" y="74"/>
                  <a:pt x="83" y="72"/>
                </a:cubicBezTo>
                <a:cubicBezTo>
                  <a:pt x="78" y="70"/>
                  <a:pt x="74" y="69"/>
                  <a:pt x="71" y="64"/>
                </a:cubicBezTo>
                <a:cubicBezTo>
                  <a:pt x="69" y="60"/>
                  <a:pt x="69" y="56"/>
                  <a:pt x="67" y="51"/>
                </a:cubicBezTo>
                <a:cubicBezTo>
                  <a:pt x="66" y="49"/>
                  <a:pt x="64" y="48"/>
                  <a:pt x="62" y="45"/>
                </a:cubicBezTo>
                <a:cubicBezTo>
                  <a:pt x="59" y="41"/>
                  <a:pt x="58" y="38"/>
                  <a:pt x="55" y="33"/>
                </a:cubicBezTo>
                <a:cubicBezTo>
                  <a:pt x="54" y="31"/>
                  <a:pt x="53" y="30"/>
                  <a:pt x="52" y="28"/>
                </a:cubicBezTo>
                <a:cubicBezTo>
                  <a:pt x="52" y="27"/>
                  <a:pt x="52" y="26"/>
                  <a:pt x="51" y="24"/>
                </a:cubicBezTo>
                <a:cubicBezTo>
                  <a:pt x="49" y="22"/>
                  <a:pt x="46" y="22"/>
                  <a:pt x="43" y="20"/>
                </a:cubicBezTo>
                <a:cubicBezTo>
                  <a:pt x="39" y="19"/>
                  <a:pt x="36" y="16"/>
                  <a:pt x="31" y="16"/>
                </a:cubicBezTo>
                <a:cubicBezTo>
                  <a:pt x="27" y="16"/>
                  <a:pt x="26" y="20"/>
                  <a:pt x="21" y="20"/>
                </a:cubicBezTo>
                <a:cubicBezTo>
                  <a:pt x="18" y="20"/>
                  <a:pt x="17" y="16"/>
                  <a:pt x="13" y="16"/>
                </a:cubicBezTo>
                <a:cubicBezTo>
                  <a:pt x="11" y="16"/>
                  <a:pt x="10" y="19"/>
                  <a:pt x="7" y="20"/>
                </a:cubicBezTo>
                <a:cubicBezTo>
                  <a:pt x="5" y="21"/>
                  <a:pt x="1" y="22"/>
                  <a:pt x="1" y="25"/>
                </a:cubicBezTo>
                <a:cubicBezTo>
                  <a:pt x="1" y="27"/>
                  <a:pt x="2" y="29"/>
                  <a:pt x="2" y="31"/>
                </a:cubicBezTo>
                <a:cubicBezTo>
                  <a:pt x="3" y="36"/>
                  <a:pt x="3" y="38"/>
                  <a:pt x="4" y="42"/>
                </a:cubicBezTo>
                <a:cubicBezTo>
                  <a:pt x="5" y="46"/>
                  <a:pt x="7" y="48"/>
                  <a:pt x="7" y="52"/>
                </a:cubicBezTo>
                <a:cubicBezTo>
                  <a:pt x="7" y="58"/>
                  <a:pt x="5" y="61"/>
                  <a:pt x="4" y="66"/>
                </a:cubicBezTo>
                <a:cubicBezTo>
                  <a:pt x="4" y="69"/>
                  <a:pt x="4" y="71"/>
                  <a:pt x="3" y="73"/>
                </a:cubicBezTo>
                <a:cubicBezTo>
                  <a:pt x="2" y="76"/>
                  <a:pt x="0" y="77"/>
                  <a:pt x="0" y="80"/>
                </a:cubicBezTo>
                <a:cubicBezTo>
                  <a:pt x="0" y="82"/>
                  <a:pt x="2" y="83"/>
                  <a:pt x="4" y="85"/>
                </a:cubicBezTo>
                <a:cubicBezTo>
                  <a:pt x="5" y="86"/>
                  <a:pt x="6" y="87"/>
                  <a:pt x="7" y="88"/>
                </a:cubicBezTo>
                <a:cubicBezTo>
                  <a:pt x="10" y="92"/>
                  <a:pt x="12" y="95"/>
                  <a:pt x="15" y="98"/>
                </a:cubicBezTo>
                <a:cubicBezTo>
                  <a:pt x="15" y="98"/>
                  <a:pt x="15" y="98"/>
                  <a:pt x="15" y="98"/>
                </a:cubicBezTo>
                <a:cubicBezTo>
                  <a:pt x="19" y="99"/>
                  <a:pt x="22" y="100"/>
                  <a:pt x="26" y="102"/>
                </a:cubicBezTo>
                <a:cubicBezTo>
                  <a:pt x="27" y="103"/>
                  <a:pt x="29" y="103"/>
                  <a:pt x="30" y="104"/>
                </a:cubicBezTo>
                <a:cubicBezTo>
                  <a:pt x="31" y="105"/>
                  <a:pt x="31" y="106"/>
                  <a:pt x="32" y="108"/>
                </a:cubicBezTo>
                <a:cubicBezTo>
                  <a:pt x="33" y="111"/>
                  <a:pt x="36" y="113"/>
                  <a:pt x="38" y="116"/>
                </a:cubicBezTo>
                <a:cubicBezTo>
                  <a:pt x="41" y="120"/>
                  <a:pt x="43" y="123"/>
                  <a:pt x="45" y="128"/>
                </a:cubicBezTo>
                <a:cubicBezTo>
                  <a:pt x="46" y="130"/>
                  <a:pt x="47" y="132"/>
                  <a:pt x="48" y="134"/>
                </a:cubicBezTo>
                <a:cubicBezTo>
                  <a:pt x="50" y="137"/>
                  <a:pt x="51" y="139"/>
                  <a:pt x="52" y="142"/>
                </a:cubicBezTo>
                <a:cubicBezTo>
                  <a:pt x="56" y="152"/>
                  <a:pt x="55" y="159"/>
                  <a:pt x="58" y="169"/>
                </a:cubicBezTo>
                <a:cubicBezTo>
                  <a:pt x="59" y="171"/>
                  <a:pt x="61" y="171"/>
                  <a:pt x="61" y="173"/>
                </a:cubicBezTo>
                <a:cubicBezTo>
                  <a:pt x="64" y="180"/>
                  <a:pt x="66" y="184"/>
                  <a:pt x="68" y="191"/>
                </a:cubicBezTo>
                <a:cubicBezTo>
                  <a:pt x="68" y="192"/>
                  <a:pt x="69" y="193"/>
                  <a:pt x="69" y="195"/>
                </a:cubicBezTo>
                <a:cubicBezTo>
                  <a:pt x="69" y="210"/>
                  <a:pt x="69" y="210"/>
                  <a:pt x="69" y="210"/>
                </a:cubicBezTo>
                <a:cubicBezTo>
                  <a:pt x="69" y="211"/>
                  <a:pt x="70" y="211"/>
                  <a:pt x="70" y="212"/>
                </a:cubicBezTo>
                <a:cubicBezTo>
                  <a:pt x="70" y="213"/>
                  <a:pt x="70" y="215"/>
                  <a:pt x="70" y="216"/>
                </a:cubicBezTo>
                <a:cubicBezTo>
                  <a:pt x="72" y="227"/>
                  <a:pt x="76" y="232"/>
                  <a:pt x="76" y="243"/>
                </a:cubicBezTo>
                <a:cubicBezTo>
                  <a:pt x="76" y="246"/>
                  <a:pt x="75" y="248"/>
                  <a:pt x="74" y="250"/>
                </a:cubicBezTo>
                <a:cubicBezTo>
                  <a:pt x="74" y="253"/>
                  <a:pt x="74" y="255"/>
                  <a:pt x="74" y="257"/>
                </a:cubicBezTo>
                <a:cubicBezTo>
                  <a:pt x="74" y="264"/>
                  <a:pt x="74" y="268"/>
                  <a:pt x="75" y="274"/>
                </a:cubicBezTo>
                <a:cubicBezTo>
                  <a:pt x="76" y="278"/>
                  <a:pt x="79" y="280"/>
                  <a:pt x="80" y="28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1" name="Freeform 29"/>
          <p:cNvSpPr>
            <a:spLocks/>
          </p:cNvSpPr>
          <p:nvPr/>
        </p:nvSpPr>
        <p:spPr bwMode="auto">
          <a:xfrm>
            <a:off x="4992332" y="5158709"/>
            <a:ext cx="1103975" cy="1155150"/>
          </a:xfrm>
          <a:custGeom>
            <a:avLst/>
            <a:gdLst/>
            <a:ahLst/>
            <a:cxnLst>
              <a:cxn ang="0">
                <a:pos x="352" y="85"/>
              </a:cxn>
              <a:cxn ang="0">
                <a:pos x="323" y="85"/>
              </a:cxn>
              <a:cxn ang="0">
                <a:pos x="301" y="90"/>
              </a:cxn>
              <a:cxn ang="0">
                <a:pos x="280" y="100"/>
              </a:cxn>
              <a:cxn ang="0">
                <a:pos x="315" y="123"/>
              </a:cxn>
              <a:cxn ang="0">
                <a:pos x="319" y="145"/>
              </a:cxn>
              <a:cxn ang="0">
                <a:pos x="314" y="179"/>
              </a:cxn>
              <a:cxn ang="0">
                <a:pos x="326" y="210"/>
              </a:cxn>
              <a:cxn ang="0">
                <a:pos x="319" y="239"/>
              </a:cxn>
              <a:cxn ang="0">
                <a:pos x="347" y="249"/>
              </a:cxn>
              <a:cxn ang="0">
                <a:pos x="379" y="256"/>
              </a:cxn>
              <a:cxn ang="0">
                <a:pos x="396" y="280"/>
              </a:cxn>
              <a:cxn ang="0">
                <a:pos x="375" y="289"/>
              </a:cxn>
              <a:cxn ang="0">
                <a:pos x="360" y="297"/>
              </a:cxn>
              <a:cxn ang="0">
                <a:pos x="335" y="309"/>
              </a:cxn>
              <a:cxn ang="0">
                <a:pos x="305" y="322"/>
              </a:cxn>
              <a:cxn ang="0">
                <a:pos x="256" y="337"/>
              </a:cxn>
              <a:cxn ang="0">
                <a:pos x="229" y="326"/>
              </a:cxn>
              <a:cxn ang="0">
                <a:pos x="211" y="341"/>
              </a:cxn>
              <a:cxn ang="0">
                <a:pos x="187" y="363"/>
              </a:cxn>
              <a:cxn ang="0">
                <a:pos x="193" y="404"/>
              </a:cxn>
              <a:cxn ang="0">
                <a:pos x="169" y="393"/>
              </a:cxn>
              <a:cxn ang="0">
                <a:pos x="158" y="375"/>
              </a:cxn>
              <a:cxn ang="0">
                <a:pos x="112" y="382"/>
              </a:cxn>
              <a:cxn ang="0">
                <a:pos x="101" y="359"/>
              </a:cxn>
              <a:cxn ang="0">
                <a:pos x="85" y="332"/>
              </a:cxn>
              <a:cxn ang="0">
                <a:pos x="75" y="307"/>
              </a:cxn>
              <a:cxn ang="0">
                <a:pos x="56" y="273"/>
              </a:cxn>
              <a:cxn ang="0">
                <a:pos x="50" y="255"/>
              </a:cxn>
              <a:cxn ang="0">
                <a:pos x="10" y="261"/>
              </a:cxn>
              <a:cxn ang="0">
                <a:pos x="4" y="238"/>
              </a:cxn>
              <a:cxn ang="0">
                <a:pos x="21" y="192"/>
              </a:cxn>
              <a:cxn ang="0">
                <a:pos x="41" y="168"/>
              </a:cxn>
              <a:cxn ang="0">
                <a:pos x="53" y="104"/>
              </a:cxn>
              <a:cxn ang="0">
                <a:pos x="41" y="74"/>
              </a:cxn>
              <a:cxn ang="0">
                <a:pos x="28" y="55"/>
              </a:cxn>
              <a:cxn ang="0">
                <a:pos x="33" y="37"/>
              </a:cxn>
              <a:cxn ang="0">
                <a:pos x="50" y="37"/>
              </a:cxn>
              <a:cxn ang="0">
                <a:pos x="54" y="9"/>
              </a:cxn>
              <a:cxn ang="0">
                <a:pos x="66" y="5"/>
              </a:cxn>
              <a:cxn ang="0">
                <a:pos x="79" y="40"/>
              </a:cxn>
              <a:cxn ang="0">
                <a:pos x="91" y="19"/>
              </a:cxn>
              <a:cxn ang="0">
                <a:pos x="108" y="27"/>
              </a:cxn>
              <a:cxn ang="0">
                <a:pos x="135" y="61"/>
              </a:cxn>
              <a:cxn ang="0">
                <a:pos x="161" y="92"/>
              </a:cxn>
              <a:cxn ang="0">
                <a:pos x="181" y="137"/>
              </a:cxn>
              <a:cxn ang="0">
                <a:pos x="208" y="152"/>
              </a:cxn>
              <a:cxn ang="0">
                <a:pos x="242" y="143"/>
              </a:cxn>
              <a:cxn ang="0">
                <a:pos x="244" y="96"/>
              </a:cxn>
              <a:cxn ang="0">
                <a:pos x="273" y="57"/>
              </a:cxn>
              <a:cxn ang="0">
                <a:pos x="292" y="37"/>
              </a:cxn>
              <a:cxn ang="0">
                <a:pos x="311" y="46"/>
              </a:cxn>
              <a:cxn ang="0">
                <a:pos x="327" y="62"/>
              </a:cxn>
              <a:cxn ang="0">
                <a:pos x="356" y="66"/>
              </a:cxn>
            </a:cxnLst>
            <a:rect l="0" t="0" r="r" b="b"/>
            <a:pathLst>
              <a:path w="396" h="404">
                <a:moveTo>
                  <a:pt x="366" y="80"/>
                </a:moveTo>
                <a:cubicBezTo>
                  <a:pt x="364" y="81"/>
                  <a:pt x="365" y="80"/>
                  <a:pt x="363" y="80"/>
                </a:cubicBezTo>
                <a:cubicBezTo>
                  <a:pt x="361" y="81"/>
                  <a:pt x="359" y="80"/>
                  <a:pt x="357" y="81"/>
                </a:cubicBezTo>
                <a:cubicBezTo>
                  <a:pt x="355" y="82"/>
                  <a:pt x="354" y="84"/>
                  <a:pt x="352" y="85"/>
                </a:cubicBezTo>
                <a:cubicBezTo>
                  <a:pt x="349" y="88"/>
                  <a:pt x="346" y="89"/>
                  <a:pt x="342" y="89"/>
                </a:cubicBezTo>
                <a:cubicBezTo>
                  <a:pt x="339" y="90"/>
                  <a:pt x="338" y="91"/>
                  <a:pt x="336" y="91"/>
                </a:cubicBezTo>
                <a:cubicBezTo>
                  <a:pt x="324" y="91"/>
                  <a:pt x="324" y="91"/>
                  <a:pt x="324" y="91"/>
                </a:cubicBezTo>
                <a:cubicBezTo>
                  <a:pt x="323" y="89"/>
                  <a:pt x="323" y="88"/>
                  <a:pt x="323" y="85"/>
                </a:cubicBezTo>
                <a:cubicBezTo>
                  <a:pt x="322" y="85"/>
                  <a:pt x="321" y="85"/>
                  <a:pt x="320" y="85"/>
                </a:cubicBezTo>
                <a:cubicBezTo>
                  <a:pt x="319" y="85"/>
                  <a:pt x="318" y="87"/>
                  <a:pt x="317" y="87"/>
                </a:cubicBezTo>
                <a:cubicBezTo>
                  <a:pt x="314" y="90"/>
                  <a:pt x="312" y="92"/>
                  <a:pt x="307" y="92"/>
                </a:cubicBezTo>
                <a:cubicBezTo>
                  <a:pt x="305" y="92"/>
                  <a:pt x="303" y="92"/>
                  <a:pt x="301" y="90"/>
                </a:cubicBezTo>
                <a:cubicBezTo>
                  <a:pt x="299" y="88"/>
                  <a:pt x="299" y="83"/>
                  <a:pt x="295" y="83"/>
                </a:cubicBezTo>
                <a:cubicBezTo>
                  <a:pt x="293" y="83"/>
                  <a:pt x="293" y="86"/>
                  <a:pt x="291" y="88"/>
                </a:cubicBezTo>
                <a:cubicBezTo>
                  <a:pt x="290" y="90"/>
                  <a:pt x="289" y="91"/>
                  <a:pt x="287" y="92"/>
                </a:cubicBezTo>
                <a:cubicBezTo>
                  <a:pt x="284" y="95"/>
                  <a:pt x="280" y="96"/>
                  <a:pt x="280" y="100"/>
                </a:cubicBezTo>
                <a:cubicBezTo>
                  <a:pt x="280" y="103"/>
                  <a:pt x="281" y="103"/>
                  <a:pt x="282" y="105"/>
                </a:cubicBezTo>
                <a:cubicBezTo>
                  <a:pt x="283" y="109"/>
                  <a:pt x="282" y="112"/>
                  <a:pt x="282" y="115"/>
                </a:cubicBezTo>
                <a:cubicBezTo>
                  <a:pt x="283" y="121"/>
                  <a:pt x="285" y="125"/>
                  <a:pt x="289" y="129"/>
                </a:cubicBezTo>
                <a:cubicBezTo>
                  <a:pt x="315" y="123"/>
                  <a:pt x="315" y="123"/>
                  <a:pt x="315" y="123"/>
                </a:cubicBezTo>
                <a:cubicBezTo>
                  <a:pt x="318" y="124"/>
                  <a:pt x="319" y="126"/>
                  <a:pt x="321" y="128"/>
                </a:cubicBezTo>
                <a:cubicBezTo>
                  <a:pt x="323" y="132"/>
                  <a:pt x="326" y="134"/>
                  <a:pt x="326" y="138"/>
                </a:cubicBezTo>
                <a:cubicBezTo>
                  <a:pt x="326" y="140"/>
                  <a:pt x="323" y="140"/>
                  <a:pt x="322" y="141"/>
                </a:cubicBezTo>
                <a:cubicBezTo>
                  <a:pt x="320" y="142"/>
                  <a:pt x="320" y="144"/>
                  <a:pt x="319" y="145"/>
                </a:cubicBezTo>
                <a:cubicBezTo>
                  <a:pt x="317" y="148"/>
                  <a:pt x="316" y="150"/>
                  <a:pt x="316" y="152"/>
                </a:cubicBezTo>
                <a:cubicBezTo>
                  <a:pt x="316" y="154"/>
                  <a:pt x="317" y="155"/>
                  <a:pt x="317" y="157"/>
                </a:cubicBezTo>
                <a:cubicBezTo>
                  <a:pt x="317" y="165"/>
                  <a:pt x="309" y="168"/>
                  <a:pt x="309" y="175"/>
                </a:cubicBezTo>
                <a:cubicBezTo>
                  <a:pt x="309" y="178"/>
                  <a:pt x="312" y="178"/>
                  <a:pt x="314" y="179"/>
                </a:cubicBezTo>
                <a:cubicBezTo>
                  <a:pt x="316" y="181"/>
                  <a:pt x="317" y="183"/>
                  <a:pt x="319" y="184"/>
                </a:cubicBezTo>
                <a:cubicBezTo>
                  <a:pt x="320" y="186"/>
                  <a:pt x="322" y="186"/>
                  <a:pt x="323" y="188"/>
                </a:cubicBezTo>
                <a:cubicBezTo>
                  <a:pt x="325" y="193"/>
                  <a:pt x="327" y="196"/>
                  <a:pt x="327" y="201"/>
                </a:cubicBezTo>
                <a:cubicBezTo>
                  <a:pt x="327" y="204"/>
                  <a:pt x="328" y="207"/>
                  <a:pt x="326" y="210"/>
                </a:cubicBezTo>
                <a:cubicBezTo>
                  <a:pt x="326" y="211"/>
                  <a:pt x="325" y="210"/>
                  <a:pt x="324" y="211"/>
                </a:cubicBezTo>
                <a:cubicBezTo>
                  <a:pt x="321" y="216"/>
                  <a:pt x="320" y="219"/>
                  <a:pt x="318" y="225"/>
                </a:cubicBezTo>
                <a:cubicBezTo>
                  <a:pt x="318" y="222"/>
                  <a:pt x="318" y="222"/>
                  <a:pt x="318" y="222"/>
                </a:cubicBezTo>
                <a:cubicBezTo>
                  <a:pt x="319" y="239"/>
                  <a:pt x="319" y="239"/>
                  <a:pt x="319" y="239"/>
                </a:cubicBezTo>
                <a:cubicBezTo>
                  <a:pt x="321" y="239"/>
                  <a:pt x="323" y="239"/>
                  <a:pt x="325" y="239"/>
                </a:cubicBezTo>
                <a:cubicBezTo>
                  <a:pt x="330" y="239"/>
                  <a:pt x="333" y="238"/>
                  <a:pt x="339" y="238"/>
                </a:cubicBezTo>
                <a:cubicBezTo>
                  <a:pt x="342" y="238"/>
                  <a:pt x="346" y="238"/>
                  <a:pt x="347" y="241"/>
                </a:cubicBezTo>
                <a:cubicBezTo>
                  <a:pt x="348" y="244"/>
                  <a:pt x="347" y="246"/>
                  <a:pt x="347" y="249"/>
                </a:cubicBezTo>
                <a:cubicBezTo>
                  <a:pt x="348" y="251"/>
                  <a:pt x="349" y="252"/>
                  <a:pt x="351" y="253"/>
                </a:cubicBezTo>
                <a:cubicBezTo>
                  <a:pt x="354" y="256"/>
                  <a:pt x="357" y="258"/>
                  <a:pt x="362" y="258"/>
                </a:cubicBezTo>
                <a:cubicBezTo>
                  <a:pt x="365" y="258"/>
                  <a:pt x="367" y="257"/>
                  <a:pt x="369" y="256"/>
                </a:cubicBezTo>
                <a:cubicBezTo>
                  <a:pt x="373" y="256"/>
                  <a:pt x="375" y="256"/>
                  <a:pt x="379" y="256"/>
                </a:cubicBezTo>
                <a:cubicBezTo>
                  <a:pt x="382" y="256"/>
                  <a:pt x="384" y="254"/>
                  <a:pt x="387" y="254"/>
                </a:cubicBezTo>
                <a:cubicBezTo>
                  <a:pt x="390" y="254"/>
                  <a:pt x="390" y="257"/>
                  <a:pt x="391" y="259"/>
                </a:cubicBezTo>
                <a:cubicBezTo>
                  <a:pt x="392" y="263"/>
                  <a:pt x="394" y="264"/>
                  <a:pt x="395" y="267"/>
                </a:cubicBezTo>
                <a:cubicBezTo>
                  <a:pt x="396" y="272"/>
                  <a:pt x="396" y="275"/>
                  <a:pt x="396" y="280"/>
                </a:cubicBezTo>
                <a:cubicBezTo>
                  <a:pt x="396" y="282"/>
                  <a:pt x="394" y="283"/>
                  <a:pt x="392" y="284"/>
                </a:cubicBezTo>
                <a:cubicBezTo>
                  <a:pt x="391" y="284"/>
                  <a:pt x="390" y="285"/>
                  <a:pt x="388" y="285"/>
                </a:cubicBezTo>
                <a:cubicBezTo>
                  <a:pt x="386" y="285"/>
                  <a:pt x="385" y="283"/>
                  <a:pt x="382" y="283"/>
                </a:cubicBezTo>
                <a:cubicBezTo>
                  <a:pt x="379" y="283"/>
                  <a:pt x="377" y="287"/>
                  <a:pt x="375" y="289"/>
                </a:cubicBezTo>
                <a:cubicBezTo>
                  <a:pt x="372" y="295"/>
                  <a:pt x="370" y="298"/>
                  <a:pt x="365" y="303"/>
                </a:cubicBezTo>
                <a:cubicBezTo>
                  <a:pt x="365" y="303"/>
                  <a:pt x="365" y="303"/>
                  <a:pt x="365" y="303"/>
                </a:cubicBezTo>
                <a:cubicBezTo>
                  <a:pt x="365" y="303"/>
                  <a:pt x="365" y="303"/>
                  <a:pt x="365" y="303"/>
                </a:cubicBezTo>
                <a:cubicBezTo>
                  <a:pt x="363" y="301"/>
                  <a:pt x="362" y="299"/>
                  <a:pt x="360" y="297"/>
                </a:cubicBezTo>
                <a:cubicBezTo>
                  <a:pt x="359" y="295"/>
                  <a:pt x="358" y="293"/>
                  <a:pt x="356" y="293"/>
                </a:cubicBezTo>
                <a:cubicBezTo>
                  <a:pt x="353" y="293"/>
                  <a:pt x="352" y="297"/>
                  <a:pt x="348" y="298"/>
                </a:cubicBezTo>
                <a:cubicBezTo>
                  <a:pt x="347" y="299"/>
                  <a:pt x="346" y="299"/>
                  <a:pt x="344" y="299"/>
                </a:cubicBezTo>
                <a:cubicBezTo>
                  <a:pt x="340" y="302"/>
                  <a:pt x="337" y="304"/>
                  <a:pt x="335" y="309"/>
                </a:cubicBezTo>
                <a:cubicBezTo>
                  <a:pt x="333" y="314"/>
                  <a:pt x="329" y="315"/>
                  <a:pt x="324" y="317"/>
                </a:cubicBezTo>
                <a:cubicBezTo>
                  <a:pt x="322" y="319"/>
                  <a:pt x="320" y="320"/>
                  <a:pt x="318" y="321"/>
                </a:cubicBezTo>
                <a:cubicBezTo>
                  <a:pt x="315" y="322"/>
                  <a:pt x="314" y="324"/>
                  <a:pt x="311" y="324"/>
                </a:cubicBezTo>
                <a:cubicBezTo>
                  <a:pt x="308" y="324"/>
                  <a:pt x="307" y="322"/>
                  <a:pt x="305" y="322"/>
                </a:cubicBezTo>
                <a:cubicBezTo>
                  <a:pt x="299" y="322"/>
                  <a:pt x="296" y="325"/>
                  <a:pt x="290" y="327"/>
                </a:cubicBezTo>
                <a:cubicBezTo>
                  <a:pt x="288" y="328"/>
                  <a:pt x="287" y="329"/>
                  <a:pt x="285" y="329"/>
                </a:cubicBezTo>
                <a:cubicBezTo>
                  <a:pt x="279" y="329"/>
                  <a:pt x="277" y="324"/>
                  <a:pt x="271" y="324"/>
                </a:cubicBezTo>
                <a:cubicBezTo>
                  <a:pt x="263" y="324"/>
                  <a:pt x="263" y="333"/>
                  <a:pt x="256" y="337"/>
                </a:cubicBezTo>
                <a:cubicBezTo>
                  <a:pt x="255" y="337"/>
                  <a:pt x="255" y="338"/>
                  <a:pt x="253" y="338"/>
                </a:cubicBezTo>
                <a:cubicBezTo>
                  <a:pt x="250" y="338"/>
                  <a:pt x="247" y="337"/>
                  <a:pt x="244" y="335"/>
                </a:cubicBezTo>
                <a:cubicBezTo>
                  <a:pt x="243" y="334"/>
                  <a:pt x="243" y="332"/>
                  <a:pt x="241" y="331"/>
                </a:cubicBezTo>
                <a:cubicBezTo>
                  <a:pt x="237" y="328"/>
                  <a:pt x="234" y="328"/>
                  <a:pt x="229" y="326"/>
                </a:cubicBezTo>
                <a:cubicBezTo>
                  <a:pt x="228" y="325"/>
                  <a:pt x="227" y="324"/>
                  <a:pt x="225" y="324"/>
                </a:cubicBezTo>
                <a:cubicBezTo>
                  <a:pt x="221" y="324"/>
                  <a:pt x="221" y="329"/>
                  <a:pt x="219" y="332"/>
                </a:cubicBezTo>
                <a:cubicBezTo>
                  <a:pt x="218" y="336"/>
                  <a:pt x="214" y="339"/>
                  <a:pt x="211" y="341"/>
                </a:cubicBezTo>
                <a:cubicBezTo>
                  <a:pt x="211" y="341"/>
                  <a:pt x="211" y="341"/>
                  <a:pt x="211" y="341"/>
                </a:cubicBezTo>
                <a:cubicBezTo>
                  <a:pt x="205" y="341"/>
                  <a:pt x="202" y="340"/>
                  <a:pt x="196" y="340"/>
                </a:cubicBezTo>
                <a:cubicBezTo>
                  <a:pt x="192" y="341"/>
                  <a:pt x="190" y="341"/>
                  <a:pt x="187" y="340"/>
                </a:cubicBezTo>
                <a:cubicBezTo>
                  <a:pt x="187" y="344"/>
                  <a:pt x="188" y="346"/>
                  <a:pt x="188" y="350"/>
                </a:cubicBezTo>
                <a:cubicBezTo>
                  <a:pt x="188" y="355"/>
                  <a:pt x="187" y="358"/>
                  <a:pt x="187" y="363"/>
                </a:cubicBezTo>
                <a:cubicBezTo>
                  <a:pt x="187" y="366"/>
                  <a:pt x="188" y="368"/>
                  <a:pt x="190" y="370"/>
                </a:cubicBezTo>
                <a:cubicBezTo>
                  <a:pt x="191" y="372"/>
                  <a:pt x="194" y="373"/>
                  <a:pt x="194" y="375"/>
                </a:cubicBezTo>
                <a:cubicBezTo>
                  <a:pt x="194" y="379"/>
                  <a:pt x="191" y="381"/>
                  <a:pt x="191" y="385"/>
                </a:cubicBezTo>
                <a:cubicBezTo>
                  <a:pt x="191" y="392"/>
                  <a:pt x="192" y="396"/>
                  <a:pt x="193" y="404"/>
                </a:cubicBezTo>
                <a:cubicBezTo>
                  <a:pt x="190" y="404"/>
                  <a:pt x="189" y="403"/>
                  <a:pt x="187" y="402"/>
                </a:cubicBezTo>
                <a:cubicBezTo>
                  <a:pt x="184" y="401"/>
                  <a:pt x="183" y="398"/>
                  <a:pt x="180" y="398"/>
                </a:cubicBezTo>
                <a:cubicBezTo>
                  <a:pt x="177" y="398"/>
                  <a:pt x="177" y="401"/>
                  <a:pt x="175" y="402"/>
                </a:cubicBezTo>
                <a:cubicBezTo>
                  <a:pt x="172" y="400"/>
                  <a:pt x="171" y="397"/>
                  <a:pt x="169" y="393"/>
                </a:cubicBezTo>
                <a:cubicBezTo>
                  <a:pt x="168" y="390"/>
                  <a:pt x="167" y="388"/>
                  <a:pt x="166" y="385"/>
                </a:cubicBezTo>
                <a:cubicBezTo>
                  <a:pt x="166" y="385"/>
                  <a:pt x="166" y="385"/>
                  <a:pt x="166" y="385"/>
                </a:cubicBezTo>
                <a:cubicBezTo>
                  <a:pt x="164" y="382"/>
                  <a:pt x="162" y="381"/>
                  <a:pt x="161" y="378"/>
                </a:cubicBezTo>
                <a:cubicBezTo>
                  <a:pt x="160" y="377"/>
                  <a:pt x="160" y="375"/>
                  <a:pt x="158" y="375"/>
                </a:cubicBezTo>
                <a:cubicBezTo>
                  <a:pt x="152" y="375"/>
                  <a:pt x="150" y="380"/>
                  <a:pt x="144" y="383"/>
                </a:cubicBezTo>
                <a:cubicBezTo>
                  <a:pt x="138" y="386"/>
                  <a:pt x="134" y="388"/>
                  <a:pt x="127" y="388"/>
                </a:cubicBezTo>
                <a:cubicBezTo>
                  <a:pt x="124" y="388"/>
                  <a:pt x="122" y="387"/>
                  <a:pt x="120" y="386"/>
                </a:cubicBezTo>
                <a:cubicBezTo>
                  <a:pt x="116" y="386"/>
                  <a:pt x="114" y="385"/>
                  <a:pt x="112" y="382"/>
                </a:cubicBezTo>
                <a:cubicBezTo>
                  <a:pt x="110" y="380"/>
                  <a:pt x="110" y="378"/>
                  <a:pt x="109" y="374"/>
                </a:cubicBezTo>
                <a:cubicBezTo>
                  <a:pt x="108" y="372"/>
                  <a:pt x="106" y="371"/>
                  <a:pt x="106" y="368"/>
                </a:cubicBezTo>
                <a:cubicBezTo>
                  <a:pt x="105" y="365"/>
                  <a:pt x="107" y="363"/>
                  <a:pt x="105" y="360"/>
                </a:cubicBezTo>
                <a:cubicBezTo>
                  <a:pt x="104" y="359"/>
                  <a:pt x="102" y="359"/>
                  <a:pt x="101" y="359"/>
                </a:cubicBezTo>
                <a:cubicBezTo>
                  <a:pt x="98" y="358"/>
                  <a:pt x="97" y="357"/>
                  <a:pt x="95" y="357"/>
                </a:cubicBezTo>
                <a:cubicBezTo>
                  <a:pt x="85" y="357"/>
                  <a:pt x="85" y="357"/>
                  <a:pt x="85" y="357"/>
                </a:cubicBezTo>
                <a:cubicBezTo>
                  <a:pt x="81" y="357"/>
                  <a:pt x="77" y="356"/>
                  <a:pt x="77" y="352"/>
                </a:cubicBezTo>
                <a:cubicBezTo>
                  <a:pt x="77" y="344"/>
                  <a:pt x="85" y="340"/>
                  <a:pt x="85" y="332"/>
                </a:cubicBezTo>
                <a:cubicBezTo>
                  <a:pt x="85" y="329"/>
                  <a:pt x="83" y="328"/>
                  <a:pt x="83" y="325"/>
                </a:cubicBezTo>
                <a:cubicBezTo>
                  <a:pt x="83" y="323"/>
                  <a:pt x="83" y="322"/>
                  <a:pt x="84" y="320"/>
                </a:cubicBezTo>
                <a:cubicBezTo>
                  <a:pt x="85" y="318"/>
                  <a:pt x="89" y="318"/>
                  <a:pt x="89" y="315"/>
                </a:cubicBezTo>
                <a:cubicBezTo>
                  <a:pt x="89" y="309"/>
                  <a:pt x="81" y="308"/>
                  <a:pt x="75" y="307"/>
                </a:cubicBezTo>
                <a:cubicBezTo>
                  <a:pt x="71" y="306"/>
                  <a:pt x="70" y="305"/>
                  <a:pt x="67" y="303"/>
                </a:cubicBezTo>
                <a:cubicBezTo>
                  <a:pt x="65" y="302"/>
                  <a:pt x="62" y="301"/>
                  <a:pt x="61" y="299"/>
                </a:cubicBezTo>
                <a:cubicBezTo>
                  <a:pt x="57" y="294"/>
                  <a:pt x="58" y="289"/>
                  <a:pt x="58" y="283"/>
                </a:cubicBezTo>
                <a:cubicBezTo>
                  <a:pt x="58" y="279"/>
                  <a:pt x="57" y="277"/>
                  <a:pt x="56" y="273"/>
                </a:cubicBezTo>
                <a:cubicBezTo>
                  <a:pt x="55" y="270"/>
                  <a:pt x="53" y="269"/>
                  <a:pt x="53" y="266"/>
                </a:cubicBezTo>
                <a:cubicBezTo>
                  <a:pt x="53" y="263"/>
                  <a:pt x="55" y="261"/>
                  <a:pt x="55" y="258"/>
                </a:cubicBezTo>
                <a:cubicBezTo>
                  <a:pt x="55" y="257"/>
                  <a:pt x="54" y="256"/>
                  <a:pt x="54" y="256"/>
                </a:cubicBezTo>
                <a:cubicBezTo>
                  <a:pt x="53" y="255"/>
                  <a:pt x="52" y="255"/>
                  <a:pt x="50" y="255"/>
                </a:cubicBezTo>
                <a:cubicBezTo>
                  <a:pt x="48" y="255"/>
                  <a:pt x="47" y="256"/>
                  <a:pt x="45" y="256"/>
                </a:cubicBezTo>
                <a:cubicBezTo>
                  <a:pt x="39" y="256"/>
                  <a:pt x="35" y="254"/>
                  <a:pt x="29" y="254"/>
                </a:cubicBezTo>
                <a:cubicBezTo>
                  <a:pt x="24" y="254"/>
                  <a:pt x="21" y="256"/>
                  <a:pt x="16" y="258"/>
                </a:cubicBezTo>
                <a:cubicBezTo>
                  <a:pt x="14" y="259"/>
                  <a:pt x="12" y="260"/>
                  <a:pt x="10" y="261"/>
                </a:cubicBezTo>
                <a:cubicBezTo>
                  <a:pt x="8" y="264"/>
                  <a:pt x="7" y="267"/>
                  <a:pt x="3" y="268"/>
                </a:cubicBezTo>
                <a:cubicBezTo>
                  <a:pt x="3" y="256"/>
                  <a:pt x="3" y="256"/>
                  <a:pt x="3" y="256"/>
                </a:cubicBezTo>
                <a:cubicBezTo>
                  <a:pt x="3" y="251"/>
                  <a:pt x="6" y="249"/>
                  <a:pt x="6" y="244"/>
                </a:cubicBezTo>
                <a:cubicBezTo>
                  <a:pt x="6" y="241"/>
                  <a:pt x="5" y="240"/>
                  <a:pt x="4" y="238"/>
                </a:cubicBezTo>
                <a:cubicBezTo>
                  <a:pt x="2" y="236"/>
                  <a:pt x="0" y="235"/>
                  <a:pt x="0" y="233"/>
                </a:cubicBezTo>
                <a:cubicBezTo>
                  <a:pt x="0" y="226"/>
                  <a:pt x="3" y="223"/>
                  <a:pt x="5" y="217"/>
                </a:cubicBezTo>
                <a:cubicBezTo>
                  <a:pt x="7" y="212"/>
                  <a:pt x="7" y="208"/>
                  <a:pt x="10" y="204"/>
                </a:cubicBezTo>
                <a:cubicBezTo>
                  <a:pt x="15" y="199"/>
                  <a:pt x="16" y="196"/>
                  <a:pt x="21" y="192"/>
                </a:cubicBezTo>
                <a:cubicBezTo>
                  <a:pt x="22" y="191"/>
                  <a:pt x="23" y="192"/>
                  <a:pt x="23" y="191"/>
                </a:cubicBezTo>
                <a:cubicBezTo>
                  <a:pt x="26" y="188"/>
                  <a:pt x="27" y="183"/>
                  <a:pt x="31" y="182"/>
                </a:cubicBezTo>
                <a:cubicBezTo>
                  <a:pt x="32" y="181"/>
                  <a:pt x="34" y="182"/>
                  <a:pt x="35" y="181"/>
                </a:cubicBezTo>
                <a:cubicBezTo>
                  <a:pt x="39" y="178"/>
                  <a:pt x="39" y="173"/>
                  <a:pt x="41" y="168"/>
                </a:cubicBezTo>
                <a:cubicBezTo>
                  <a:pt x="44" y="162"/>
                  <a:pt x="45" y="158"/>
                  <a:pt x="46" y="152"/>
                </a:cubicBezTo>
                <a:cubicBezTo>
                  <a:pt x="48" y="139"/>
                  <a:pt x="55" y="132"/>
                  <a:pt x="55" y="119"/>
                </a:cubicBezTo>
                <a:cubicBezTo>
                  <a:pt x="55" y="114"/>
                  <a:pt x="55" y="112"/>
                  <a:pt x="54" y="107"/>
                </a:cubicBezTo>
                <a:cubicBezTo>
                  <a:pt x="54" y="106"/>
                  <a:pt x="53" y="105"/>
                  <a:pt x="53" y="104"/>
                </a:cubicBezTo>
                <a:cubicBezTo>
                  <a:pt x="53" y="85"/>
                  <a:pt x="53" y="85"/>
                  <a:pt x="53" y="85"/>
                </a:cubicBezTo>
                <a:cubicBezTo>
                  <a:pt x="53" y="84"/>
                  <a:pt x="52" y="83"/>
                  <a:pt x="52" y="81"/>
                </a:cubicBezTo>
                <a:cubicBezTo>
                  <a:pt x="50" y="78"/>
                  <a:pt x="48" y="77"/>
                  <a:pt x="45" y="75"/>
                </a:cubicBezTo>
                <a:cubicBezTo>
                  <a:pt x="44" y="75"/>
                  <a:pt x="43" y="74"/>
                  <a:pt x="41" y="74"/>
                </a:cubicBezTo>
                <a:cubicBezTo>
                  <a:pt x="39" y="74"/>
                  <a:pt x="38" y="78"/>
                  <a:pt x="35" y="78"/>
                </a:cubicBezTo>
                <a:cubicBezTo>
                  <a:pt x="34" y="78"/>
                  <a:pt x="34" y="77"/>
                  <a:pt x="32" y="77"/>
                </a:cubicBezTo>
                <a:cubicBezTo>
                  <a:pt x="32" y="71"/>
                  <a:pt x="32" y="67"/>
                  <a:pt x="30" y="61"/>
                </a:cubicBezTo>
                <a:cubicBezTo>
                  <a:pt x="29" y="59"/>
                  <a:pt x="28" y="57"/>
                  <a:pt x="28" y="55"/>
                </a:cubicBezTo>
                <a:cubicBezTo>
                  <a:pt x="28" y="44"/>
                  <a:pt x="28" y="44"/>
                  <a:pt x="28" y="44"/>
                </a:cubicBezTo>
                <a:cubicBezTo>
                  <a:pt x="28" y="43"/>
                  <a:pt x="28" y="43"/>
                  <a:pt x="27" y="42"/>
                </a:cubicBezTo>
                <a:cubicBezTo>
                  <a:pt x="27" y="42"/>
                  <a:pt x="27" y="42"/>
                  <a:pt x="27" y="42"/>
                </a:cubicBezTo>
                <a:cubicBezTo>
                  <a:pt x="29" y="40"/>
                  <a:pt x="30" y="37"/>
                  <a:pt x="33" y="37"/>
                </a:cubicBezTo>
                <a:cubicBezTo>
                  <a:pt x="35" y="37"/>
                  <a:pt x="35" y="39"/>
                  <a:pt x="37" y="40"/>
                </a:cubicBezTo>
                <a:cubicBezTo>
                  <a:pt x="40" y="42"/>
                  <a:pt x="43" y="43"/>
                  <a:pt x="47" y="44"/>
                </a:cubicBezTo>
                <a:cubicBezTo>
                  <a:pt x="50" y="44"/>
                  <a:pt x="50" y="44"/>
                  <a:pt x="50" y="44"/>
                </a:cubicBezTo>
                <a:cubicBezTo>
                  <a:pt x="50" y="37"/>
                  <a:pt x="50" y="37"/>
                  <a:pt x="50" y="37"/>
                </a:cubicBezTo>
                <a:cubicBezTo>
                  <a:pt x="50" y="32"/>
                  <a:pt x="49" y="30"/>
                  <a:pt x="49" y="25"/>
                </a:cubicBezTo>
                <a:cubicBezTo>
                  <a:pt x="49" y="6"/>
                  <a:pt x="49" y="6"/>
                  <a:pt x="49" y="6"/>
                </a:cubicBezTo>
                <a:cubicBezTo>
                  <a:pt x="50" y="6"/>
                  <a:pt x="50" y="5"/>
                  <a:pt x="51" y="5"/>
                </a:cubicBezTo>
                <a:cubicBezTo>
                  <a:pt x="53" y="5"/>
                  <a:pt x="53" y="8"/>
                  <a:pt x="54" y="9"/>
                </a:cubicBezTo>
                <a:cubicBezTo>
                  <a:pt x="56" y="11"/>
                  <a:pt x="58" y="12"/>
                  <a:pt x="60" y="12"/>
                </a:cubicBezTo>
                <a:cubicBezTo>
                  <a:pt x="61" y="12"/>
                  <a:pt x="61" y="11"/>
                  <a:pt x="62" y="10"/>
                </a:cubicBezTo>
                <a:cubicBezTo>
                  <a:pt x="62" y="10"/>
                  <a:pt x="62" y="9"/>
                  <a:pt x="62" y="8"/>
                </a:cubicBezTo>
                <a:cubicBezTo>
                  <a:pt x="63" y="7"/>
                  <a:pt x="64" y="6"/>
                  <a:pt x="66" y="5"/>
                </a:cubicBezTo>
                <a:cubicBezTo>
                  <a:pt x="68" y="3"/>
                  <a:pt x="69" y="2"/>
                  <a:pt x="71" y="0"/>
                </a:cubicBezTo>
                <a:cubicBezTo>
                  <a:pt x="71" y="0"/>
                  <a:pt x="71" y="0"/>
                  <a:pt x="71" y="0"/>
                </a:cubicBezTo>
                <a:cubicBezTo>
                  <a:pt x="71" y="18"/>
                  <a:pt x="71" y="18"/>
                  <a:pt x="71" y="18"/>
                </a:cubicBezTo>
                <a:cubicBezTo>
                  <a:pt x="79" y="40"/>
                  <a:pt x="79" y="40"/>
                  <a:pt x="79" y="40"/>
                </a:cubicBezTo>
                <a:cubicBezTo>
                  <a:pt x="80" y="39"/>
                  <a:pt x="81" y="40"/>
                  <a:pt x="81" y="39"/>
                </a:cubicBezTo>
                <a:cubicBezTo>
                  <a:pt x="82" y="36"/>
                  <a:pt x="81" y="34"/>
                  <a:pt x="81" y="31"/>
                </a:cubicBezTo>
                <a:cubicBezTo>
                  <a:pt x="82" y="29"/>
                  <a:pt x="83" y="28"/>
                  <a:pt x="84" y="27"/>
                </a:cubicBezTo>
                <a:cubicBezTo>
                  <a:pt x="87" y="24"/>
                  <a:pt x="88" y="22"/>
                  <a:pt x="91" y="19"/>
                </a:cubicBezTo>
                <a:cubicBezTo>
                  <a:pt x="92" y="17"/>
                  <a:pt x="93" y="16"/>
                  <a:pt x="95" y="15"/>
                </a:cubicBezTo>
                <a:cubicBezTo>
                  <a:pt x="96" y="15"/>
                  <a:pt x="96" y="14"/>
                  <a:pt x="97" y="14"/>
                </a:cubicBezTo>
                <a:cubicBezTo>
                  <a:pt x="100" y="14"/>
                  <a:pt x="100" y="17"/>
                  <a:pt x="102" y="19"/>
                </a:cubicBezTo>
                <a:cubicBezTo>
                  <a:pt x="105" y="22"/>
                  <a:pt x="106" y="24"/>
                  <a:pt x="108" y="27"/>
                </a:cubicBezTo>
                <a:cubicBezTo>
                  <a:pt x="110" y="32"/>
                  <a:pt x="112" y="36"/>
                  <a:pt x="112" y="41"/>
                </a:cubicBezTo>
                <a:cubicBezTo>
                  <a:pt x="112" y="48"/>
                  <a:pt x="116" y="50"/>
                  <a:pt x="119" y="55"/>
                </a:cubicBezTo>
                <a:cubicBezTo>
                  <a:pt x="121" y="59"/>
                  <a:pt x="123" y="62"/>
                  <a:pt x="127" y="62"/>
                </a:cubicBezTo>
                <a:cubicBezTo>
                  <a:pt x="130" y="62"/>
                  <a:pt x="132" y="61"/>
                  <a:pt x="135" y="61"/>
                </a:cubicBezTo>
                <a:cubicBezTo>
                  <a:pt x="136" y="61"/>
                  <a:pt x="137" y="61"/>
                  <a:pt x="139" y="61"/>
                </a:cubicBezTo>
                <a:cubicBezTo>
                  <a:pt x="141" y="62"/>
                  <a:pt x="142" y="65"/>
                  <a:pt x="143" y="67"/>
                </a:cubicBezTo>
                <a:cubicBezTo>
                  <a:pt x="145" y="70"/>
                  <a:pt x="147" y="71"/>
                  <a:pt x="149" y="74"/>
                </a:cubicBezTo>
                <a:cubicBezTo>
                  <a:pt x="154" y="81"/>
                  <a:pt x="156" y="85"/>
                  <a:pt x="161" y="92"/>
                </a:cubicBezTo>
                <a:cubicBezTo>
                  <a:pt x="165" y="99"/>
                  <a:pt x="168" y="103"/>
                  <a:pt x="172" y="110"/>
                </a:cubicBezTo>
                <a:cubicBezTo>
                  <a:pt x="174" y="114"/>
                  <a:pt x="175" y="117"/>
                  <a:pt x="178" y="120"/>
                </a:cubicBezTo>
                <a:cubicBezTo>
                  <a:pt x="179" y="123"/>
                  <a:pt x="181" y="124"/>
                  <a:pt x="181" y="126"/>
                </a:cubicBezTo>
                <a:cubicBezTo>
                  <a:pt x="181" y="137"/>
                  <a:pt x="181" y="137"/>
                  <a:pt x="181" y="137"/>
                </a:cubicBezTo>
                <a:cubicBezTo>
                  <a:pt x="181" y="137"/>
                  <a:pt x="182" y="138"/>
                  <a:pt x="182" y="138"/>
                </a:cubicBezTo>
                <a:cubicBezTo>
                  <a:pt x="185" y="143"/>
                  <a:pt x="189" y="143"/>
                  <a:pt x="192" y="147"/>
                </a:cubicBezTo>
                <a:cubicBezTo>
                  <a:pt x="195" y="151"/>
                  <a:pt x="197" y="155"/>
                  <a:pt x="201" y="155"/>
                </a:cubicBezTo>
                <a:cubicBezTo>
                  <a:pt x="204" y="155"/>
                  <a:pt x="206" y="154"/>
                  <a:pt x="208" y="152"/>
                </a:cubicBezTo>
                <a:cubicBezTo>
                  <a:pt x="212" y="150"/>
                  <a:pt x="215" y="149"/>
                  <a:pt x="219" y="147"/>
                </a:cubicBezTo>
                <a:cubicBezTo>
                  <a:pt x="222" y="146"/>
                  <a:pt x="224" y="144"/>
                  <a:pt x="227" y="144"/>
                </a:cubicBezTo>
                <a:cubicBezTo>
                  <a:pt x="230" y="144"/>
                  <a:pt x="231" y="148"/>
                  <a:pt x="233" y="148"/>
                </a:cubicBezTo>
                <a:cubicBezTo>
                  <a:pt x="237" y="148"/>
                  <a:pt x="239" y="145"/>
                  <a:pt x="242" y="143"/>
                </a:cubicBezTo>
                <a:cubicBezTo>
                  <a:pt x="250" y="139"/>
                  <a:pt x="253" y="133"/>
                  <a:pt x="253" y="124"/>
                </a:cubicBezTo>
                <a:cubicBezTo>
                  <a:pt x="253" y="122"/>
                  <a:pt x="252" y="121"/>
                  <a:pt x="251" y="118"/>
                </a:cubicBezTo>
                <a:cubicBezTo>
                  <a:pt x="249" y="114"/>
                  <a:pt x="249" y="111"/>
                  <a:pt x="247" y="106"/>
                </a:cubicBezTo>
                <a:cubicBezTo>
                  <a:pt x="246" y="103"/>
                  <a:pt x="244" y="100"/>
                  <a:pt x="244" y="96"/>
                </a:cubicBezTo>
                <a:cubicBezTo>
                  <a:pt x="244" y="92"/>
                  <a:pt x="249" y="91"/>
                  <a:pt x="252" y="89"/>
                </a:cubicBezTo>
                <a:cubicBezTo>
                  <a:pt x="255" y="88"/>
                  <a:pt x="256" y="86"/>
                  <a:pt x="258" y="84"/>
                </a:cubicBezTo>
                <a:cubicBezTo>
                  <a:pt x="260" y="82"/>
                  <a:pt x="262" y="82"/>
                  <a:pt x="264" y="79"/>
                </a:cubicBezTo>
                <a:cubicBezTo>
                  <a:pt x="269" y="72"/>
                  <a:pt x="271" y="66"/>
                  <a:pt x="273" y="57"/>
                </a:cubicBezTo>
                <a:cubicBezTo>
                  <a:pt x="273" y="55"/>
                  <a:pt x="274" y="53"/>
                  <a:pt x="274" y="51"/>
                </a:cubicBezTo>
                <a:cubicBezTo>
                  <a:pt x="275" y="49"/>
                  <a:pt x="274" y="46"/>
                  <a:pt x="276" y="45"/>
                </a:cubicBezTo>
                <a:cubicBezTo>
                  <a:pt x="278" y="43"/>
                  <a:pt x="281" y="44"/>
                  <a:pt x="284" y="42"/>
                </a:cubicBezTo>
                <a:cubicBezTo>
                  <a:pt x="287" y="41"/>
                  <a:pt x="289" y="39"/>
                  <a:pt x="292" y="37"/>
                </a:cubicBezTo>
                <a:cubicBezTo>
                  <a:pt x="298" y="34"/>
                  <a:pt x="301" y="32"/>
                  <a:pt x="308" y="29"/>
                </a:cubicBezTo>
                <a:cubicBezTo>
                  <a:pt x="308" y="30"/>
                  <a:pt x="309" y="30"/>
                  <a:pt x="309" y="31"/>
                </a:cubicBezTo>
                <a:cubicBezTo>
                  <a:pt x="309" y="32"/>
                  <a:pt x="309" y="33"/>
                  <a:pt x="309" y="33"/>
                </a:cubicBezTo>
                <a:cubicBezTo>
                  <a:pt x="309" y="38"/>
                  <a:pt x="310" y="41"/>
                  <a:pt x="311" y="46"/>
                </a:cubicBezTo>
                <a:cubicBezTo>
                  <a:pt x="311" y="48"/>
                  <a:pt x="311" y="50"/>
                  <a:pt x="312" y="52"/>
                </a:cubicBezTo>
                <a:cubicBezTo>
                  <a:pt x="313" y="54"/>
                  <a:pt x="314" y="56"/>
                  <a:pt x="316" y="58"/>
                </a:cubicBezTo>
                <a:cubicBezTo>
                  <a:pt x="316" y="58"/>
                  <a:pt x="317" y="58"/>
                  <a:pt x="318" y="58"/>
                </a:cubicBezTo>
                <a:cubicBezTo>
                  <a:pt x="321" y="60"/>
                  <a:pt x="323" y="62"/>
                  <a:pt x="327" y="62"/>
                </a:cubicBezTo>
                <a:cubicBezTo>
                  <a:pt x="332" y="62"/>
                  <a:pt x="335" y="61"/>
                  <a:pt x="338" y="58"/>
                </a:cubicBezTo>
                <a:cubicBezTo>
                  <a:pt x="340" y="56"/>
                  <a:pt x="342" y="54"/>
                  <a:pt x="344" y="54"/>
                </a:cubicBezTo>
                <a:cubicBezTo>
                  <a:pt x="347" y="54"/>
                  <a:pt x="347" y="56"/>
                  <a:pt x="349" y="58"/>
                </a:cubicBezTo>
                <a:cubicBezTo>
                  <a:pt x="351" y="62"/>
                  <a:pt x="354" y="63"/>
                  <a:pt x="356" y="66"/>
                </a:cubicBezTo>
                <a:cubicBezTo>
                  <a:pt x="359" y="71"/>
                  <a:pt x="362" y="75"/>
                  <a:pt x="366" y="8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2" name="Freeform 30"/>
          <p:cNvSpPr>
            <a:spLocks/>
          </p:cNvSpPr>
          <p:nvPr/>
        </p:nvSpPr>
        <p:spPr bwMode="auto">
          <a:xfrm>
            <a:off x="5878042" y="5561064"/>
            <a:ext cx="971119" cy="710613"/>
          </a:xfrm>
          <a:custGeom>
            <a:avLst/>
            <a:gdLst/>
            <a:ahLst/>
            <a:cxnLst>
              <a:cxn ang="0">
                <a:pos x="236" y="23"/>
              </a:cxn>
              <a:cxn ang="0">
                <a:pos x="255" y="14"/>
              </a:cxn>
              <a:cxn ang="0">
                <a:pos x="274" y="13"/>
              </a:cxn>
              <a:cxn ang="0">
                <a:pos x="289" y="0"/>
              </a:cxn>
              <a:cxn ang="0">
                <a:pos x="315" y="24"/>
              </a:cxn>
              <a:cxn ang="0">
                <a:pos x="312" y="42"/>
              </a:cxn>
              <a:cxn ang="0">
                <a:pos x="302" y="73"/>
              </a:cxn>
              <a:cxn ang="0">
                <a:pos x="344" y="87"/>
              </a:cxn>
              <a:cxn ang="0">
                <a:pos x="345" y="105"/>
              </a:cxn>
              <a:cxn ang="0">
                <a:pos x="336" y="124"/>
              </a:cxn>
              <a:cxn ang="0">
                <a:pos x="319" y="159"/>
              </a:cxn>
              <a:cxn ang="0">
                <a:pos x="309" y="185"/>
              </a:cxn>
              <a:cxn ang="0">
                <a:pos x="291" y="205"/>
              </a:cxn>
              <a:cxn ang="0">
                <a:pos x="265" y="221"/>
              </a:cxn>
              <a:cxn ang="0">
                <a:pos x="244" y="242"/>
              </a:cxn>
              <a:cxn ang="0">
                <a:pos x="233" y="233"/>
              </a:cxn>
              <a:cxn ang="0">
                <a:pos x="207" y="234"/>
              </a:cxn>
              <a:cxn ang="0">
                <a:pos x="181" y="235"/>
              </a:cxn>
              <a:cxn ang="0">
                <a:pos x="163" y="243"/>
              </a:cxn>
              <a:cxn ang="0">
                <a:pos x="134" y="239"/>
              </a:cxn>
              <a:cxn ang="0">
                <a:pos x="110" y="219"/>
              </a:cxn>
              <a:cxn ang="0">
                <a:pos x="95" y="201"/>
              </a:cxn>
              <a:cxn ang="0">
                <a:pos x="105" y="184"/>
              </a:cxn>
              <a:cxn ang="0">
                <a:pos x="78" y="174"/>
              </a:cxn>
              <a:cxn ang="0">
                <a:pos x="47" y="162"/>
              </a:cxn>
              <a:cxn ang="0">
                <a:pos x="64" y="142"/>
              </a:cxn>
              <a:cxn ang="0">
                <a:pos x="78" y="139"/>
              </a:cxn>
              <a:cxn ang="0">
                <a:pos x="69" y="113"/>
              </a:cxn>
              <a:cxn ang="0">
                <a:pos x="44" y="117"/>
              </a:cxn>
              <a:cxn ang="0">
                <a:pos x="29" y="100"/>
              </a:cxn>
              <a:cxn ang="0">
                <a:pos x="1" y="98"/>
              </a:cxn>
              <a:cxn ang="0">
                <a:pos x="6" y="85"/>
              </a:cxn>
              <a:cxn ang="0">
                <a:pos x="30" y="78"/>
              </a:cxn>
              <a:cxn ang="0">
                <a:pos x="51" y="80"/>
              </a:cxn>
              <a:cxn ang="0">
                <a:pos x="77" y="85"/>
              </a:cxn>
              <a:cxn ang="0">
                <a:pos x="83" y="73"/>
              </a:cxn>
              <a:cxn ang="0">
                <a:pos x="102" y="61"/>
              </a:cxn>
              <a:cxn ang="0">
                <a:pos x="123" y="46"/>
              </a:cxn>
              <a:cxn ang="0">
                <a:pos x="141" y="56"/>
              </a:cxn>
              <a:cxn ang="0">
                <a:pos x="163" y="61"/>
              </a:cxn>
              <a:cxn ang="0">
                <a:pos x="189" y="53"/>
              </a:cxn>
              <a:cxn ang="0">
                <a:pos x="201" y="42"/>
              </a:cxn>
              <a:cxn ang="0">
                <a:pos x="214" y="39"/>
              </a:cxn>
              <a:cxn ang="0">
                <a:pos x="231" y="24"/>
              </a:cxn>
            </a:cxnLst>
            <a:rect l="0" t="0" r="r" b="b"/>
            <a:pathLst>
              <a:path w="348" h="248">
                <a:moveTo>
                  <a:pt x="229" y="15"/>
                </a:moveTo>
                <a:cubicBezTo>
                  <a:pt x="236" y="15"/>
                  <a:pt x="236" y="15"/>
                  <a:pt x="236" y="15"/>
                </a:cubicBezTo>
                <a:cubicBezTo>
                  <a:pt x="235" y="18"/>
                  <a:pt x="235" y="20"/>
                  <a:pt x="236" y="23"/>
                </a:cubicBezTo>
                <a:cubicBezTo>
                  <a:pt x="241" y="23"/>
                  <a:pt x="241" y="23"/>
                  <a:pt x="241" y="23"/>
                </a:cubicBezTo>
                <a:cubicBezTo>
                  <a:pt x="244" y="23"/>
                  <a:pt x="245" y="21"/>
                  <a:pt x="247" y="19"/>
                </a:cubicBezTo>
                <a:cubicBezTo>
                  <a:pt x="250" y="17"/>
                  <a:pt x="252" y="14"/>
                  <a:pt x="255" y="14"/>
                </a:cubicBezTo>
                <a:cubicBezTo>
                  <a:pt x="256" y="14"/>
                  <a:pt x="256" y="16"/>
                  <a:pt x="257" y="16"/>
                </a:cubicBezTo>
                <a:cubicBezTo>
                  <a:pt x="260" y="17"/>
                  <a:pt x="262" y="18"/>
                  <a:pt x="265" y="18"/>
                </a:cubicBezTo>
                <a:cubicBezTo>
                  <a:pt x="269" y="18"/>
                  <a:pt x="271" y="16"/>
                  <a:pt x="274" y="13"/>
                </a:cubicBezTo>
                <a:cubicBezTo>
                  <a:pt x="277" y="11"/>
                  <a:pt x="279" y="11"/>
                  <a:pt x="281" y="8"/>
                </a:cubicBezTo>
                <a:cubicBezTo>
                  <a:pt x="282" y="6"/>
                  <a:pt x="282" y="3"/>
                  <a:pt x="284" y="1"/>
                </a:cubicBezTo>
                <a:cubicBezTo>
                  <a:pt x="286" y="0"/>
                  <a:pt x="287" y="0"/>
                  <a:pt x="289" y="0"/>
                </a:cubicBezTo>
                <a:cubicBezTo>
                  <a:pt x="299" y="0"/>
                  <a:pt x="303" y="7"/>
                  <a:pt x="313" y="7"/>
                </a:cubicBezTo>
                <a:cubicBezTo>
                  <a:pt x="313" y="11"/>
                  <a:pt x="313" y="14"/>
                  <a:pt x="314" y="18"/>
                </a:cubicBezTo>
                <a:cubicBezTo>
                  <a:pt x="314" y="21"/>
                  <a:pt x="314" y="23"/>
                  <a:pt x="315" y="24"/>
                </a:cubicBezTo>
                <a:cubicBezTo>
                  <a:pt x="316" y="26"/>
                  <a:pt x="318" y="27"/>
                  <a:pt x="318" y="29"/>
                </a:cubicBezTo>
                <a:cubicBezTo>
                  <a:pt x="318" y="32"/>
                  <a:pt x="315" y="33"/>
                  <a:pt x="314" y="36"/>
                </a:cubicBezTo>
                <a:cubicBezTo>
                  <a:pt x="313" y="38"/>
                  <a:pt x="313" y="40"/>
                  <a:pt x="312" y="42"/>
                </a:cubicBezTo>
                <a:cubicBezTo>
                  <a:pt x="311" y="46"/>
                  <a:pt x="310" y="49"/>
                  <a:pt x="308" y="52"/>
                </a:cubicBezTo>
                <a:cubicBezTo>
                  <a:pt x="304" y="60"/>
                  <a:pt x="302" y="64"/>
                  <a:pt x="300" y="72"/>
                </a:cubicBezTo>
                <a:cubicBezTo>
                  <a:pt x="302" y="73"/>
                  <a:pt x="302" y="73"/>
                  <a:pt x="302" y="73"/>
                </a:cubicBezTo>
                <a:cubicBezTo>
                  <a:pt x="307" y="71"/>
                  <a:pt x="309" y="69"/>
                  <a:pt x="314" y="69"/>
                </a:cubicBezTo>
                <a:cubicBezTo>
                  <a:pt x="318" y="69"/>
                  <a:pt x="319" y="71"/>
                  <a:pt x="322" y="73"/>
                </a:cubicBezTo>
                <a:cubicBezTo>
                  <a:pt x="331" y="78"/>
                  <a:pt x="334" y="84"/>
                  <a:pt x="344" y="87"/>
                </a:cubicBezTo>
                <a:cubicBezTo>
                  <a:pt x="344" y="87"/>
                  <a:pt x="344" y="87"/>
                  <a:pt x="344" y="87"/>
                </a:cubicBezTo>
                <a:cubicBezTo>
                  <a:pt x="346" y="91"/>
                  <a:pt x="348" y="94"/>
                  <a:pt x="348" y="98"/>
                </a:cubicBezTo>
                <a:cubicBezTo>
                  <a:pt x="348" y="101"/>
                  <a:pt x="347" y="103"/>
                  <a:pt x="345" y="105"/>
                </a:cubicBezTo>
                <a:cubicBezTo>
                  <a:pt x="344" y="107"/>
                  <a:pt x="343" y="107"/>
                  <a:pt x="341" y="108"/>
                </a:cubicBezTo>
                <a:cubicBezTo>
                  <a:pt x="338" y="111"/>
                  <a:pt x="335" y="114"/>
                  <a:pt x="335" y="119"/>
                </a:cubicBezTo>
                <a:cubicBezTo>
                  <a:pt x="335" y="121"/>
                  <a:pt x="336" y="122"/>
                  <a:pt x="336" y="124"/>
                </a:cubicBezTo>
                <a:cubicBezTo>
                  <a:pt x="336" y="128"/>
                  <a:pt x="334" y="129"/>
                  <a:pt x="331" y="132"/>
                </a:cubicBezTo>
                <a:cubicBezTo>
                  <a:pt x="328" y="135"/>
                  <a:pt x="325" y="137"/>
                  <a:pt x="323" y="141"/>
                </a:cubicBezTo>
                <a:cubicBezTo>
                  <a:pt x="319" y="147"/>
                  <a:pt x="320" y="152"/>
                  <a:pt x="319" y="159"/>
                </a:cubicBezTo>
                <a:cubicBezTo>
                  <a:pt x="318" y="162"/>
                  <a:pt x="317" y="164"/>
                  <a:pt x="316" y="167"/>
                </a:cubicBezTo>
                <a:cubicBezTo>
                  <a:pt x="315" y="172"/>
                  <a:pt x="315" y="175"/>
                  <a:pt x="313" y="179"/>
                </a:cubicBezTo>
                <a:cubicBezTo>
                  <a:pt x="312" y="181"/>
                  <a:pt x="311" y="183"/>
                  <a:pt x="309" y="185"/>
                </a:cubicBezTo>
                <a:cubicBezTo>
                  <a:pt x="307" y="187"/>
                  <a:pt x="304" y="187"/>
                  <a:pt x="301" y="189"/>
                </a:cubicBezTo>
                <a:cubicBezTo>
                  <a:pt x="300" y="190"/>
                  <a:pt x="299" y="190"/>
                  <a:pt x="297" y="191"/>
                </a:cubicBezTo>
                <a:cubicBezTo>
                  <a:pt x="293" y="195"/>
                  <a:pt x="294" y="200"/>
                  <a:pt x="291" y="205"/>
                </a:cubicBezTo>
                <a:cubicBezTo>
                  <a:pt x="289" y="210"/>
                  <a:pt x="286" y="213"/>
                  <a:pt x="281" y="215"/>
                </a:cubicBezTo>
                <a:cubicBezTo>
                  <a:pt x="279" y="216"/>
                  <a:pt x="277" y="216"/>
                  <a:pt x="275" y="216"/>
                </a:cubicBezTo>
                <a:cubicBezTo>
                  <a:pt x="271" y="217"/>
                  <a:pt x="269" y="219"/>
                  <a:pt x="265" y="221"/>
                </a:cubicBezTo>
                <a:cubicBezTo>
                  <a:pt x="260" y="224"/>
                  <a:pt x="257" y="226"/>
                  <a:pt x="253" y="230"/>
                </a:cubicBezTo>
                <a:cubicBezTo>
                  <a:pt x="251" y="232"/>
                  <a:pt x="250" y="234"/>
                  <a:pt x="248" y="236"/>
                </a:cubicBezTo>
                <a:cubicBezTo>
                  <a:pt x="247" y="238"/>
                  <a:pt x="246" y="239"/>
                  <a:pt x="244" y="242"/>
                </a:cubicBezTo>
                <a:cubicBezTo>
                  <a:pt x="244" y="242"/>
                  <a:pt x="244" y="242"/>
                  <a:pt x="244" y="242"/>
                </a:cubicBezTo>
                <a:cubicBezTo>
                  <a:pt x="241" y="239"/>
                  <a:pt x="237" y="237"/>
                  <a:pt x="235" y="232"/>
                </a:cubicBezTo>
                <a:cubicBezTo>
                  <a:pt x="233" y="233"/>
                  <a:pt x="233" y="233"/>
                  <a:pt x="233" y="233"/>
                </a:cubicBezTo>
                <a:cubicBezTo>
                  <a:pt x="232" y="237"/>
                  <a:pt x="231" y="239"/>
                  <a:pt x="229" y="242"/>
                </a:cubicBezTo>
                <a:cubicBezTo>
                  <a:pt x="227" y="245"/>
                  <a:pt x="226" y="248"/>
                  <a:pt x="223" y="248"/>
                </a:cubicBezTo>
                <a:cubicBezTo>
                  <a:pt x="215" y="248"/>
                  <a:pt x="212" y="241"/>
                  <a:pt x="207" y="234"/>
                </a:cubicBezTo>
                <a:cubicBezTo>
                  <a:pt x="197" y="234"/>
                  <a:pt x="197" y="234"/>
                  <a:pt x="197" y="234"/>
                </a:cubicBezTo>
                <a:cubicBezTo>
                  <a:pt x="193" y="234"/>
                  <a:pt x="190" y="231"/>
                  <a:pt x="188" y="227"/>
                </a:cubicBezTo>
                <a:cubicBezTo>
                  <a:pt x="185" y="230"/>
                  <a:pt x="184" y="232"/>
                  <a:pt x="181" y="235"/>
                </a:cubicBezTo>
                <a:cubicBezTo>
                  <a:pt x="177" y="239"/>
                  <a:pt x="174" y="241"/>
                  <a:pt x="169" y="242"/>
                </a:cubicBezTo>
                <a:cubicBezTo>
                  <a:pt x="167" y="242"/>
                  <a:pt x="165" y="243"/>
                  <a:pt x="163" y="243"/>
                </a:cubicBezTo>
                <a:cubicBezTo>
                  <a:pt x="163" y="243"/>
                  <a:pt x="163" y="243"/>
                  <a:pt x="163" y="243"/>
                </a:cubicBezTo>
                <a:cubicBezTo>
                  <a:pt x="160" y="242"/>
                  <a:pt x="157" y="240"/>
                  <a:pt x="154" y="238"/>
                </a:cubicBezTo>
                <a:cubicBezTo>
                  <a:pt x="151" y="236"/>
                  <a:pt x="149" y="234"/>
                  <a:pt x="144" y="234"/>
                </a:cubicBezTo>
                <a:cubicBezTo>
                  <a:pt x="140" y="234"/>
                  <a:pt x="139" y="239"/>
                  <a:pt x="134" y="239"/>
                </a:cubicBezTo>
                <a:cubicBezTo>
                  <a:pt x="130" y="239"/>
                  <a:pt x="131" y="234"/>
                  <a:pt x="127" y="231"/>
                </a:cubicBezTo>
                <a:cubicBezTo>
                  <a:pt x="123" y="228"/>
                  <a:pt x="121" y="225"/>
                  <a:pt x="116" y="222"/>
                </a:cubicBezTo>
                <a:cubicBezTo>
                  <a:pt x="114" y="221"/>
                  <a:pt x="112" y="221"/>
                  <a:pt x="110" y="219"/>
                </a:cubicBezTo>
                <a:cubicBezTo>
                  <a:pt x="107" y="218"/>
                  <a:pt x="107" y="216"/>
                  <a:pt x="105" y="213"/>
                </a:cubicBezTo>
                <a:cubicBezTo>
                  <a:pt x="104" y="211"/>
                  <a:pt x="102" y="210"/>
                  <a:pt x="100" y="208"/>
                </a:cubicBezTo>
                <a:cubicBezTo>
                  <a:pt x="98" y="206"/>
                  <a:pt x="95" y="205"/>
                  <a:pt x="95" y="201"/>
                </a:cubicBezTo>
                <a:cubicBezTo>
                  <a:pt x="95" y="197"/>
                  <a:pt x="100" y="196"/>
                  <a:pt x="102" y="192"/>
                </a:cubicBezTo>
                <a:cubicBezTo>
                  <a:pt x="103" y="190"/>
                  <a:pt x="103" y="189"/>
                  <a:pt x="104" y="186"/>
                </a:cubicBezTo>
                <a:cubicBezTo>
                  <a:pt x="104" y="186"/>
                  <a:pt x="105" y="185"/>
                  <a:pt x="105" y="184"/>
                </a:cubicBezTo>
                <a:cubicBezTo>
                  <a:pt x="105" y="182"/>
                  <a:pt x="103" y="181"/>
                  <a:pt x="100" y="179"/>
                </a:cubicBezTo>
                <a:cubicBezTo>
                  <a:pt x="97" y="178"/>
                  <a:pt x="94" y="177"/>
                  <a:pt x="90" y="176"/>
                </a:cubicBezTo>
                <a:cubicBezTo>
                  <a:pt x="86" y="175"/>
                  <a:pt x="83" y="176"/>
                  <a:pt x="78" y="174"/>
                </a:cubicBezTo>
                <a:cubicBezTo>
                  <a:pt x="76" y="174"/>
                  <a:pt x="75" y="173"/>
                  <a:pt x="72" y="172"/>
                </a:cubicBezTo>
                <a:cubicBezTo>
                  <a:pt x="66" y="170"/>
                  <a:pt x="61" y="172"/>
                  <a:pt x="54" y="169"/>
                </a:cubicBezTo>
                <a:cubicBezTo>
                  <a:pt x="51" y="168"/>
                  <a:pt x="50" y="165"/>
                  <a:pt x="47" y="162"/>
                </a:cubicBezTo>
                <a:cubicBezTo>
                  <a:pt x="47" y="162"/>
                  <a:pt x="47" y="162"/>
                  <a:pt x="47" y="162"/>
                </a:cubicBezTo>
                <a:cubicBezTo>
                  <a:pt x="52" y="157"/>
                  <a:pt x="54" y="154"/>
                  <a:pt x="57" y="148"/>
                </a:cubicBezTo>
                <a:cubicBezTo>
                  <a:pt x="59" y="146"/>
                  <a:pt x="61" y="142"/>
                  <a:pt x="64" y="142"/>
                </a:cubicBezTo>
                <a:cubicBezTo>
                  <a:pt x="67" y="142"/>
                  <a:pt x="68" y="144"/>
                  <a:pt x="70" y="144"/>
                </a:cubicBezTo>
                <a:cubicBezTo>
                  <a:pt x="72" y="144"/>
                  <a:pt x="73" y="143"/>
                  <a:pt x="74" y="143"/>
                </a:cubicBezTo>
                <a:cubicBezTo>
                  <a:pt x="76" y="142"/>
                  <a:pt x="78" y="141"/>
                  <a:pt x="78" y="139"/>
                </a:cubicBezTo>
                <a:cubicBezTo>
                  <a:pt x="78" y="134"/>
                  <a:pt x="78" y="131"/>
                  <a:pt x="77" y="126"/>
                </a:cubicBezTo>
                <a:cubicBezTo>
                  <a:pt x="76" y="123"/>
                  <a:pt x="74" y="122"/>
                  <a:pt x="73" y="118"/>
                </a:cubicBezTo>
                <a:cubicBezTo>
                  <a:pt x="72" y="116"/>
                  <a:pt x="72" y="113"/>
                  <a:pt x="69" y="113"/>
                </a:cubicBezTo>
                <a:cubicBezTo>
                  <a:pt x="66" y="113"/>
                  <a:pt x="64" y="115"/>
                  <a:pt x="61" y="115"/>
                </a:cubicBezTo>
                <a:cubicBezTo>
                  <a:pt x="57" y="115"/>
                  <a:pt x="55" y="115"/>
                  <a:pt x="51" y="115"/>
                </a:cubicBezTo>
                <a:cubicBezTo>
                  <a:pt x="49" y="116"/>
                  <a:pt x="47" y="117"/>
                  <a:pt x="44" y="117"/>
                </a:cubicBezTo>
                <a:cubicBezTo>
                  <a:pt x="39" y="117"/>
                  <a:pt x="36" y="115"/>
                  <a:pt x="33" y="112"/>
                </a:cubicBezTo>
                <a:cubicBezTo>
                  <a:pt x="31" y="111"/>
                  <a:pt x="30" y="110"/>
                  <a:pt x="29" y="108"/>
                </a:cubicBezTo>
                <a:cubicBezTo>
                  <a:pt x="29" y="105"/>
                  <a:pt x="30" y="103"/>
                  <a:pt x="29" y="100"/>
                </a:cubicBezTo>
                <a:cubicBezTo>
                  <a:pt x="28" y="97"/>
                  <a:pt x="24" y="97"/>
                  <a:pt x="21" y="97"/>
                </a:cubicBezTo>
                <a:cubicBezTo>
                  <a:pt x="15" y="97"/>
                  <a:pt x="12" y="98"/>
                  <a:pt x="7" y="98"/>
                </a:cubicBezTo>
                <a:cubicBezTo>
                  <a:pt x="5" y="98"/>
                  <a:pt x="3" y="98"/>
                  <a:pt x="1" y="98"/>
                </a:cubicBezTo>
                <a:cubicBezTo>
                  <a:pt x="0" y="81"/>
                  <a:pt x="0" y="81"/>
                  <a:pt x="0" y="81"/>
                </a:cubicBezTo>
                <a:cubicBezTo>
                  <a:pt x="0" y="83"/>
                  <a:pt x="0" y="83"/>
                  <a:pt x="0" y="83"/>
                </a:cubicBezTo>
                <a:cubicBezTo>
                  <a:pt x="3" y="84"/>
                  <a:pt x="4" y="84"/>
                  <a:pt x="6" y="85"/>
                </a:cubicBezTo>
                <a:cubicBezTo>
                  <a:pt x="7" y="86"/>
                  <a:pt x="8" y="87"/>
                  <a:pt x="9" y="87"/>
                </a:cubicBezTo>
                <a:cubicBezTo>
                  <a:pt x="13" y="87"/>
                  <a:pt x="15" y="84"/>
                  <a:pt x="18" y="83"/>
                </a:cubicBezTo>
                <a:cubicBezTo>
                  <a:pt x="23" y="81"/>
                  <a:pt x="26" y="80"/>
                  <a:pt x="30" y="78"/>
                </a:cubicBezTo>
                <a:cubicBezTo>
                  <a:pt x="33" y="76"/>
                  <a:pt x="34" y="73"/>
                  <a:pt x="37" y="73"/>
                </a:cubicBezTo>
                <a:cubicBezTo>
                  <a:pt x="41" y="73"/>
                  <a:pt x="44" y="73"/>
                  <a:pt x="46" y="75"/>
                </a:cubicBezTo>
                <a:cubicBezTo>
                  <a:pt x="48" y="76"/>
                  <a:pt x="49" y="79"/>
                  <a:pt x="51" y="80"/>
                </a:cubicBezTo>
                <a:cubicBezTo>
                  <a:pt x="55" y="83"/>
                  <a:pt x="58" y="82"/>
                  <a:pt x="63" y="84"/>
                </a:cubicBezTo>
                <a:cubicBezTo>
                  <a:pt x="67" y="85"/>
                  <a:pt x="69" y="87"/>
                  <a:pt x="73" y="87"/>
                </a:cubicBezTo>
                <a:cubicBezTo>
                  <a:pt x="75" y="87"/>
                  <a:pt x="75" y="86"/>
                  <a:pt x="77" y="85"/>
                </a:cubicBezTo>
                <a:cubicBezTo>
                  <a:pt x="78" y="84"/>
                  <a:pt x="80" y="83"/>
                  <a:pt x="80" y="82"/>
                </a:cubicBezTo>
                <a:cubicBezTo>
                  <a:pt x="82" y="79"/>
                  <a:pt x="79" y="76"/>
                  <a:pt x="81" y="74"/>
                </a:cubicBezTo>
                <a:cubicBezTo>
                  <a:pt x="81" y="73"/>
                  <a:pt x="82" y="73"/>
                  <a:pt x="83" y="73"/>
                </a:cubicBezTo>
                <a:cubicBezTo>
                  <a:pt x="85" y="72"/>
                  <a:pt x="87" y="71"/>
                  <a:pt x="89" y="70"/>
                </a:cubicBezTo>
                <a:cubicBezTo>
                  <a:pt x="93" y="69"/>
                  <a:pt x="95" y="67"/>
                  <a:pt x="99" y="64"/>
                </a:cubicBezTo>
                <a:cubicBezTo>
                  <a:pt x="100" y="64"/>
                  <a:pt x="101" y="62"/>
                  <a:pt x="102" y="61"/>
                </a:cubicBezTo>
                <a:cubicBezTo>
                  <a:pt x="105" y="60"/>
                  <a:pt x="108" y="61"/>
                  <a:pt x="110" y="59"/>
                </a:cubicBezTo>
                <a:cubicBezTo>
                  <a:pt x="112" y="58"/>
                  <a:pt x="112" y="56"/>
                  <a:pt x="113" y="53"/>
                </a:cubicBezTo>
                <a:cubicBezTo>
                  <a:pt x="116" y="49"/>
                  <a:pt x="119" y="48"/>
                  <a:pt x="123" y="46"/>
                </a:cubicBezTo>
                <a:cubicBezTo>
                  <a:pt x="125" y="45"/>
                  <a:pt x="126" y="43"/>
                  <a:pt x="129" y="43"/>
                </a:cubicBezTo>
                <a:cubicBezTo>
                  <a:pt x="130" y="43"/>
                  <a:pt x="131" y="45"/>
                  <a:pt x="132" y="46"/>
                </a:cubicBezTo>
                <a:cubicBezTo>
                  <a:pt x="135" y="50"/>
                  <a:pt x="136" y="55"/>
                  <a:pt x="141" y="56"/>
                </a:cubicBezTo>
                <a:cubicBezTo>
                  <a:pt x="144" y="57"/>
                  <a:pt x="145" y="57"/>
                  <a:pt x="147" y="58"/>
                </a:cubicBezTo>
                <a:cubicBezTo>
                  <a:pt x="151" y="60"/>
                  <a:pt x="153" y="64"/>
                  <a:pt x="157" y="64"/>
                </a:cubicBezTo>
                <a:cubicBezTo>
                  <a:pt x="160" y="64"/>
                  <a:pt x="161" y="62"/>
                  <a:pt x="163" y="61"/>
                </a:cubicBezTo>
                <a:cubicBezTo>
                  <a:pt x="166" y="60"/>
                  <a:pt x="168" y="59"/>
                  <a:pt x="169" y="57"/>
                </a:cubicBezTo>
                <a:cubicBezTo>
                  <a:pt x="172" y="53"/>
                  <a:pt x="172" y="49"/>
                  <a:pt x="175" y="45"/>
                </a:cubicBezTo>
                <a:cubicBezTo>
                  <a:pt x="181" y="49"/>
                  <a:pt x="183" y="52"/>
                  <a:pt x="189" y="53"/>
                </a:cubicBezTo>
                <a:cubicBezTo>
                  <a:pt x="189" y="49"/>
                  <a:pt x="189" y="46"/>
                  <a:pt x="191" y="43"/>
                </a:cubicBezTo>
                <a:cubicBezTo>
                  <a:pt x="192" y="42"/>
                  <a:pt x="193" y="40"/>
                  <a:pt x="195" y="40"/>
                </a:cubicBezTo>
                <a:cubicBezTo>
                  <a:pt x="197" y="40"/>
                  <a:pt x="198" y="42"/>
                  <a:pt x="201" y="42"/>
                </a:cubicBezTo>
                <a:cubicBezTo>
                  <a:pt x="202" y="42"/>
                  <a:pt x="203" y="42"/>
                  <a:pt x="205" y="42"/>
                </a:cubicBezTo>
                <a:cubicBezTo>
                  <a:pt x="208" y="42"/>
                  <a:pt x="210" y="42"/>
                  <a:pt x="213" y="41"/>
                </a:cubicBezTo>
                <a:cubicBezTo>
                  <a:pt x="214" y="41"/>
                  <a:pt x="214" y="39"/>
                  <a:pt x="214" y="39"/>
                </a:cubicBezTo>
                <a:cubicBezTo>
                  <a:pt x="216" y="37"/>
                  <a:pt x="218" y="36"/>
                  <a:pt x="220" y="33"/>
                </a:cubicBezTo>
                <a:cubicBezTo>
                  <a:pt x="222" y="31"/>
                  <a:pt x="223" y="30"/>
                  <a:pt x="225" y="28"/>
                </a:cubicBezTo>
                <a:cubicBezTo>
                  <a:pt x="228" y="27"/>
                  <a:pt x="230" y="27"/>
                  <a:pt x="231" y="24"/>
                </a:cubicBezTo>
                <a:cubicBezTo>
                  <a:pt x="232" y="23"/>
                  <a:pt x="232" y="22"/>
                  <a:pt x="232" y="20"/>
                </a:cubicBezTo>
                <a:cubicBezTo>
                  <a:pt x="229" y="15"/>
                  <a:pt x="229" y="15"/>
                  <a:pt x="229" y="15"/>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3" name="Freeform 31"/>
          <p:cNvSpPr>
            <a:spLocks/>
          </p:cNvSpPr>
          <p:nvPr/>
        </p:nvSpPr>
        <p:spPr bwMode="auto">
          <a:xfrm>
            <a:off x="6545487" y="5697346"/>
            <a:ext cx="948975" cy="739815"/>
          </a:xfrm>
          <a:custGeom>
            <a:avLst/>
            <a:gdLst/>
            <a:ahLst/>
            <a:cxnLst>
              <a:cxn ang="0">
                <a:pos x="187" y="131"/>
              </a:cxn>
              <a:cxn ang="0">
                <a:pos x="175" y="141"/>
              </a:cxn>
              <a:cxn ang="0">
                <a:pos x="169" y="158"/>
              </a:cxn>
              <a:cxn ang="0">
                <a:pos x="158" y="165"/>
              </a:cxn>
              <a:cxn ang="0">
                <a:pos x="147" y="173"/>
              </a:cxn>
              <a:cxn ang="0">
                <a:pos x="123" y="179"/>
              </a:cxn>
              <a:cxn ang="0">
                <a:pos x="103" y="189"/>
              </a:cxn>
              <a:cxn ang="0">
                <a:pos x="70" y="198"/>
              </a:cxn>
              <a:cxn ang="0">
                <a:pos x="46" y="211"/>
              </a:cxn>
              <a:cxn ang="0">
                <a:pos x="29" y="206"/>
              </a:cxn>
              <a:cxn ang="0">
                <a:pos x="21" y="224"/>
              </a:cxn>
              <a:cxn ang="0">
                <a:pos x="30" y="238"/>
              </a:cxn>
              <a:cxn ang="0">
                <a:pos x="33" y="254"/>
              </a:cxn>
              <a:cxn ang="0">
                <a:pos x="9" y="242"/>
              </a:cxn>
              <a:cxn ang="0">
                <a:pos x="12" y="202"/>
              </a:cxn>
              <a:cxn ang="0">
                <a:pos x="8" y="189"/>
              </a:cxn>
              <a:cxn ang="0">
                <a:pos x="35" y="169"/>
              </a:cxn>
              <a:cxn ang="0">
                <a:pos x="57" y="144"/>
              </a:cxn>
              <a:cxn ang="0">
                <a:pos x="73" y="132"/>
              </a:cxn>
              <a:cxn ang="0">
                <a:pos x="83" y="94"/>
              </a:cxn>
              <a:cxn ang="0">
                <a:pos x="95" y="72"/>
              </a:cxn>
              <a:cxn ang="0">
                <a:pos x="108" y="51"/>
              </a:cxn>
              <a:cxn ang="0">
                <a:pos x="110" y="36"/>
              </a:cxn>
              <a:cxn ang="0">
                <a:pos x="115" y="18"/>
              </a:cxn>
              <a:cxn ang="0">
                <a:pos x="131" y="17"/>
              </a:cxn>
              <a:cxn ang="0">
                <a:pos x="146" y="31"/>
              </a:cxn>
              <a:cxn ang="0">
                <a:pos x="151" y="10"/>
              </a:cxn>
              <a:cxn ang="0">
                <a:pos x="179" y="6"/>
              </a:cxn>
              <a:cxn ang="0">
                <a:pos x="208" y="5"/>
              </a:cxn>
              <a:cxn ang="0">
                <a:pos x="230" y="4"/>
              </a:cxn>
              <a:cxn ang="0">
                <a:pos x="220" y="27"/>
              </a:cxn>
              <a:cxn ang="0">
                <a:pos x="218" y="46"/>
              </a:cxn>
              <a:cxn ang="0">
                <a:pos x="248" y="37"/>
              </a:cxn>
              <a:cxn ang="0">
                <a:pos x="270" y="39"/>
              </a:cxn>
              <a:cxn ang="0">
                <a:pos x="291" y="28"/>
              </a:cxn>
              <a:cxn ang="0">
                <a:pos x="306" y="34"/>
              </a:cxn>
              <a:cxn ang="0">
                <a:pos x="323" y="46"/>
              </a:cxn>
              <a:cxn ang="0">
                <a:pos x="338" y="74"/>
              </a:cxn>
              <a:cxn ang="0">
                <a:pos x="332" y="98"/>
              </a:cxn>
              <a:cxn ang="0">
                <a:pos x="320" y="96"/>
              </a:cxn>
              <a:cxn ang="0">
                <a:pos x="317" y="115"/>
              </a:cxn>
              <a:cxn ang="0">
                <a:pos x="297" y="130"/>
              </a:cxn>
              <a:cxn ang="0">
                <a:pos x="275" y="127"/>
              </a:cxn>
              <a:cxn ang="0">
                <a:pos x="258" y="128"/>
              </a:cxn>
              <a:cxn ang="0">
                <a:pos x="236" y="141"/>
              </a:cxn>
              <a:cxn ang="0">
                <a:pos x="218" y="143"/>
              </a:cxn>
              <a:cxn ang="0">
                <a:pos x="196" y="139"/>
              </a:cxn>
            </a:cxnLst>
            <a:rect l="0" t="0" r="r" b="b"/>
            <a:pathLst>
              <a:path w="340" h="259">
                <a:moveTo>
                  <a:pt x="194" y="144"/>
                </a:moveTo>
                <a:cubicBezTo>
                  <a:pt x="193" y="143"/>
                  <a:pt x="192" y="142"/>
                  <a:pt x="191" y="141"/>
                </a:cubicBezTo>
                <a:cubicBezTo>
                  <a:pt x="189" y="137"/>
                  <a:pt x="188" y="135"/>
                  <a:pt x="187" y="131"/>
                </a:cubicBezTo>
                <a:cubicBezTo>
                  <a:pt x="185" y="126"/>
                  <a:pt x="182" y="125"/>
                  <a:pt x="179" y="121"/>
                </a:cubicBezTo>
                <a:cubicBezTo>
                  <a:pt x="175" y="123"/>
                  <a:pt x="173" y="127"/>
                  <a:pt x="173" y="132"/>
                </a:cubicBezTo>
                <a:cubicBezTo>
                  <a:pt x="173" y="136"/>
                  <a:pt x="173" y="138"/>
                  <a:pt x="175" y="141"/>
                </a:cubicBezTo>
                <a:cubicBezTo>
                  <a:pt x="176" y="144"/>
                  <a:pt x="177" y="146"/>
                  <a:pt x="178" y="148"/>
                </a:cubicBezTo>
                <a:cubicBezTo>
                  <a:pt x="175" y="161"/>
                  <a:pt x="175" y="161"/>
                  <a:pt x="175" y="161"/>
                </a:cubicBezTo>
                <a:cubicBezTo>
                  <a:pt x="173" y="160"/>
                  <a:pt x="171" y="160"/>
                  <a:pt x="169" y="158"/>
                </a:cubicBezTo>
                <a:cubicBezTo>
                  <a:pt x="168" y="156"/>
                  <a:pt x="168" y="154"/>
                  <a:pt x="167" y="152"/>
                </a:cubicBezTo>
                <a:cubicBezTo>
                  <a:pt x="162" y="139"/>
                  <a:pt x="158" y="137"/>
                  <a:pt x="158" y="153"/>
                </a:cubicBezTo>
                <a:cubicBezTo>
                  <a:pt x="158" y="165"/>
                  <a:pt x="158" y="165"/>
                  <a:pt x="158" y="165"/>
                </a:cubicBezTo>
                <a:cubicBezTo>
                  <a:pt x="157" y="167"/>
                  <a:pt x="157" y="167"/>
                  <a:pt x="157" y="167"/>
                </a:cubicBezTo>
                <a:cubicBezTo>
                  <a:pt x="149" y="159"/>
                  <a:pt x="155" y="156"/>
                  <a:pt x="151" y="169"/>
                </a:cubicBezTo>
                <a:cubicBezTo>
                  <a:pt x="150" y="171"/>
                  <a:pt x="148" y="172"/>
                  <a:pt x="147" y="173"/>
                </a:cubicBezTo>
                <a:cubicBezTo>
                  <a:pt x="143" y="176"/>
                  <a:pt x="141" y="177"/>
                  <a:pt x="138" y="181"/>
                </a:cubicBezTo>
                <a:cubicBezTo>
                  <a:pt x="136" y="183"/>
                  <a:pt x="135" y="185"/>
                  <a:pt x="132" y="185"/>
                </a:cubicBezTo>
                <a:cubicBezTo>
                  <a:pt x="125" y="185"/>
                  <a:pt x="125" y="175"/>
                  <a:pt x="123" y="179"/>
                </a:cubicBezTo>
                <a:cubicBezTo>
                  <a:pt x="122" y="182"/>
                  <a:pt x="122" y="185"/>
                  <a:pt x="120" y="186"/>
                </a:cubicBezTo>
                <a:cubicBezTo>
                  <a:pt x="117" y="188"/>
                  <a:pt x="115" y="187"/>
                  <a:pt x="112" y="187"/>
                </a:cubicBezTo>
                <a:cubicBezTo>
                  <a:pt x="108" y="188"/>
                  <a:pt x="107" y="189"/>
                  <a:pt x="103" y="189"/>
                </a:cubicBezTo>
                <a:cubicBezTo>
                  <a:pt x="100" y="189"/>
                  <a:pt x="98" y="187"/>
                  <a:pt x="95" y="185"/>
                </a:cubicBezTo>
                <a:cubicBezTo>
                  <a:pt x="93" y="190"/>
                  <a:pt x="92" y="194"/>
                  <a:pt x="87" y="196"/>
                </a:cubicBezTo>
                <a:cubicBezTo>
                  <a:pt x="81" y="199"/>
                  <a:pt x="77" y="197"/>
                  <a:pt x="70" y="198"/>
                </a:cubicBezTo>
                <a:cubicBezTo>
                  <a:pt x="66" y="199"/>
                  <a:pt x="64" y="201"/>
                  <a:pt x="60" y="202"/>
                </a:cubicBezTo>
                <a:cubicBezTo>
                  <a:pt x="57" y="203"/>
                  <a:pt x="55" y="202"/>
                  <a:pt x="52" y="203"/>
                </a:cubicBezTo>
                <a:cubicBezTo>
                  <a:pt x="49" y="205"/>
                  <a:pt x="48" y="208"/>
                  <a:pt x="46" y="211"/>
                </a:cubicBezTo>
                <a:cubicBezTo>
                  <a:pt x="43" y="210"/>
                  <a:pt x="41" y="208"/>
                  <a:pt x="38" y="205"/>
                </a:cubicBezTo>
                <a:cubicBezTo>
                  <a:pt x="36" y="204"/>
                  <a:pt x="35" y="201"/>
                  <a:pt x="32" y="201"/>
                </a:cubicBezTo>
                <a:cubicBezTo>
                  <a:pt x="30" y="201"/>
                  <a:pt x="30" y="204"/>
                  <a:pt x="29" y="206"/>
                </a:cubicBezTo>
                <a:cubicBezTo>
                  <a:pt x="27" y="212"/>
                  <a:pt x="27" y="212"/>
                  <a:pt x="27" y="212"/>
                </a:cubicBezTo>
                <a:cubicBezTo>
                  <a:pt x="26" y="214"/>
                  <a:pt x="25" y="216"/>
                  <a:pt x="24" y="218"/>
                </a:cubicBezTo>
                <a:cubicBezTo>
                  <a:pt x="23" y="220"/>
                  <a:pt x="21" y="221"/>
                  <a:pt x="21" y="224"/>
                </a:cubicBezTo>
                <a:cubicBezTo>
                  <a:pt x="21" y="227"/>
                  <a:pt x="22" y="230"/>
                  <a:pt x="25" y="230"/>
                </a:cubicBezTo>
                <a:cubicBezTo>
                  <a:pt x="26" y="230"/>
                  <a:pt x="27" y="230"/>
                  <a:pt x="29" y="229"/>
                </a:cubicBezTo>
                <a:cubicBezTo>
                  <a:pt x="29" y="233"/>
                  <a:pt x="29" y="235"/>
                  <a:pt x="30" y="238"/>
                </a:cubicBezTo>
                <a:cubicBezTo>
                  <a:pt x="31" y="240"/>
                  <a:pt x="32" y="242"/>
                  <a:pt x="34" y="244"/>
                </a:cubicBezTo>
                <a:cubicBezTo>
                  <a:pt x="35" y="245"/>
                  <a:pt x="38" y="245"/>
                  <a:pt x="38" y="246"/>
                </a:cubicBezTo>
                <a:cubicBezTo>
                  <a:pt x="38" y="250"/>
                  <a:pt x="36" y="252"/>
                  <a:pt x="33" y="254"/>
                </a:cubicBezTo>
                <a:cubicBezTo>
                  <a:pt x="31" y="257"/>
                  <a:pt x="29" y="259"/>
                  <a:pt x="26" y="259"/>
                </a:cubicBezTo>
                <a:cubicBezTo>
                  <a:pt x="21" y="259"/>
                  <a:pt x="20" y="254"/>
                  <a:pt x="17" y="251"/>
                </a:cubicBezTo>
                <a:cubicBezTo>
                  <a:pt x="14" y="248"/>
                  <a:pt x="11" y="247"/>
                  <a:pt x="9" y="242"/>
                </a:cubicBezTo>
                <a:cubicBezTo>
                  <a:pt x="7" y="238"/>
                  <a:pt x="6" y="235"/>
                  <a:pt x="4" y="230"/>
                </a:cubicBezTo>
                <a:cubicBezTo>
                  <a:pt x="2" y="227"/>
                  <a:pt x="0" y="224"/>
                  <a:pt x="0" y="220"/>
                </a:cubicBezTo>
                <a:cubicBezTo>
                  <a:pt x="0" y="212"/>
                  <a:pt x="5" y="206"/>
                  <a:pt x="12" y="202"/>
                </a:cubicBezTo>
                <a:cubicBezTo>
                  <a:pt x="10" y="198"/>
                  <a:pt x="7" y="196"/>
                  <a:pt x="4" y="195"/>
                </a:cubicBezTo>
                <a:cubicBezTo>
                  <a:pt x="4" y="195"/>
                  <a:pt x="4" y="195"/>
                  <a:pt x="4" y="195"/>
                </a:cubicBezTo>
                <a:cubicBezTo>
                  <a:pt x="6" y="192"/>
                  <a:pt x="7" y="191"/>
                  <a:pt x="8" y="189"/>
                </a:cubicBezTo>
                <a:cubicBezTo>
                  <a:pt x="10" y="187"/>
                  <a:pt x="11" y="185"/>
                  <a:pt x="13" y="183"/>
                </a:cubicBezTo>
                <a:cubicBezTo>
                  <a:pt x="17" y="179"/>
                  <a:pt x="20" y="177"/>
                  <a:pt x="25" y="174"/>
                </a:cubicBezTo>
                <a:cubicBezTo>
                  <a:pt x="29" y="172"/>
                  <a:pt x="31" y="170"/>
                  <a:pt x="35" y="169"/>
                </a:cubicBezTo>
                <a:cubicBezTo>
                  <a:pt x="37" y="169"/>
                  <a:pt x="39" y="169"/>
                  <a:pt x="41" y="168"/>
                </a:cubicBezTo>
                <a:cubicBezTo>
                  <a:pt x="46" y="166"/>
                  <a:pt x="49" y="163"/>
                  <a:pt x="51" y="158"/>
                </a:cubicBezTo>
                <a:cubicBezTo>
                  <a:pt x="54" y="153"/>
                  <a:pt x="53" y="148"/>
                  <a:pt x="57" y="144"/>
                </a:cubicBezTo>
                <a:cubicBezTo>
                  <a:pt x="59" y="143"/>
                  <a:pt x="60" y="143"/>
                  <a:pt x="61" y="142"/>
                </a:cubicBezTo>
                <a:cubicBezTo>
                  <a:pt x="64" y="140"/>
                  <a:pt x="67" y="140"/>
                  <a:pt x="69" y="138"/>
                </a:cubicBezTo>
                <a:cubicBezTo>
                  <a:pt x="71" y="136"/>
                  <a:pt x="72" y="134"/>
                  <a:pt x="73" y="132"/>
                </a:cubicBezTo>
                <a:cubicBezTo>
                  <a:pt x="75" y="128"/>
                  <a:pt x="75" y="125"/>
                  <a:pt x="76" y="120"/>
                </a:cubicBezTo>
                <a:cubicBezTo>
                  <a:pt x="77" y="117"/>
                  <a:pt x="78" y="115"/>
                  <a:pt x="79" y="112"/>
                </a:cubicBezTo>
                <a:cubicBezTo>
                  <a:pt x="80" y="105"/>
                  <a:pt x="79" y="100"/>
                  <a:pt x="83" y="94"/>
                </a:cubicBezTo>
                <a:cubicBezTo>
                  <a:pt x="85" y="90"/>
                  <a:pt x="88" y="88"/>
                  <a:pt x="91" y="85"/>
                </a:cubicBezTo>
                <a:cubicBezTo>
                  <a:pt x="94" y="82"/>
                  <a:pt x="96" y="81"/>
                  <a:pt x="96" y="77"/>
                </a:cubicBezTo>
                <a:cubicBezTo>
                  <a:pt x="96" y="75"/>
                  <a:pt x="95" y="74"/>
                  <a:pt x="95" y="72"/>
                </a:cubicBezTo>
                <a:cubicBezTo>
                  <a:pt x="95" y="67"/>
                  <a:pt x="98" y="64"/>
                  <a:pt x="101" y="61"/>
                </a:cubicBezTo>
                <a:cubicBezTo>
                  <a:pt x="103" y="60"/>
                  <a:pt x="104" y="60"/>
                  <a:pt x="105" y="58"/>
                </a:cubicBezTo>
                <a:cubicBezTo>
                  <a:pt x="107" y="56"/>
                  <a:pt x="108" y="54"/>
                  <a:pt x="108" y="51"/>
                </a:cubicBezTo>
                <a:cubicBezTo>
                  <a:pt x="108" y="47"/>
                  <a:pt x="106" y="44"/>
                  <a:pt x="104" y="40"/>
                </a:cubicBezTo>
                <a:cubicBezTo>
                  <a:pt x="104" y="40"/>
                  <a:pt x="104" y="40"/>
                  <a:pt x="104" y="40"/>
                </a:cubicBezTo>
                <a:cubicBezTo>
                  <a:pt x="107" y="39"/>
                  <a:pt x="109" y="39"/>
                  <a:pt x="110" y="36"/>
                </a:cubicBezTo>
                <a:cubicBezTo>
                  <a:pt x="112" y="33"/>
                  <a:pt x="112" y="30"/>
                  <a:pt x="112" y="26"/>
                </a:cubicBezTo>
                <a:cubicBezTo>
                  <a:pt x="113" y="24"/>
                  <a:pt x="114" y="22"/>
                  <a:pt x="115" y="20"/>
                </a:cubicBezTo>
                <a:cubicBezTo>
                  <a:pt x="115" y="19"/>
                  <a:pt x="115" y="18"/>
                  <a:pt x="115" y="18"/>
                </a:cubicBezTo>
                <a:cubicBezTo>
                  <a:pt x="116" y="18"/>
                  <a:pt x="117" y="18"/>
                  <a:pt x="117" y="18"/>
                </a:cubicBezTo>
                <a:cubicBezTo>
                  <a:pt x="120" y="17"/>
                  <a:pt x="122" y="17"/>
                  <a:pt x="125" y="17"/>
                </a:cubicBezTo>
                <a:cubicBezTo>
                  <a:pt x="128" y="17"/>
                  <a:pt x="129" y="17"/>
                  <a:pt x="131" y="17"/>
                </a:cubicBezTo>
                <a:cubicBezTo>
                  <a:pt x="134" y="18"/>
                  <a:pt x="135" y="21"/>
                  <a:pt x="137" y="23"/>
                </a:cubicBezTo>
                <a:cubicBezTo>
                  <a:pt x="139" y="25"/>
                  <a:pt x="140" y="27"/>
                  <a:pt x="142" y="29"/>
                </a:cubicBezTo>
                <a:cubicBezTo>
                  <a:pt x="144" y="30"/>
                  <a:pt x="145" y="31"/>
                  <a:pt x="146" y="31"/>
                </a:cubicBezTo>
                <a:cubicBezTo>
                  <a:pt x="148" y="31"/>
                  <a:pt x="149" y="31"/>
                  <a:pt x="151" y="31"/>
                </a:cubicBezTo>
                <a:cubicBezTo>
                  <a:pt x="151" y="15"/>
                  <a:pt x="151" y="15"/>
                  <a:pt x="151" y="15"/>
                </a:cubicBezTo>
                <a:cubicBezTo>
                  <a:pt x="151" y="13"/>
                  <a:pt x="151" y="12"/>
                  <a:pt x="151" y="10"/>
                </a:cubicBezTo>
                <a:cubicBezTo>
                  <a:pt x="151" y="9"/>
                  <a:pt x="153" y="9"/>
                  <a:pt x="155" y="7"/>
                </a:cubicBezTo>
                <a:cubicBezTo>
                  <a:pt x="158" y="5"/>
                  <a:pt x="160" y="3"/>
                  <a:pt x="164" y="3"/>
                </a:cubicBezTo>
                <a:cubicBezTo>
                  <a:pt x="170" y="3"/>
                  <a:pt x="173" y="6"/>
                  <a:pt x="179" y="6"/>
                </a:cubicBezTo>
                <a:cubicBezTo>
                  <a:pt x="186" y="6"/>
                  <a:pt x="193" y="5"/>
                  <a:pt x="199" y="1"/>
                </a:cubicBezTo>
                <a:cubicBezTo>
                  <a:pt x="199" y="1"/>
                  <a:pt x="199" y="1"/>
                  <a:pt x="199" y="1"/>
                </a:cubicBezTo>
                <a:cubicBezTo>
                  <a:pt x="202" y="3"/>
                  <a:pt x="205" y="5"/>
                  <a:pt x="208" y="5"/>
                </a:cubicBezTo>
                <a:cubicBezTo>
                  <a:pt x="212" y="5"/>
                  <a:pt x="214" y="5"/>
                  <a:pt x="218" y="4"/>
                </a:cubicBezTo>
                <a:cubicBezTo>
                  <a:pt x="222" y="3"/>
                  <a:pt x="224" y="0"/>
                  <a:pt x="228" y="0"/>
                </a:cubicBezTo>
                <a:cubicBezTo>
                  <a:pt x="230" y="0"/>
                  <a:pt x="229" y="2"/>
                  <a:pt x="230" y="4"/>
                </a:cubicBezTo>
                <a:cubicBezTo>
                  <a:pt x="231" y="6"/>
                  <a:pt x="232" y="7"/>
                  <a:pt x="232" y="9"/>
                </a:cubicBezTo>
                <a:cubicBezTo>
                  <a:pt x="232" y="12"/>
                  <a:pt x="229" y="13"/>
                  <a:pt x="227" y="15"/>
                </a:cubicBezTo>
                <a:cubicBezTo>
                  <a:pt x="224" y="20"/>
                  <a:pt x="221" y="22"/>
                  <a:pt x="220" y="27"/>
                </a:cubicBezTo>
                <a:cubicBezTo>
                  <a:pt x="219" y="30"/>
                  <a:pt x="219" y="33"/>
                  <a:pt x="218" y="35"/>
                </a:cubicBezTo>
                <a:cubicBezTo>
                  <a:pt x="217" y="38"/>
                  <a:pt x="215" y="40"/>
                  <a:pt x="215" y="42"/>
                </a:cubicBezTo>
                <a:cubicBezTo>
                  <a:pt x="215" y="44"/>
                  <a:pt x="216" y="46"/>
                  <a:pt x="218" y="46"/>
                </a:cubicBezTo>
                <a:cubicBezTo>
                  <a:pt x="221" y="46"/>
                  <a:pt x="223" y="45"/>
                  <a:pt x="226" y="44"/>
                </a:cubicBezTo>
                <a:cubicBezTo>
                  <a:pt x="234" y="43"/>
                  <a:pt x="238" y="41"/>
                  <a:pt x="246" y="38"/>
                </a:cubicBezTo>
                <a:cubicBezTo>
                  <a:pt x="246" y="38"/>
                  <a:pt x="247" y="38"/>
                  <a:pt x="248" y="37"/>
                </a:cubicBezTo>
                <a:cubicBezTo>
                  <a:pt x="252" y="35"/>
                  <a:pt x="254" y="32"/>
                  <a:pt x="259" y="32"/>
                </a:cubicBezTo>
                <a:cubicBezTo>
                  <a:pt x="261" y="32"/>
                  <a:pt x="262" y="34"/>
                  <a:pt x="264" y="35"/>
                </a:cubicBezTo>
                <a:cubicBezTo>
                  <a:pt x="266" y="37"/>
                  <a:pt x="268" y="38"/>
                  <a:pt x="270" y="39"/>
                </a:cubicBezTo>
                <a:cubicBezTo>
                  <a:pt x="273" y="41"/>
                  <a:pt x="276" y="43"/>
                  <a:pt x="280" y="43"/>
                </a:cubicBezTo>
                <a:cubicBezTo>
                  <a:pt x="283" y="43"/>
                  <a:pt x="283" y="40"/>
                  <a:pt x="284" y="37"/>
                </a:cubicBezTo>
                <a:cubicBezTo>
                  <a:pt x="286" y="33"/>
                  <a:pt x="287" y="30"/>
                  <a:pt x="291" y="28"/>
                </a:cubicBezTo>
                <a:cubicBezTo>
                  <a:pt x="291" y="28"/>
                  <a:pt x="291" y="28"/>
                  <a:pt x="291" y="28"/>
                </a:cubicBezTo>
                <a:cubicBezTo>
                  <a:pt x="293" y="28"/>
                  <a:pt x="297" y="27"/>
                  <a:pt x="299" y="28"/>
                </a:cubicBezTo>
                <a:cubicBezTo>
                  <a:pt x="303" y="29"/>
                  <a:pt x="303" y="32"/>
                  <a:pt x="306" y="34"/>
                </a:cubicBezTo>
                <a:cubicBezTo>
                  <a:pt x="308" y="36"/>
                  <a:pt x="310" y="36"/>
                  <a:pt x="312" y="37"/>
                </a:cubicBezTo>
                <a:cubicBezTo>
                  <a:pt x="315" y="38"/>
                  <a:pt x="318" y="38"/>
                  <a:pt x="320" y="40"/>
                </a:cubicBezTo>
                <a:cubicBezTo>
                  <a:pt x="322" y="42"/>
                  <a:pt x="322" y="44"/>
                  <a:pt x="323" y="46"/>
                </a:cubicBezTo>
                <a:cubicBezTo>
                  <a:pt x="324" y="48"/>
                  <a:pt x="325" y="50"/>
                  <a:pt x="326" y="52"/>
                </a:cubicBezTo>
                <a:cubicBezTo>
                  <a:pt x="329" y="57"/>
                  <a:pt x="331" y="60"/>
                  <a:pt x="334" y="66"/>
                </a:cubicBezTo>
                <a:cubicBezTo>
                  <a:pt x="335" y="69"/>
                  <a:pt x="337" y="71"/>
                  <a:pt x="338" y="74"/>
                </a:cubicBezTo>
                <a:cubicBezTo>
                  <a:pt x="340" y="80"/>
                  <a:pt x="339" y="84"/>
                  <a:pt x="340" y="90"/>
                </a:cubicBezTo>
                <a:cubicBezTo>
                  <a:pt x="340" y="90"/>
                  <a:pt x="340" y="90"/>
                  <a:pt x="340" y="90"/>
                </a:cubicBezTo>
                <a:cubicBezTo>
                  <a:pt x="336" y="92"/>
                  <a:pt x="334" y="94"/>
                  <a:pt x="332" y="98"/>
                </a:cubicBezTo>
                <a:cubicBezTo>
                  <a:pt x="329" y="95"/>
                  <a:pt x="328" y="92"/>
                  <a:pt x="325" y="88"/>
                </a:cubicBezTo>
                <a:cubicBezTo>
                  <a:pt x="325" y="89"/>
                  <a:pt x="324" y="88"/>
                  <a:pt x="323" y="88"/>
                </a:cubicBezTo>
                <a:cubicBezTo>
                  <a:pt x="321" y="90"/>
                  <a:pt x="320" y="93"/>
                  <a:pt x="320" y="96"/>
                </a:cubicBezTo>
                <a:cubicBezTo>
                  <a:pt x="312" y="96"/>
                  <a:pt x="312" y="96"/>
                  <a:pt x="312" y="96"/>
                </a:cubicBezTo>
                <a:cubicBezTo>
                  <a:pt x="314" y="100"/>
                  <a:pt x="314" y="102"/>
                  <a:pt x="315" y="106"/>
                </a:cubicBezTo>
                <a:cubicBezTo>
                  <a:pt x="316" y="109"/>
                  <a:pt x="317" y="111"/>
                  <a:pt x="317" y="115"/>
                </a:cubicBezTo>
                <a:cubicBezTo>
                  <a:pt x="317" y="118"/>
                  <a:pt x="317" y="120"/>
                  <a:pt x="315" y="122"/>
                </a:cubicBezTo>
                <a:cubicBezTo>
                  <a:pt x="313" y="124"/>
                  <a:pt x="311" y="124"/>
                  <a:pt x="309" y="126"/>
                </a:cubicBezTo>
                <a:cubicBezTo>
                  <a:pt x="305" y="129"/>
                  <a:pt x="302" y="129"/>
                  <a:pt x="297" y="130"/>
                </a:cubicBezTo>
                <a:cubicBezTo>
                  <a:pt x="292" y="130"/>
                  <a:pt x="290" y="133"/>
                  <a:pt x="285" y="133"/>
                </a:cubicBezTo>
                <a:cubicBezTo>
                  <a:pt x="283" y="133"/>
                  <a:pt x="282" y="133"/>
                  <a:pt x="281" y="132"/>
                </a:cubicBezTo>
                <a:cubicBezTo>
                  <a:pt x="278" y="131"/>
                  <a:pt x="278" y="129"/>
                  <a:pt x="275" y="127"/>
                </a:cubicBezTo>
                <a:cubicBezTo>
                  <a:pt x="273" y="131"/>
                  <a:pt x="272" y="134"/>
                  <a:pt x="269" y="137"/>
                </a:cubicBezTo>
                <a:cubicBezTo>
                  <a:pt x="267" y="138"/>
                  <a:pt x="266" y="139"/>
                  <a:pt x="264" y="139"/>
                </a:cubicBezTo>
                <a:cubicBezTo>
                  <a:pt x="259" y="139"/>
                  <a:pt x="260" y="133"/>
                  <a:pt x="258" y="128"/>
                </a:cubicBezTo>
                <a:cubicBezTo>
                  <a:pt x="252" y="130"/>
                  <a:pt x="250" y="134"/>
                  <a:pt x="244" y="138"/>
                </a:cubicBezTo>
                <a:cubicBezTo>
                  <a:pt x="242" y="139"/>
                  <a:pt x="241" y="141"/>
                  <a:pt x="238" y="141"/>
                </a:cubicBezTo>
                <a:cubicBezTo>
                  <a:pt x="237" y="141"/>
                  <a:pt x="237" y="141"/>
                  <a:pt x="236" y="141"/>
                </a:cubicBezTo>
                <a:cubicBezTo>
                  <a:pt x="236" y="138"/>
                  <a:pt x="237" y="136"/>
                  <a:pt x="236" y="133"/>
                </a:cubicBezTo>
                <a:cubicBezTo>
                  <a:pt x="233" y="134"/>
                  <a:pt x="232" y="135"/>
                  <a:pt x="228" y="136"/>
                </a:cubicBezTo>
                <a:cubicBezTo>
                  <a:pt x="224" y="139"/>
                  <a:pt x="222" y="141"/>
                  <a:pt x="218" y="143"/>
                </a:cubicBezTo>
                <a:cubicBezTo>
                  <a:pt x="218" y="143"/>
                  <a:pt x="218" y="143"/>
                  <a:pt x="218" y="143"/>
                </a:cubicBezTo>
                <a:cubicBezTo>
                  <a:pt x="215" y="139"/>
                  <a:pt x="213" y="136"/>
                  <a:pt x="208" y="136"/>
                </a:cubicBezTo>
                <a:cubicBezTo>
                  <a:pt x="204" y="136"/>
                  <a:pt x="199" y="136"/>
                  <a:pt x="196" y="139"/>
                </a:cubicBezTo>
                <a:cubicBezTo>
                  <a:pt x="195" y="140"/>
                  <a:pt x="195" y="143"/>
                  <a:pt x="194" y="14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4" name="Freeform 32"/>
          <p:cNvSpPr>
            <a:spLocks/>
          </p:cNvSpPr>
          <p:nvPr/>
        </p:nvSpPr>
        <p:spPr bwMode="auto">
          <a:xfrm>
            <a:off x="7997420" y="4782312"/>
            <a:ext cx="123368" cy="126548"/>
          </a:xfrm>
          <a:custGeom>
            <a:avLst/>
            <a:gdLst/>
            <a:ahLst/>
            <a:cxnLst>
              <a:cxn ang="0">
                <a:pos x="15" y="0"/>
              </a:cxn>
              <a:cxn ang="0">
                <a:pos x="21" y="5"/>
              </a:cxn>
              <a:cxn ang="0">
                <a:pos x="29" y="8"/>
              </a:cxn>
              <a:cxn ang="0">
                <a:pos x="35" y="13"/>
              </a:cxn>
              <a:cxn ang="0">
                <a:pos x="39" y="16"/>
              </a:cxn>
              <a:cxn ang="0">
                <a:pos x="40" y="20"/>
              </a:cxn>
              <a:cxn ang="0">
                <a:pos x="44" y="30"/>
              </a:cxn>
              <a:cxn ang="0">
                <a:pos x="43" y="32"/>
              </a:cxn>
              <a:cxn ang="0">
                <a:pos x="35" y="36"/>
              </a:cxn>
              <a:cxn ang="0">
                <a:pos x="25" y="39"/>
              </a:cxn>
              <a:cxn ang="0">
                <a:pos x="12" y="44"/>
              </a:cxn>
              <a:cxn ang="0">
                <a:pos x="12" y="44"/>
              </a:cxn>
              <a:cxn ang="0">
                <a:pos x="6" y="37"/>
              </a:cxn>
              <a:cxn ang="0">
                <a:pos x="0" y="26"/>
              </a:cxn>
              <a:cxn ang="0">
                <a:pos x="0" y="26"/>
              </a:cxn>
              <a:cxn ang="0">
                <a:pos x="4" y="18"/>
              </a:cxn>
              <a:cxn ang="0">
                <a:pos x="15" y="0"/>
              </a:cxn>
            </a:cxnLst>
            <a:rect l="0" t="0" r="r" b="b"/>
            <a:pathLst>
              <a:path w="44" h="44">
                <a:moveTo>
                  <a:pt x="15" y="0"/>
                </a:moveTo>
                <a:cubicBezTo>
                  <a:pt x="17" y="2"/>
                  <a:pt x="18" y="4"/>
                  <a:pt x="21" y="5"/>
                </a:cubicBezTo>
                <a:cubicBezTo>
                  <a:pt x="24" y="6"/>
                  <a:pt x="26" y="6"/>
                  <a:pt x="29" y="8"/>
                </a:cubicBezTo>
                <a:cubicBezTo>
                  <a:pt x="32" y="9"/>
                  <a:pt x="33" y="11"/>
                  <a:pt x="35" y="13"/>
                </a:cubicBezTo>
                <a:cubicBezTo>
                  <a:pt x="37" y="14"/>
                  <a:pt x="39" y="15"/>
                  <a:pt x="39" y="16"/>
                </a:cubicBezTo>
                <a:cubicBezTo>
                  <a:pt x="40" y="18"/>
                  <a:pt x="39" y="19"/>
                  <a:pt x="40" y="20"/>
                </a:cubicBezTo>
                <a:cubicBezTo>
                  <a:pt x="41" y="24"/>
                  <a:pt x="44" y="26"/>
                  <a:pt x="44" y="30"/>
                </a:cubicBezTo>
                <a:cubicBezTo>
                  <a:pt x="44" y="31"/>
                  <a:pt x="43" y="32"/>
                  <a:pt x="43" y="32"/>
                </a:cubicBezTo>
                <a:cubicBezTo>
                  <a:pt x="41" y="36"/>
                  <a:pt x="38" y="35"/>
                  <a:pt x="35" y="36"/>
                </a:cubicBezTo>
                <a:cubicBezTo>
                  <a:pt x="31" y="38"/>
                  <a:pt x="29" y="39"/>
                  <a:pt x="25" y="39"/>
                </a:cubicBezTo>
                <a:cubicBezTo>
                  <a:pt x="19" y="40"/>
                  <a:pt x="15" y="42"/>
                  <a:pt x="12" y="44"/>
                </a:cubicBezTo>
                <a:cubicBezTo>
                  <a:pt x="12" y="44"/>
                  <a:pt x="12" y="44"/>
                  <a:pt x="12" y="44"/>
                </a:cubicBezTo>
                <a:cubicBezTo>
                  <a:pt x="10" y="41"/>
                  <a:pt x="8" y="40"/>
                  <a:pt x="6" y="37"/>
                </a:cubicBezTo>
                <a:cubicBezTo>
                  <a:pt x="3" y="33"/>
                  <a:pt x="3" y="31"/>
                  <a:pt x="0" y="26"/>
                </a:cubicBezTo>
                <a:cubicBezTo>
                  <a:pt x="0" y="26"/>
                  <a:pt x="0" y="26"/>
                  <a:pt x="0" y="26"/>
                </a:cubicBezTo>
                <a:cubicBezTo>
                  <a:pt x="2" y="24"/>
                  <a:pt x="3" y="21"/>
                  <a:pt x="4" y="18"/>
                </a:cubicBezTo>
                <a:cubicBezTo>
                  <a:pt x="8" y="12"/>
                  <a:pt x="10" y="7"/>
                  <a:pt x="15"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5" name="Freeform 33"/>
          <p:cNvSpPr>
            <a:spLocks/>
          </p:cNvSpPr>
          <p:nvPr/>
        </p:nvSpPr>
        <p:spPr bwMode="auto">
          <a:xfrm>
            <a:off x="7086404" y="6086722"/>
            <a:ext cx="66429" cy="32448"/>
          </a:xfrm>
          <a:custGeom>
            <a:avLst/>
            <a:gdLst/>
            <a:ahLst/>
            <a:cxnLst>
              <a:cxn ang="0">
                <a:pos x="24" y="7"/>
              </a:cxn>
              <a:cxn ang="0">
                <a:pos x="23" y="7"/>
              </a:cxn>
              <a:cxn ang="0">
                <a:pos x="13" y="12"/>
              </a:cxn>
              <a:cxn ang="0">
                <a:pos x="7" y="10"/>
              </a:cxn>
              <a:cxn ang="0">
                <a:pos x="0" y="8"/>
              </a:cxn>
              <a:cxn ang="0">
                <a:pos x="0" y="8"/>
              </a:cxn>
              <a:cxn ang="0">
                <a:pos x="2" y="3"/>
              </a:cxn>
              <a:cxn ang="0">
                <a:pos x="14" y="0"/>
              </a:cxn>
              <a:cxn ang="0">
                <a:pos x="24" y="7"/>
              </a:cxn>
            </a:cxnLst>
            <a:rect l="0" t="0" r="r" b="b"/>
            <a:pathLst>
              <a:path w="24" h="12">
                <a:moveTo>
                  <a:pt x="24" y="7"/>
                </a:moveTo>
                <a:cubicBezTo>
                  <a:pt x="24" y="7"/>
                  <a:pt x="23" y="7"/>
                  <a:pt x="23" y="7"/>
                </a:cubicBezTo>
                <a:cubicBezTo>
                  <a:pt x="19" y="9"/>
                  <a:pt x="17" y="12"/>
                  <a:pt x="13" y="12"/>
                </a:cubicBezTo>
                <a:cubicBezTo>
                  <a:pt x="10" y="12"/>
                  <a:pt x="9" y="11"/>
                  <a:pt x="7" y="10"/>
                </a:cubicBezTo>
                <a:cubicBezTo>
                  <a:pt x="4" y="10"/>
                  <a:pt x="2" y="9"/>
                  <a:pt x="0" y="8"/>
                </a:cubicBezTo>
                <a:cubicBezTo>
                  <a:pt x="0" y="8"/>
                  <a:pt x="0" y="8"/>
                  <a:pt x="0" y="8"/>
                </a:cubicBezTo>
                <a:cubicBezTo>
                  <a:pt x="1" y="7"/>
                  <a:pt x="1" y="4"/>
                  <a:pt x="2" y="3"/>
                </a:cubicBezTo>
                <a:cubicBezTo>
                  <a:pt x="5" y="0"/>
                  <a:pt x="10" y="0"/>
                  <a:pt x="14" y="0"/>
                </a:cubicBezTo>
                <a:cubicBezTo>
                  <a:pt x="19" y="0"/>
                  <a:pt x="21" y="3"/>
                  <a:pt x="24" y="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6" name="Freeform 34"/>
          <p:cNvSpPr>
            <a:spLocks/>
          </p:cNvSpPr>
          <p:nvPr/>
        </p:nvSpPr>
        <p:spPr bwMode="auto">
          <a:xfrm>
            <a:off x="6412631" y="6469609"/>
            <a:ext cx="297346" cy="249851"/>
          </a:xfrm>
          <a:custGeom>
            <a:avLst/>
            <a:gdLst/>
            <a:ahLst/>
            <a:cxnLst>
              <a:cxn ang="0">
                <a:pos x="58" y="6"/>
              </a:cxn>
              <a:cxn ang="0">
                <a:pos x="50" y="3"/>
              </a:cxn>
              <a:cxn ang="0">
                <a:pos x="46" y="5"/>
              </a:cxn>
              <a:cxn ang="0">
                <a:pos x="45" y="7"/>
              </a:cxn>
              <a:cxn ang="0">
                <a:pos x="41" y="9"/>
              </a:cxn>
              <a:cxn ang="0">
                <a:pos x="37" y="10"/>
              </a:cxn>
              <a:cxn ang="0">
                <a:pos x="35" y="8"/>
              </a:cxn>
              <a:cxn ang="0">
                <a:pos x="29" y="6"/>
              </a:cxn>
              <a:cxn ang="0">
                <a:pos x="27" y="7"/>
              </a:cxn>
              <a:cxn ang="0">
                <a:pos x="32" y="13"/>
              </a:cxn>
              <a:cxn ang="0">
                <a:pos x="25" y="17"/>
              </a:cxn>
              <a:cxn ang="0">
                <a:pos x="15" y="27"/>
              </a:cxn>
              <a:cxn ang="0">
                <a:pos x="9" y="32"/>
              </a:cxn>
              <a:cxn ang="0">
                <a:pos x="0" y="42"/>
              </a:cxn>
              <a:cxn ang="0">
                <a:pos x="4" y="52"/>
              </a:cxn>
              <a:cxn ang="0">
                <a:pos x="4" y="65"/>
              </a:cxn>
              <a:cxn ang="0">
                <a:pos x="16" y="78"/>
              </a:cxn>
              <a:cxn ang="0">
                <a:pos x="33" y="87"/>
              </a:cxn>
              <a:cxn ang="0">
                <a:pos x="40" y="84"/>
              </a:cxn>
              <a:cxn ang="0">
                <a:pos x="48" y="80"/>
              </a:cxn>
              <a:cxn ang="0">
                <a:pos x="59" y="78"/>
              </a:cxn>
              <a:cxn ang="0">
                <a:pos x="63" y="76"/>
              </a:cxn>
              <a:cxn ang="0">
                <a:pos x="75" y="72"/>
              </a:cxn>
              <a:cxn ang="0">
                <a:pos x="83" y="70"/>
              </a:cxn>
              <a:cxn ang="0">
                <a:pos x="86" y="63"/>
              </a:cxn>
              <a:cxn ang="0">
                <a:pos x="88" y="51"/>
              </a:cxn>
              <a:cxn ang="0">
                <a:pos x="89" y="45"/>
              </a:cxn>
              <a:cxn ang="0">
                <a:pos x="93" y="35"/>
              </a:cxn>
              <a:cxn ang="0">
                <a:pos x="102" y="20"/>
              </a:cxn>
              <a:cxn ang="0">
                <a:pos x="107" y="9"/>
              </a:cxn>
              <a:cxn ang="0">
                <a:pos x="103" y="4"/>
              </a:cxn>
              <a:cxn ang="0">
                <a:pos x="97" y="0"/>
              </a:cxn>
              <a:cxn ang="0">
                <a:pos x="93" y="4"/>
              </a:cxn>
              <a:cxn ang="0">
                <a:pos x="84" y="7"/>
              </a:cxn>
              <a:cxn ang="0">
                <a:pos x="67" y="2"/>
              </a:cxn>
              <a:cxn ang="0">
                <a:pos x="64" y="4"/>
              </a:cxn>
              <a:cxn ang="0">
                <a:pos x="62" y="4"/>
              </a:cxn>
              <a:cxn ang="0">
                <a:pos x="58" y="6"/>
              </a:cxn>
            </a:cxnLst>
            <a:rect l="0" t="0" r="r" b="b"/>
            <a:pathLst>
              <a:path w="107" h="87">
                <a:moveTo>
                  <a:pt x="58" y="6"/>
                </a:moveTo>
                <a:cubicBezTo>
                  <a:pt x="55" y="6"/>
                  <a:pt x="53" y="3"/>
                  <a:pt x="50" y="3"/>
                </a:cubicBezTo>
                <a:cubicBezTo>
                  <a:pt x="48" y="3"/>
                  <a:pt x="47" y="4"/>
                  <a:pt x="46" y="5"/>
                </a:cubicBezTo>
                <a:cubicBezTo>
                  <a:pt x="45" y="6"/>
                  <a:pt x="45" y="7"/>
                  <a:pt x="45" y="7"/>
                </a:cubicBezTo>
                <a:cubicBezTo>
                  <a:pt x="44" y="8"/>
                  <a:pt x="42" y="8"/>
                  <a:pt x="41" y="9"/>
                </a:cubicBezTo>
                <a:cubicBezTo>
                  <a:pt x="39" y="10"/>
                  <a:pt x="38" y="10"/>
                  <a:pt x="37" y="10"/>
                </a:cubicBezTo>
                <a:cubicBezTo>
                  <a:pt x="36" y="10"/>
                  <a:pt x="36" y="9"/>
                  <a:pt x="35" y="8"/>
                </a:cubicBezTo>
                <a:cubicBezTo>
                  <a:pt x="33" y="7"/>
                  <a:pt x="32" y="7"/>
                  <a:pt x="29" y="6"/>
                </a:cubicBezTo>
                <a:cubicBezTo>
                  <a:pt x="27" y="7"/>
                  <a:pt x="27" y="7"/>
                  <a:pt x="27" y="7"/>
                </a:cubicBezTo>
                <a:cubicBezTo>
                  <a:pt x="29" y="9"/>
                  <a:pt x="31" y="11"/>
                  <a:pt x="32" y="13"/>
                </a:cubicBezTo>
                <a:cubicBezTo>
                  <a:pt x="29" y="14"/>
                  <a:pt x="28" y="15"/>
                  <a:pt x="25" y="17"/>
                </a:cubicBezTo>
                <a:cubicBezTo>
                  <a:pt x="20" y="19"/>
                  <a:pt x="19" y="23"/>
                  <a:pt x="15" y="27"/>
                </a:cubicBezTo>
                <a:cubicBezTo>
                  <a:pt x="13" y="29"/>
                  <a:pt x="12" y="31"/>
                  <a:pt x="9" y="32"/>
                </a:cubicBezTo>
                <a:cubicBezTo>
                  <a:pt x="5" y="34"/>
                  <a:pt x="0" y="37"/>
                  <a:pt x="0" y="42"/>
                </a:cubicBezTo>
                <a:cubicBezTo>
                  <a:pt x="0" y="46"/>
                  <a:pt x="4" y="48"/>
                  <a:pt x="4" y="52"/>
                </a:cubicBezTo>
                <a:cubicBezTo>
                  <a:pt x="4" y="65"/>
                  <a:pt x="4" y="65"/>
                  <a:pt x="4" y="65"/>
                </a:cubicBezTo>
                <a:cubicBezTo>
                  <a:pt x="4" y="72"/>
                  <a:pt x="10" y="75"/>
                  <a:pt x="16" y="78"/>
                </a:cubicBezTo>
                <a:cubicBezTo>
                  <a:pt x="23" y="82"/>
                  <a:pt x="26" y="87"/>
                  <a:pt x="33" y="87"/>
                </a:cubicBezTo>
                <a:cubicBezTo>
                  <a:pt x="36" y="87"/>
                  <a:pt x="38" y="85"/>
                  <a:pt x="40" y="84"/>
                </a:cubicBezTo>
                <a:cubicBezTo>
                  <a:pt x="43" y="82"/>
                  <a:pt x="45" y="81"/>
                  <a:pt x="48" y="80"/>
                </a:cubicBezTo>
                <a:cubicBezTo>
                  <a:pt x="52" y="79"/>
                  <a:pt x="55" y="80"/>
                  <a:pt x="59" y="78"/>
                </a:cubicBezTo>
                <a:cubicBezTo>
                  <a:pt x="60" y="78"/>
                  <a:pt x="61" y="77"/>
                  <a:pt x="63" y="76"/>
                </a:cubicBezTo>
                <a:cubicBezTo>
                  <a:pt x="67" y="74"/>
                  <a:pt x="70" y="73"/>
                  <a:pt x="75" y="72"/>
                </a:cubicBezTo>
                <a:cubicBezTo>
                  <a:pt x="78" y="71"/>
                  <a:pt x="80" y="72"/>
                  <a:pt x="83" y="70"/>
                </a:cubicBezTo>
                <a:cubicBezTo>
                  <a:pt x="85" y="68"/>
                  <a:pt x="85" y="66"/>
                  <a:pt x="86" y="63"/>
                </a:cubicBezTo>
                <a:cubicBezTo>
                  <a:pt x="87" y="59"/>
                  <a:pt x="88" y="56"/>
                  <a:pt x="88" y="51"/>
                </a:cubicBezTo>
                <a:cubicBezTo>
                  <a:pt x="89" y="49"/>
                  <a:pt x="88" y="48"/>
                  <a:pt x="89" y="45"/>
                </a:cubicBezTo>
                <a:cubicBezTo>
                  <a:pt x="90" y="41"/>
                  <a:pt x="91" y="39"/>
                  <a:pt x="93" y="35"/>
                </a:cubicBezTo>
                <a:cubicBezTo>
                  <a:pt x="95" y="29"/>
                  <a:pt x="98" y="26"/>
                  <a:pt x="102" y="20"/>
                </a:cubicBezTo>
                <a:cubicBezTo>
                  <a:pt x="104" y="16"/>
                  <a:pt x="107" y="14"/>
                  <a:pt x="107" y="9"/>
                </a:cubicBezTo>
                <a:cubicBezTo>
                  <a:pt x="107" y="7"/>
                  <a:pt x="105" y="6"/>
                  <a:pt x="103" y="4"/>
                </a:cubicBezTo>
                <a:cubicBezTo>
                  <a:pt x="102" y="2"/>
                  <a:pt x="100" y="0"/>
                  <a:pt x="97" y="0"/>
                </a:cubicBezTo>
                <a:cubicBezTo>
                  <a:pt x="95" y="0"/>
                  <a:pt x="95" y="3"/>
                  <a:pt x="93" y="4"/>
                </a:cubicBezTo>
                <a:cubicBezTo>
                  <a:pt x="90" y="6"/>
                  <a:pt x="88" y="7"/>
                  <a:pt x="84" y="7"/>
                </a:cubicBezTo>
                <a:cubicBezTo>
                  <a:pt x="77" y="7"/>
                  <a:pt x="74" y="2"/>
                  <a:pt x="67" y="2"/>
                </a:cubicBezTo>
                <a:cubicBezTo>
                  <a:pt x="66" y="2"/>
                  <a:pt x="65" y="4"/>
                  <a:pt x="64" y="4"/>
                </a:cubicBezTo>
                <a:cubicBezTo>
                  <a:pt x="63" y="5"/>
                  <a:pt x="62" y="4"/>
                  <a:pt x="62" y="4"/>
                </a:cubicBezTo>
                <a:cubicBezTo>
                  <a:pt x="60" y="5"/>
                  <a:pt x="59" y="6"/>
                  <a:pt x="58" y="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7" name="Freeform 35"/>
          <p:cNvSpPr>
            <a:spLocks/>
          </p:cNvSpPr>
          <p:nvPr/>
        </p:nvSpPr>
        <p:spPr bwMode="auto">
          <a:xfrm>
            <a:off x="3951622" y="3516839"/>
            <a:ext cx="1733461" cy="1255740"/>
          </a:xfrm>
          <a:custGeom>
            <a:avLst/>
            <a:gdLst/>
            <a:ahLst/>
            <a:cxnLst>
              <a:cxn ang="0">
                <a:pos x="195" y="4"/>
              </a:cxn>
              <a:cxn ang="0">
                <a:pos x="242" y="1"/>
              </a:cxn>
              <a:cxn ang="0">
                <a:pos x="283" y="21"/>
              </a:cxn>
              <a:cxn ang="0">
                <a:pos x="318" y="45"/>
              </a:cxn>
              <a:cxn ang="0">
                <a:pos x="348" y="56"/>
              </a:cxn>
              <a:cxn ang="0">
                <a:pos x="348" y="15"/>
              </a:cxn>
              <a:cxn ang="0">
                <a:pos x="370" y="14"/>
              </a:cxn>
              <a:cxn ang="0">
                <a:pos x="399" y="29"/>
              </a:cxn>
              <a:cxn ang="0">
                <a:pos x="435" y="15"/>
              </a:cxn>
              <a:cxn ang="0">
                <a:pos x="463" y="44"/>
              </a:cxn>
              <a:cxn ang="0">
                <a:pos x="495" y="58"/>
              </a:cxn>
              <a:cxn ang="0">
                <a:pos x="529" y="83"/>
              </a:cxn>
              <a:cxn ang="0">
                <a:pos x="578" y="97"/>
              </a:cxn>
              <a:cxn ang="0">
                <a:pos x="599" y="124"/>
              </a:cxn>
              <a:cxn ang="0">
                <a:pos x="622" y="181"/>
              </a:cxn>
              <a:cxn ang="0">
                <a:pos x="608" y="215"/>
              </a:cxn>
              <a:cxn ang="0">
                <a:pos x="591" y="230"/>
              </a:cxn>
              <a:cxn ang="0">
                <a:pos x="573" y="264"/>
              </a:cxn>
              <a:cxn ang="0">
                <a:pos x="586" y="284"/>
              </a:cxn>
              <a:cxn ang="0">
                <a:pos x="556" y="296"/>
              </a:cxn>
              <a:cxn ang="0">
                <a:pos x="526" y="290"/>
              </a:cxn>
              <a:cxn ang="0">
                <a:pos x="539" y="327"/>
              </a:cxn>
              <a:cxn ang="0">
                <a:pos x="561" y="341"/>
              </a:cxn>
              <a:cxn ang="0">
                <a:pos x="566" y="354"/>
              </a:cxn>
              <a:cxn ang="0">
                <a:pos x="536" y="361"/>
              </a:cxn>
              <a:cxn ang="0">
                <a:pos x="534" y="378"/>
              </a:cxn>
              <a:cxn ang="0">
                <a:pos x="515" y="389"/>
              </a:cxn>
              <a:cxn ang="0">
                <a:pos x="493" y="379"/>
              </a:cxn>
              <a:cxn ang="0">
                <a:pos x="472" y="367"/>
              </a:cxn>
              <a:cxn ang="0">
                <a:pos x="448" y="363"/>
              </a:cxn>
              <a:cxn ang="0">
                <a:pos x="420" y="324"/>
              </a:cxn>
              <a:cxn ang="0">
                <a:pos x="396" y="307"/>
              </a:cxn>
              <a:cxn ang="0">
                <a:pos x="366" y="316"/>
              </a:cxn>
              <a:cxn ang="0">
                <a:pos x="369" y="357"/>
              </a:cxn>
              <a:cxn ang="0">
                <a:pos x="372" y="379"/>
              </a:cxn>
              <a:cxn ang="0">
                <a:pos x="363" y="395"/>
              </a:cxn>
              <a:cxn ang="0">
                <a:pos x="345" y="416"/>
              </a:cxn>
              <a:cxn ang="0">
                <a:pos x="330" y="431"/>
              </a:cxn>
              <a:cxn ang="0">
                <a:pos x="310" y="432"/>
              </a:cxn>
              <a:cxn ang="0">
                <a:pos x="287" y="429"/>
              </a:cxn>
              <a:cxn ang="0">
                <a:pos x="261" y="403"/>
              </a:cxn>
              <a:cxn ang="0">
                <a:pos x="235" y="380"/>
              </a:cxn>
              <a:cxn ang="0">
                <a:pos x="159" y="375"/>
              </a:cxn>
              <a:cxn ang="0">
                <a:pos x="123" y="373"/>
              </a:cxn>
              <a:cxn ang="0">
                <a:pos x="58" y="355"/>
              </a:cxn>
              <a:cxn ang="0">
                <a:pos x="13" y="313"/>
              </a:cxn>
              <a:cxn ang="0">
                <a:pos x="15" y="288"/>
              </a:cxn>
              <a:cxn ang="0">
                <a:pos x="3" y="253"/>
              </a:cxn>
              <a:cxn ang="0">
                <a:pos x="12" y="224"/>
              </a:cxn>
              <a:cxn ang="0">
                <a:pos x="6" y="202"/>
              </a:cxn>
              <a:cxn ang="0">
                <a:pos x="7" y="192"/>
              </a:cxn>
              <a:cxn ang="0">
                <a:pos x="36" y="182"/>
              </a:cxn>
              <a:cxn ang="0">
                <a:pos x="65" y="191"/>
              </a:cxn>
              <a:cxn ang="0">
                <a:pos x="69" y="164"/>
              </a:cxn>
              <a:cxn ang="0">
                <a:pos x="64" y="144"/>
              </a:cxn>
              <a:cxn ang="0">
                <a:pos x="73" y="115"/>
              </a:cxn>
              <a:cxn ang="0">
                <a:pos x="47" y="95"/>
              </a:cxn>
              <a:cxn ang="0">
                <a:pos x="35" y="51"/>
              </a:cxn>
              <a:cxn ang="0">
                <a:pos x="67" y="38"/>
              </a:cxn>
              <a:cxn ang="0">
                <a:pos x="121" y="23"/>
              </a:cxn>
            </a:cxnLst>
            <a:rect l="0" t="0" r="r" b="b"/>
            <a:pathLst>
              <a:path w="622" h="439">
                <a:moveTo>
                  <a:pt x="160" y="11"/>
                </a:moveTo>
                <a:cubicBezTo>
                  <a:pt x="164" y="10"/>
                  <a:pt x="168" y="9"/>
                  <a:pt x="172" y="8"/>
                </a:cubicBezTo>
                <a:cubicBezTo>
                  <a:pt x="177" y="8"/>
                  <a:pt x="180" y="7"/>
                  <a:pt x="184" y="6"/>
                </a:cubicBezTo>
                <a:cubicBezTo>
                  <a:pt x="188" y="6"/>
                  <a:pt x="191" y="5"/>
                  <a:pt x="195" y="4"/>
                </a:cubicBezTo>
                <a:cubicBezTo>
                  <a:pt x="200" y="3"/>
                  <a:pt x="203" y="4"/>
                  <a:pt x="209" y="4"/>
                </a:cubicBezTo>
                <a:cubicBezTo>
                  <a:pt x="217" y="3"/>
                  <a:pt x="221" y="0"/>
                  <a:pt x="229" y="0"/>
                </a:cubicBezTo>
                <a:cubicBezTo>
                  <a:pt x="232" y="0"/>
                  <a:pt x="233" y="1"/>
                  <a:pt x="236" y="1"/>
                </a:cubicBezTo>
                <a:cubicBezTo>
                  <a:pt x="238" y="2"/>
                  <a:pt x="240" y="1"/>
                  <a:pt x="242" y="1"/>
                </a:cubicBezTo>
                <a:cubicBezTo>
                  <a:pt x="246" y="2"/>
                  <a:pt x="247" y="4"/>
                  <a:pt x="250" y="5"/>
                </a:cubicBezTo>
                <a:cubicBezTo>
                  <a:pt x="254" y="6"/>
                  <a:pt x="257" y="7"/>
                  <a:pt x="261" y="7"/>
                </a:cubicBezTo>
                <a:cubicBezTo>
                  <a:pt x="269" y="9"/>
                  <a:pt x="273" y="13"/>
                  <a:pt x="279" y="18"/>
                </a:cubicBezTo>
                <a:cubicBezTo>
                  <a:pt x="280" y="19"/>
                  <a:pt x="281" y="20"/>
                  <a:pt x="283" y="21"/>
                </a:cubicBezTo>
                <a:cubicBezTo>
                  <a:pt x="285" y="24"/>
                  <a:pt x="287" y="26"/>
                  <a:pt x="290" y="28"/>
                </a:cubicBezTo>
                <a:cubicBezTo>
                  <a:pt x="294" y="30"/>
                  <a:pt x="296" y="31"/>
                  <a:pt x="300" y="34"/>
                </a:cubicBezTo>
                <a:cubicBezTo>
                  <a:pt x="302" y="36"/>
                  <a:pt x="302" y="38"/>
                  <a:pt x="304" y="40"/>
                </a:cubicBezTo>
                <a:cubicBezTo>
                  <a:pt x="308" y="45"/>
                  <a:pt x="313" y="44"/>
                  <a:pt x="318" y="45"/>
                </a:cubicBezTo>
                <a:cubicBezTo>
                  <a:pt x="322" y="46"/>
                  <a:pt x="323" y="49"/>
                  <a:pt x="326" y="50"/>
                </a:cubicBezTo>
                <a:cubicBezTo>
                  <a:pt x="331" y="53"/>
                  <a:pt x="334" y="54"/>
                  <a:pt x="338" y="56"/>
                </a:cubicBezTo>
                <a:cubicBezTo>
                  <a:pt x="341" y="58"/>
                  <a:pt x="343" y="60"/>
                  <a:pt x="346" y="61"/>
                </a:cubicBezTo>
                <a:cubicBezTo>
                  <a:pt x="347" y="59"/>
                  <a:pt x="348" y="58"/>
                  <a:pt x="348" y="56"/>
                </a:cubicBezTo>
                <a:cubicBezTo>
                  <a:pt x="348" y="54"/>
                  <a:pt x="347" y="53"/>
                  <a:pt x="347" y="51"/>
                </a:cubicBezTo>
                <a:cubicBezTo>
                  <a:pt x="347" y="46"/>
                  <a:pt x="346" y="43"/>
                  <a:pt x="346" y="38"/>
                </a:cubicBezTo>
                <a:cubicBezTo>
                  <a:pt x="346" y="32"/>
                  <a:pt x="348" y="28"/>
                  <a:pt x="348" y="21"/>
                </a:cubicBezTo>
                <a:cubicBezTo>
                  <a:pt x="349" y="19"/>
                  <a:pt x="348" y="18"/>
                  <a:pt x="348" y="15"/>
                </a:cubicBezTo>
                <a:cubicBezTo>
                  <a:pt x="348" y="14"/>
                  <a:pt x="348" y="13"/>
                  <a:pt x="349" y="11"/>
                </a:cubicBezTo>
                <a:cubicBezTo>
                  <a:pt x="351" y="9"/>
                  <a:pt x="354" y="10"/>
                  <a:pt x="357" y="9"/>
                </a:cubicBezTo>
                <a:cubicBezTo>
                  <a:pt x="360" y="9"/>
                  <a:pt x="361" y="8"/>
                  <a:pt x="363" y="8"/>
                </a:cubicBezTo>
                <a:cubicBezTo>
                  <a:pt x="367" y="8"/>
                  <a:pt x="368" y="12"/>
                  <a:pt x="370" y="14"/>
                </a:cubicBezTo>
                <a:cubicBezTo>
                  <a:pt x="372" y="16"/>
                  <a:pt x="373" y="16"/>
                  <a:pt x="375" y="17"/>
                </a:cubicBezTo>
                <a:cubicBezTo>
                  <a:pt x="377" y="19"/>
                  <a:pt x="378" y="21"/>
                  <a:pt x="381" y="22"/>
                </a:cubicBezTo>
                <a:cubicBezTo>
                  <a:pt x="384" y="24"/>
                  <a:pt x="386" y="25"/>
                  <a:pt x="389" y="26"/>
                </a:cubicBezTo>
                <a:cubicBezTo>
                  <a:pt x="393" y="27"/>
                  <a:pt x="395" y="29"/>
                  <a:pt x="399" y="29"/>
                </a:cubicBezTo>
                <a:cubicBezTo>
                  <a:pt x="401" y="29"/>
                  <a:pt x="401" y="27"/>
                  <a:pt x="402" y="25"/>
                </a:cubicBezTo>
                <a:cubicBezTo>
                  <a:pt x="405" y="23"/>
                  <a:pt x="406" y="21"/>
                  <a:pt x="409" y="21"/>
                </a:cubicBezTo>
                <a:cubicBezTo>
                  <a:pt x="414" y="21"/>
                  <a:pt x="416" y="23"/>
                  <a:pt x="421" y="23"/>
                </a:cubicBezTo>
                <a:cubicBezTo>
                  <a:pt x="427" y="23"/>
                  <a:pt x="428" y="15"/>
                  <a:pt x="435" y="15"/>
                </a:cubicBezTo>
                <a:cubicBezTo>
                  <a:pt x="437" y="15"/>
                  <a:pt x="437" y="17"/>
                  <a:pt x="438" y="18"/>
                </a:cubicBezTo>
                <a:cubicBezTo>
                  <a:pt x="439" y="20"/>
                  <a:pt x="440" y="21"/>
                  <a:pt x="441" y="22"/>
                </a:cubicBezTo>
                <a:cubicBezTo>
                  <a:pt x="444" y="25"/>
                  <a:pt x="446" y="26"/>
                  <a:pt x="449" y="29"/>
                </a:cubicBezTo>
                <a:cubicBezTo>
                  <a:pt x="455" y="34"/>
                  <a:pt x="457" y="39"/>
                  <a:pt x="463" y="44"/>
                </a:cubicBezTo>
                <a:cubicBezTo>
                  <a:pt x="468" y="48"/>
                  <a:pt x="470" y="51"/>
                  <a:pt x="475" y="54"/>
                </a:cubicBezTo>
                <a:cubicBezTo>
                  <a:pt x="478" y="56"/>
                  <a:pt x="479" y="57"/>
                  <a:pt x="482" y="58"/>
                </a:cubicBezTo>
                <a:cubicBezTo>
                  <a:pt x="487" y="61"/>
                  <a:pt x="488" y="65"/>
                  <a:pt x="494" y="66"/>
                </a:cubicBezTo>
                <a:cubicBezTo>
                  <a:pt x="495" y="63"/>
                  <a:pt x="495" y="61"/>
                  <a:pt x="495" y="58"/>
                </a:cubicBezTo>
                <a:cubicBezTo>
                  <a:pt x="499" y="62"/>
                  <a:pt x="500" y="64"/>
                  <a:pt x="504" y="66"/>
                </a:cubicBezTo>
                <a:cubicBezTo>
                  <a:pt x="511" y="70"/>
                  <a:pt x="516" y="71"/>
                  <a:pt x="523" y="75"/>
                </a:cubicBezTo>
                <a:cubicBezTo>
                  <a:pt x="524" y="76"/>
                  <a:pt x="525" y="78"/>
                  <a:pt x="526" y="79"/>
                </a:cubicBezTo>
                <a:cubicBezTo>
                  <a:pt x="527" y="81"/>
                  <a:pt x="528" y="82"/>
                  <a:pt x="529" y="83"/>
                </a:cubicBezTo>
                <a:cubicBezTo>
                  <a:pt x="532" y="87"/>
                  <a:pt x="534" y="90"/>
                  <a:pt x="539" y="92"/>
                </a:cubicBezTo>
                <a:cubicBezTo>
                  <a:pt x="542" y="93"/>
                  <a:pt x="544" y="94"/>
                  <a:pt x="547" y="95"/>
                </a:cubicBezTo>
                <a:cubicBezTo>
                  <a:pt x="554" y="99"/>
                  <a:pt x="557" y="103"/>
                  <a:pt x="565" y="103"/>
                </a:cubicBezTo>
                <a:cubicBezTo>
                  <a:pt x="570" y="103"/>
                  <a:pt x="572" y="97"/>
                  <a:pt x="578" y="97"/>
                </a:cubicBezTo>
                <a:cubicBezTo>
                  <a:pt x="579" y="97"/>
                  <a:pt x="579" y="98"/>
                  <a:pt x="580" y="98"/>
                </a:cubicBezTo>
                <a:cubicBezTo>
                  <a:pt x="580" y="103"/>
                  <a:pt x="580" y="106"/>
                  <a:pt x="583" y="109"/>
                </a:cubicBezTo>
                <a:cubicBezTo>
                  <a:pt x="585" y="112"/>
                  <a:pt x="588" y="112"/>
                  <a:pt x="591" y="114"/>
                </a:cubicBezTo>
                <a:cubicBezTo>
                  <a:pt x="595" y="117"/>
                  <a:pt x="596" y="120"/>
                  <a:pt x="599" y="124"/>
                </a:cubicBezTo>
                <a:cubicBezTo>
                  <a:pt x="600" y="125"/>
                  <a:pt x="602" y="126"/>
                  <a:pt x="603" y="127"/>
                </a:cubicBezTo>
                <a:cubicBezTo>
                  <a:pt x="607" y="134"/>
                  <a:pt x="606" y="139"/>
                  <a:pt x="607" y="147"/>
                </a:cubicBezTo>
                <a:cubicBezTo>
                  <a:pt x="607" y="152"/>
                  <a:pt x="610" y="155"/>
                  <a:pt x="612" y="159"/>
                </a:cubicBezTo>
                <a:cubicBezTo>
                  <a:pt x="622" y="181"/>
                  <a:pt x="622" y="181"/>
                  <a:pt x="622" y="181"/>
                </a:cubicBezTo>
                <a:cubicBezTo>
                  <a:pt x="620" y="186"/>
                  <a:pt x="619" y="189"/>
                  <a:pt x="616" y="193"/>
                </a:cubicBezTo>
                <a:cubicBezTo>
                  <a:pt x="614" y="197"/>
                  <a:pt x="611" y="198"/>
                  <a:pt x="610" y="201"/>
                </a:cubicBezTo>
                <a:cubicBezTo>
                  <a:pt x="610" y="204"/>
                  <a:pt x="610" y="206"/>
                  <a:pt x="610" y="209"/>
                </a:cubicBezTo>
                <a:cubicBezTo>
                  <a:pt x="609" y="212"/>
                  <a:pt x="609" y="213"/>
                  <a:pt x="608" y="215"/>
                </a:cubicBezTo>
                <a:cubicBezTo>
                  <a:pt x="608" y="217"/>
                  <a:pt x="608" y="219"/>
                  <a:pt x="607" y="219"/>
                </a:cubicBezTo>
                <a:cubicBezTo>
                  <a:pt x="605" y="221"/>
                  <a:pt x="603" y="219"/>
                  <a:pt x="601" y="220"/>
                </a:cubicBezTo>
                <a:cubicBezTo>
                  <a:pt x="598" y="222"/>
                  <a:pt x="598" y="224"/>
                  <a:pt x="596" y="226"/>
                </a:cubicBezTo>
                <a:cubicBezTo>
                  <a:pt x="595" y="228"/>
                  <a:pt x="593" y="228"/>
                  <a:pt x="591" y="230"/>
                </a:cubicBezTo>
                <a:cubicBezTo>
                  <a:pt x="593" y="240"/>
                  <a:pt x="593" y="240"/>
                  <a:pt x="593" y="240"/>
                </a:cubicBezTo>
                <a:cubicBezTo>
                  <a:pt x="592" y="245"/>
                  <a:pt x="589" y="246"/>
                  <a:pt x="586" y="249"/>
                </a:cubicBezTo>
                <a:cubicBezTo>
                  <a:pt x="582" y="254"/>
                  <a:pt x="580" y="257"/>
                  <a:pt x="576" y="261"/>
                </a:cubicBezTo>
                <a:cubicBezTo>
                  <a:pt x="573" y="264"/>
                  <a:pt x="573" y="264"/>
                  <a:pt x="573" y="264"/>
                </a:cubicBezTo>
                <a:cubicBezTo>
                  <a:pt x="571" y="266"/>
                  <a:pt x="570" y="266"/>
                  <a:pt x="569" y="267"/>
                </a:cubicBezTo>
                <a:cubicBezTo>
                  <a:pt x="569" y="268"/>
                  <a:pt x="569" y="269"/>
                  <a:pt x="569" y="269"/>
                </a:cubicBezTo>
                <a:cubicBezTo>
                  <a:pt x="574" y="272"/>
                  <a:pt x="574" y="277"/>
                  <a:pt x="579" y="279"/>
                </a:cubicBezTo>
                <a:cubicBezTo>
                  <a:pt x="582" y="281"/>
                  <a:pt x="586" y="281"/>
                  <a:pt x="586" y="284"/>
                </a:cubicBezTo>
                <a:cubicBezTo>
                  <a:pt x="586" y="289"/>
                  <a:pt x="583" y="291"/>
                  <a:pt x="581" y="295"/>
                </a:cubicBezTo>
                <a:cubicBezTo>
                  <a:pt x="580" y="298"/>
                  <a:pt x="579" y="300"/>
                  <a:pt x="576" y="300"/>
                </a:cubicBezTo>
                <a:cubicBezTo>
                  <a:pt x="573" y="300"/>
                  <a:pt x="572" y="300"/>
                  <a:pt x="570" y="299"/>
                </a:cubicBezTo>
                <a:cubicBezTo>
                  <a:pt x="564" y="299"/>
                  <a:pt x="561" y="298"/>
                  <a:pt x="556" y="296"/>
                </a:cubicBezTo>
                <a:cubicBezTo>
                  <a:pt x="553" y="296"/>
                  <a:pt x="552" y="294"/>
                  <a:pt x="550" y="293"/>
                </a:cubicBezTo>
                <a:cubicBezTo>
                  <a:pt x="547" y="292"/>
                  <a:pt x="545" y="293"/>
                  <a:pt x="542" y="292"/>
                </a:cubicBezTo>
                <a:cubicBezTo>
                  <a:pt x="539" y="292"/>
                  <a:pt x="538" y="291"/>
                  <a:pt x="536" y="290"/>
                </a:cubicBezTo>
                <a:cubicBezTo>
                  <a:pt x="532" y="290"/>
                  <a:pt x="530" y="290"/>
                  <a:pt x="526" y="290"/>
                </a:cubicBezTo>
                <a:cubicBezTo>
                  <a:pt x="526" y="291"/>
                  <a:pt x="525" y="291"/>
                  <a:pt x="525" y="292"/>
                </a:cubicBezTo>
                <a:cubicBezTo>
                  <a:pt x="525" y="295"/>
                  <a:pt x="528" y="296"/>
                  <a:pt x="529" y="298"/>
                </a:cubicBezTo>
                <a:cubicBezTo>
                  <a:pt x="531" y="302"/>
                  <a:pt x="532" y="305"/>
                  <a:pt x="534" y="308"/>
                </a:cubicBezTo>
                <a:cubicBezTo>
                  <a:pt x="537" y="315"/>
                  <a:pt x="539" y="319"/>
                  <a:pt x="539" y="327"/>
                </a:cubicBezTo>
                <a:cubicBezTo>
                  <a:pt x="546" y="327"/>
                  <a:pt x="546" y="327"/>
                  <a:pt x="546" y="327"/>
                </a:cubicBezTo>
                <a:cubicBezTo>
                  <a:pt x="548" y="327"/>
                  <a:pt x="549" y="326"/>
                  <a:pt x="551" y="326"/>
                </a:cubicBezTo>
                <a:cubicBezTo>
                  <a:pt x="554" y="326"/>
                  <a:pt x="554" y="329"/>
                  <a:pt x="556" y="331"/>
                </a:cubicBezTo>
                <a:cubicBezTo>
                  <a:pt x="558" y="335"/>
                  <a:pt x="559" y="337"/>
                  <a:pt x="561" y="341"/>
                </a:cubicBezTo>
                <a:cubicBezTo>
                  <a:pt x="563" y="336"/>
                  <a:pt x="563" y="331"/>
                  <a:pt x="568" y="328"/>
                </a:cubicBezTo>
                <a:cubicBezTo>
                  <a:pt x="570" y="330"/>
                  <a:pt x="570" y="331"/>
                  <a:pt x="570" y="334"/>
                </a:cubicBezTo>
                <a:cubicBezTo>
                  <a:pt x="570" y="342"/>
                  <a:pt x="566" y="346"/>
                  <a:pt x="566" y="354"/>
                </a:cubicBezTo>
                <a:cubicBezTo>
                  <a:pt x="566" y="354"/>
                  <a:pt x="566" y="354"/>
                  <a:pt x="566" y="354"/>
                </a:cubicBezTo>
                <a:cubicBezTo>
                  <a:pt x="557" y="358"/>
                  <a:pt x="557" y="358"/>
                  <a:pt x="557" y="358"/>
                </a:cubicBezTo>
                <a:cubicBezTo>
                  <a:pt x="552" y="357"/>
                  <a:pt x="550" y="356"/>
                  <a:pt x="546" y="356"/>
                </a:cubicBezTo>
                <a:cubicBezTo>
                  <a:pt x="542" y="356"/>
                  <a:pt x="539" y="355"/>
                  <a:pt x="536" y="358"/>
                </a:cubicBezTo>
                <a:cubicBezTo>
                  <a:pt x="535" y="359"/>
                  <a:pt x="536" y="360"/>
                  <a:pt x="536" y="361"/>
                </a:cubicBezTo>
                <a:cubicBezTo>
                  <a:pt x="536" y="365"/>
                  <a:pt x="536" y="367"/>
                  <a:pt x="537" y="370"/>
                </a:cubicBezTo>
                <a:cubicBezTo>
                  <a:pt x="538" y="372"/>
                  <a:pt x="540" y="373"/>
                  <a:pt x="541" y="374"/>
                </a:cubicBezTo>
                <a:cubicBezTo>
                  <a:pt x="541" y="376"/>
                  <a:pt x="541" y="376"/>
                  <a:pt x="541" y="376"/>
                </a:cubicBezTo>
                <a:cubicBezTo>
                  <a:pt x="538" y="377"/>
                  <a:pt x="537" y="377"/>
                  <a:pt x="534" y="378"/>
                </a:cubicBezTo>
                <a:cubicBezTo>
                  <a:pt x="532" y="379"/>
                  <a:pt x="530" y="380"/>
                  <a:pt x="527" y="380"/>
                </a:cubicBezTo>
                <a:cubicBezTo>
                  <a:pt x="524" y="380"/>
                  <a:pt x="523" y="378"/>
                  <a:pt x="520" y="378"/>
                </a:cubicBezTo>
                <a:cubicBezTo>
                  <a:pt x="517" y="378"/>
                  <a:pt x="517" y="381"/>
                  <a:pt x="516" y="383"/>
                </a:cubicBezTo>
                <a:cubicBezTo>
                  <a:pt x="516" y="385"/>
                  <a:pt x="515" y="387"/>
                  <a:pt x="515" y="389"/>
                </a:cubicBezTo>
                <a:cubicBezTo>
                  <a:pt x="514" y="392"/>
                  <a:pt x="513" y="395"/>
                  <a:pt x="511" y="395"/>
                </a:cubicBezTo>
                <a:cubicBezTo>
                  <a:pt x="507" y="395"/>
                  <a:pt x="507" y="390"/>
                  <a:pt x="506" y="386"/>
                </a:cubicBezTo>
                <a:cubicBezTo>
                  <a:pt x="504" y="382"/>
                  <a:pt x="502" y="377"/>
                  <a:pt x="498" y="377"/>
                </a:cubicBezTo>
                <a:cubicBezTo>
                  <a:pt x="496" y="377"/>
                  <a:pt x="495" y="378"/>
                  <a:pt x="493" y="379"/>
                </a:cubicBezTo>
                <a:cubicBezTo>
                  <a:pt x="491" y="375"/>
                  <a:pt x="494" y="371"/>
                  <a:pt x="490" y="368"/>
                </a:cubicBezTo>
                <a:cubicBezTo>
                  <a:pt x="487" y="367"/>
                  <a:pt x="485" y="367"/>
                  <a:pt x="482" y="366"/>
                </a:cubicBezTo>
                <a:cubicBezTo>
                  <a:pt x="480" y="366"/>
                  <a:pt x="479" y="365"/>
                  <a:pt x="477" y="365"/>
                </a:cubicBezTo>
                <a:cubicBezTo>
                  <a:pt x="475" y="365"/>
                  <a:pt x="473" y="366"/>
                  <a:pt x="472" y="367"/>
                </a:cubicBezTo>
                <a:cubicBezTo>
                  <a:pt x="471" y="369"/>
                  <a:pt x="472" y="371"/>
                  <a:pt x="470" y="371"/>
                </a:cubicBezTo>
                <a:cubicBezTo>
                  <a:pt x="466" y="371"/>
                  <a:pt x="465" y="369"/>
                  <a:pt x="462" y="368"/>
                </a:cubicBezTo>
                <a:cubicBezTo>
                  <a:pt x="459" y="367"/>
                  <a:pt x="457" y="368"/>
                  <a:pt x="454" y="367"/>
                </a:cubicBezTo>
                <a:cubicBezTo>
                  <a:pt x="451" y="366"/>
                  <a:pt x="450" y="365"/>
                  <a:pt x="448" y="363"/>
                </a:cubicBezTo>
                <a:cubicBezTo>
                  <a:pt x="443" y="361"/>
                  <a:pt x="439" y="360"/>
                  <a:pt x="436" y="355"/>
                </a:cubicBezTo>
                <a:cubicBezTo>
                  <a:pt x="434" y="351"/>
                  <a:pt x="434" y="347"/>
                  <a:pt x="432" y="342"/>
                </a:cubicBezTo>
                <a:cubicBezTo>
                  <a:pt x="431" y="340"/>
                  <a:pt x="429" y="339"/>
                  <a:pt x="427" y="336"/>
                </a:cubicBezTo>
                <a:cubicBezTo>
                  <a:pt x="424" y="332"/>
                  <a:pt x="423" y="329"/>
                  <a:pt x="420" y="324"/>
                </a:cubicBezTo>
                <a:cubicBezTo>
                  <a:pt x="419" y="322"/>
                  <a:pt x="418" y="321"/>
                  <a:pt x="417" y="319"/>
                </a:cubicBezTo>
                <a:cubicBezTo>
                  <a:pt x="417" y="318"/>
                  <a:pt x="417" y="317"/>
                  <a:pt x="416" y="315"/>
                </a:cubicBezTo>
                <a:cubicBezTo>
                  <a:pt x="414" y="313"/>
                  <a:pt x="411" y="313"/>
                  <a:pt x="408" y="311"/>
                </a:cubicBezTo>
                <a:cubicBezTo>
                  <a:pt x="404" y="310"/>
                  <a:pt x="401" y="307"/>
                  <a:pt x="396" y="307"/>
                </a:cubicBezTo>
                <a:cubicBezTo>
                  <a:pt x="392" y="307"/>
                  <a:pt x="391" y="311"/>
                  <a:pt x="386" y="311"/>
                </a:cubicBezTo>
                <a:cubicBezTo>
                  <a:pt x="383" y="311"/>
                  <a:pt x="382" y="307"/>
                  <a:pt x="378" y="307"/>
                </a:cubicBezTo>
                <a:cubicBezTo>
                  <a:pt x="376" y="307"/>
                  <a:pt x="375" y="310"/>
                  <a:pt x="372" y="311"/>
                </a:cubicBezTo>
                <a:cubicBezTo>
                  <a:pt x="370" y="312"/>
                  <a:pt x="366" y="313"/>
                  <a:pt x="366" y="316"/>
                </a:cubicBezTo>
                <a:cubicBezTo>
                  <a:pt x="366" y="318"/>
                  <a:pt x="367" y="320"/>
                  <a:pt x="367" y="322"/>
                </a:cubicBezTo>
                <a:cubicBezTo>
                  <a:pt x="368" y="327"/>
                  <a:pt x="368" y="329"/>
                  <a:pt x="369" y="333"/>
                </a:cubicBezTo>
                <a:cubicBezTo>
                  <a:pt x="370" y="337"/>
                  <a:pt x="372" y="339"/>
                  <a:pt x="372" y="343"/>
                </a:cubicBezTo>
                <a:cubicBezTo>
                  <a:pt x="372" y="349"/>
                  <a:pt x="370" y="352"/>
                  <a:pt x="369" y="357"/>
                </a:cubicBezTo>
                <a:cubicBezTo>
                  <a:pt x="369" y="360"/>
                  <a:pt x="369" y="362"/>
                  <a:pt x="368" y="364"/>
                </a:cubicBezTo>
                <a:cubicBezTo>
                  <a:pt x="367" y="367"/>
                  <a:pt x="365" y="368"/>
                  <a:pt x="365" y="371"/>
                </a:cubicBezTo>
                <a:cubicBezTo>
                  <a:pt x="365" y="373"/>
                  <a:pt x="367" y="374"/>
                  <a:pt x="369" y="376"/>
                </a:cubicBezTo>
                <a:cubicBezTo>
                  <a:pt x="370" y="377"/>
                  <a:pt x="371" y="378"/>
                  <a:pt x="372" y="379"/>
                </a:cubicBezTo>
                <a:cubicBezTo>
                  <a:pt x="375" y="383"/>
                  <a:pt x="377" y="386"/>
                  <a:pt x="380" y="389"/>
                </a:cubicBezTo>
                <a:cubicBezTo>
                  <a:pt x="380" y="389"/>
                  <a:pt x="380" y="389"/>
                  <a:pt x="380" y="389"/>
                </a:cubicBezTo>
                <a:cubicBezTo>
                  <a:pt x="379" y="390"/>
                  <a:pt x="378" y="390"/>
                  <a:pt x="376" y="390"/>
                </a:cubicBezTo>
                <a:cubicBezTo>
                  <a:pt x="371" y="392"/>
                  <a:pt x="366" y="391"/>
                  <a:pt x="363" y="395"/>
                </a:cubicBezTo>
                <a:cubicBezTo>
                  <a:pt x="359" y="399"/>
                  <a:pt x="360" y="404"/>
                  <a:pt x="358" y="409"/>
                </a:cubicBezTo>
                <a:cubicBezTo>
                  <a:pt x="357" y="411"/>
                  <a:pt x="357" y="414"/>
                  <a:pt x="354" y="414"/>
                </a:cubicBezTo>
                <a:cubicBezTo>
                  <a:pt x="350" y="414"/>
                  <a:pt x="350" y="414"/>
                  <a:pt x="350" y="414"/>
                </a:cubicBezTo>
                <a:cubicBezTo>
                  <a:pt x="348" y="415"/>
                  <a:pt x="347" y="416"/>
                  <a:pt x="345" y="416"/>
                </a:cubicBezTo>
                <a:cubicBezTo>
                  <a:pt x="342" y="417"/>
                  <a:pt x="339" y="418"/>
                  <a:pt x="339" y="422"/>
                </a:cubicBezTo>
                <a:cubicBezTo>
                  <a:pt x="339" y="431"/>
                  <a:pt x="339" y="431"/>
                  <a:pt x="339" y="431"/>
                </a:cubicBezTo>
                <a:cubicBezTo>
                  <a:pt x="338" y="433"/>
                  <a:pt x="338" y="433"/>
                  <a:pt x="338" y="433"/>
                </a:cubicBezTo>
                <a:cubicBezTo>
                  <a:pt x="335" y="433"/>
                  <a:pt x="333" y="432"/>
                  <a:pt x="330" y="431"/>
                </a:cubicBezTo>
                <a:cubicBezTo>
                  <a:pt x="327" y="430"/>
                  <a:pt x="326" y="427"/>
                  <a:pt x="323" y="426"/>
                </a:cubicBezTo>
                <a:cubicBezTo>
                  <a:pt x="318" y="423"/>
                  <a:pt x="314" y="422"/>
                  <a:pt x="309" y="419"/>
                </a:cubicBezTo>
                <a:cubicBezTo>
                  <a:pt x="309" y="426"/>
                  <a:pt x="309" y="426"/>
                  <a:pt x="309" y="426"/>
                </a:cubicBezTo>
                <a:cubicBezTo>
                  <a:pt x="309" y="428"/>
                  <a:pt x="309" y="430"/>
                  <a:pt x="310" y="432"/>
                </a:cubicBezTo>
                <a:cubicBezTo>
                  <a:pt x="310" y="433"/>
                  <a:pt x="311" y="434"/>
                  <a:pt x="311" y="435"/>
                </a:cubicBezTo>
                <a:cubicBezTo>
                  <a:pt x="311" y="439"/>
                  <a:pt x="311" y="439"/>
                  <a:pt x="311" y="439"/>
                </a:cubicBezTo>
                <a:cubicBezTo>
                  <a:pt x="305" y="438"/>
                  <a:pt x="302" y="434"/>
                  <a:pt x="297" y="431"/>
                </a:cubicBezTo>
                <a:cubicBezTo>
                  <a:pt x="294" y="429"/>
                  <a:pt x="291" y="429"/>
                  <a:pt x="287" y="429"/>
                </a:cubicBezTo>
                <a:cubicBezTo>
                  <a:pt x="282" y="428"/>
                  <a:pt x="277" y="429"/>
                  <a:pt x="274" y="424"/>
                </a:cubicBezTo>
                <a:cubicBezTo>
                  <a:pt x="273" y="421"/>
                  <a:pt x="274" y="418"/>
                  <a:pt x="273" y="414"/>
                </a:cubicBezTo>
                <a:cubicBezTo>
                  <a:pt x="273" y="411"/>
                  <a:pt x="273" y="407"/>
                  <a:pt x="270" y="406"/>
                </a:cubicBezTo>
                <a:cubicBezTo>
                  <a:pt x="267" y="404"/>
                  <a:pt x="265" y="405"/>
                  <a:pt x="261" y="403"/>
                </a:cubicBezTo>
                <a:cubicBezTo>
                  <a:pt x="259" y="402"/>
                  <a:pt x="257" y="401"/>
                  <a:pt x="255" y="400"/>
                </a:cubicBezTo>
                <a:cubicBezTo>
                  <a:pt x="251" y="397"/>
                  <a:pt x="249" y="396"/>
                  <a:pt x="246" y="391"/>
                </a:cubicBezTo>
                <a:cubicBezTo>
                  <a:pt x="244" y="388"/>
                  <a:pt x="242" y="386"/>
                  <a:pt x="239" y="383"/>
                </a:cubicBezTo>
                <a:cubicBezTo>
                  <a:pt x="238" y="382"/>
                  <a:pt x="237" y="380"/>
                  <a:pt x="235" y="380"/>
                </a:cubicBezTo>
                <a:cubicBezTo>
                  <a:pt x="225" y="380"/>
                  <a:pt x="221" y="389"/>
                  <a:pt x="211" y="389"/>
                </a:cubicBezTo>
                <a:cubicBezTo>
                  <a:pt x="207" y="389"/>
                  <a:pt x="205" y="385"/>
                  <a:pt x="200" y="385"/>
                </a:cubicBezTo>
                <a:cubicBezTo>
                  <a:pt x="195" y="385"/>
                  <a:pt x="193" y="388"/>
                  <a:pt x="188" y="388"/>
                </a:cubicBezTo>
                <a:cubicBezTo>
                  <a:pt x="175" y="388"/>
                  <a:pt x="171" y="375"/>
                  <a:pt x="159" y="375"/>
                </a:cubicBezTo>
                <a:cubicBezTo>
                  <a:pt x="155" y="375"/>
                  <a:pt x="153" y="376"/>
                  <a:pt x="150" y="376"/>
                </a:cubicBezTo>
                <a:cubicBezTo>
                  <a:pt x="140" y="376"/>
                  <a:pt x="140" y="376"/>
                  <a:pt x="140" y="376"/>
                </a:cubicBezTo>
                <a:cubicBezTo>
                  <a:pt x="137" y="376"/>
                  <a:pt x="135" y="375"/>
                  <a:pt x="132" y="374"/>
                </a:cubicBezTo>
                <a:cubicBezTo>
                  <a:pt x="129" y="374"/>
                  <a:pt x="126" y="374"/>
                  <a:pt x="123" y="373"/>
                </a:cubicBezTo>
                <a:cubicBezTo>
                  <a:pt x="117" y="371"/>
                  <a:pt x="115" y="367"/>
                  <a:pt x="109" y="364"/>
                </a:cubicBezTo>
                <a:cubicBezTo>
                  <a:pt x="104" y="362"/>
                  <a:pt x="101" y="361"/>
                  <a:pt x="95" y="358"/>
                </a:cubicBezTo>
                <a:cubicBezTo>
                  <a:pt x="89" y="355"/>
                  <a:pt x="84" y="352"/>
                  <a:pt x="82" y="345"/>
                </a:cubicBezTo>
                <a:cubicBezTo>
                  <a:pt x="58" y="355"/>
                  <a:pt x="58" y="355"/>
                  <a:pt x="58" y="355"/>
                </a:cubicBezTo>
                <a:cubicBezTo>
                  <a:pt x="50" y="355"/>
                  <a:pt x="47" y="350"/>
                  <a:pt x="42" y="344"/>
                </a:cubicBezTo>
                <a:cubicBezTo>
                  <a:pt x="38" y="340"/>
                  <a:pt x="36" y="337"/>
                  <a:pt x="31" y="333"/>
                </a:cubicBezTo>
                <a:cubicBezTo>
                  <a:pt x="26" y="328"/>
                  <a:pt x="23" y="326"/>
                  <a:pt x="18" y="321"/>
                </a:cubicBezTo>
                <a:cubicBezTo>
                  <a:pt x="16" y="318"/>
                  <a:pt x="15" y="316"/>
                  <a:pt x="13" y="313"/>
                </a:cubicBezTo>
                <a:cubicBezTo>
                  <a:pt x="12" y="312"/>
                  <a:pt x="12" y="310"/>
                  <a:pt x="10" y="309"/>
                </a:cubicBezTo>
                <a:cubicBezTo>
                  <a:pt x="9" y="308"/>
                  <a:pt x="7" y="308"/>
                  <a:pt x="7" y="306"/>
                </a:cubicBezTo>
                <a:cubicBezTo>
                  <a:pt x="7" y="304"/>
                  <a:pt x="9" y="303"/>
                  <a:pt x="11" y="300"/>
                </a:cubicBezTo>
                <a:cubicBezTo>
                  <a:pt x="14" y="296"/>
                  <a:pt x="15" y="293"/>
                  <a:pt x="15" y="288"/>
                </a:cubicBezTo>
                <a:cubicBezTo>
                  <a:pt x="15" y="273"/>
                  <a:pt x="15" y="273"/>
                  <a:pt x="15" y="273"/>
                </a:cubicBezTo>
                <a:cubicBezTo>
                  <a:pt x="15" y="273"/>
                  <a:pt x="14" y="272"/>
                  <a:pt x="14" y="271"/>
                </a:cubicBezTo>
                <a:cubicBezTo>
                  <a:pt x="14" y="265"/>
                  <a:pt x="13" y="262"/>
                  <a:pt x="13" y="255"/>
                </a:cubicBezTo>
                <a:cubicBezTo>
                  <a:pt x="9" y="255"/>
                  <a:pt x="5" y="257"/>
                  <a:pt x="3" y="253"/>
                </a:cubicBezTo>
                <a:cubicBezTo>
                  <a:pt x="2" y="251"/>
                  <a:pt x="2" y="248"/>
                  <a:pt x="2" y="245"/>
                </a:cubicBezTo>
                <a:cubicBezTo>
                  <a:pt x="1" y="243"/>
                  <a:pt x="0" y="243"/>
                  <a:pt x="0" y="240"/>
                </a:cubicBezTo>
                <a:cubicBezTo>
                  <a:pt x="0" y="237"/>
                  <a:pt x="2" y="236"/>
                  <a:pt x="4" y="233"/>
                </a:cubicBezTo>
                <a:cubicBezTo>
                  <a:pt x="7" y="230"/>
                  <a:pt x="10" y="228"/>
                  <a:pt x="12" y="224"/>
                </a:cubicBezTo>
                <a:cubicBezTo>
                  <a:pt x="15" y="220"/>
                  <a:pt x="13" y="217"/>
                  <a:pt x="14" y="212"/>
                </a:cubicBezTo>
                <a:cubicBezTo>
                  <a:pt x="14" y="210"/>
                  <a:pt x="15" y="208"/>
                  <a:pt x="15" y="206"/>
                </a:cubicBezTo>
                <a:cubicBezTo>
                  <a:pt x="15" y="204"/>
                  <a:pt x="14" y="204"/>
                  <a:pt x="12" y="203"/>
                </a:cubicBezTo>
                <a:cubicBezTo>
                  <a:pt x="10" y="202"/>
                  <a:pt x="9" y="202"/>
                  <a:pt x="6" y="202"/>
                </a:cubicBezTo>
                <a:cubicBezTo>
                  <a:pt x="4" y="202"/>
                  <a:pt x="3" y="201"/>
                  <a:pt x="0" y="200"/>
                </a:cubicBezTo>
                <a:cubicBezTo>
                  <a:pt x="0" y="199"/>
                  <a:pt x="0" y="199"/>
                  <a:pt x="0" y="198"/>
                </a:cubicBezTo>
                <a:cubicBezTo>
                  <a:pt x="2" y="195"/>
                  <a:pt x="5" y="195"/>
                  <a:pt x="7" y="192"/>
                </a:cubicBezTo>
                <a:cubicBezTo>
                  <a:pt x="7" y="192"/>
                  <a:pt x="7" y="192"/>
                  <a:pt x="7" y="192"/>
                </a:cubicBezTo>
                <a:cubicBezTo>
                  <a:pt x="11" y="192"/>
                  <a:pt x="11" y="192"/>
                  <a:pt x="11" y="192"/>
                </a:cubicBezTo>
                <a:cubicBezTo>
                  <a:pt x="16" y="192"/>
                  <a:pt x="19" y="190"/>
                  <a:pt x="23" y="186"/>
                </a:cubicBezTo>
                <a:cubicBezTo>
                  <a:pt x="26" y="184"/>
                  <a:pt x="26" y="180"/>
                  <a:pt x="30" y="180"/>
                </a:cubicBezTo>
                <a:cubicBezTo>
                  <a:pt x="32" y="180"/>
                  <a:pt x="33" y="182"/>
                  <a:pt x="36" y="182"/>
                </a:cubicBezTo>
                <a:cubicBezTo>
                  <a:pt x="41" y="183"/>
                  <a:pt x="44" y="185"/>
                  <a:pt x="49" y="186"/>
                </a:cubicBezTo>
                <a:cubicBezTo>
                  <a:pt x="51" y="187"/>
                  <a:pt x="53" y="187"/>
                  <a:pt x="55" y="188"/>
                </a:cubicBezTo>
                <a:cubicBezTo>
                  <a:pt x="58" y="190"/>
                  <a:pt x="59" y="192"/>
                  <a:pt x="63" y="192"/>
                </a:cubicBezTo>
                <a:cubicBezTo>
                  <a:pt x="64" y="192"/>
                  <a:pt x="64" y="192"/>
                  <a:pt x="65" y="191"/>
                </a:cubicBezTo>
                <a:cubicBezTo>
                  <a:pt x="68" y="191"/>
                  <a:pt x="69" y="189"/>
                  <a:pt x="71" y="187"/>
                </a:cubicBezTo>
                <a:cubicBezTo>
                  <a:pt x="73" y="186"/>
                  <a:pt x="75" y="185"/>
                  <a:pt x="75" y="182"/>
                </a:cubicBezTo>
                <a:cubicBezTo>
                  <a:pt x="75" y="178"/>
                  <a:pt x="73" y="176"/>
                  <a:pt x="71" y="172"/>
                </a:cubicBezTo>
                <a:cubicBezTo>
                  <a:pt x="70" y="169"/>
                  <a:pt x="71" y="167"/>
                  <a:pt x="69" y="164"/>
                </a:cubicBezTo>
                <a:cubicBezTo>
                  <a:pt x="67" y="163"/>
                  <a:pt x="65" y="163"/>
                  <a:pt x="63" y="162"/>
                </a:cubicBezTo>
                <a:cubicBezTo>
                  <a:pt x="59" y="160"/>
                  <a:pt x="56" y="157"/>
                  <a:pt x="56" y="153"/>
                </a:cubicBezTo>
                <a:cubicBezTo>
                  <a:pt x="56" y="151"/>
                  <a:pt x="56" y="149"/>
                  <a:pt x="58" y="147"/>
                </a:cubicBezTo>
                <a:cubicBezTo>
                  <a:pt x="59" y="145"/>
                  <a:pt x="61" y="145"/>
                  <a:pt x="64" y="144"/>
                </a:cubicBezTo>
                <a:cubicBezTo>
                  <a:pt x="67" y="143"/>
                  <a:pt x="69" y="142"/>
                  <a:pt x="72" y="140"/>
                </a:cubicBezTo>
                <a:cubicBezTo>
                  <a:pt x="76" y="139"/>
                  <a:pt x="81" y="138"/>
                  <a:pt x="81" y="134"/>
                </a:cubicBezTo>
                <a:cubicBezTo>
                  <a:pt x="81" y="132"/>
                  <a:pt x="79" y="131"/>
                  <a:pt x="79" y="129"/>
                </a:cubicBezTo>
                <a:cubicBezTo>
                  <a:pt x="77" y="124"/>
                  <a:pt x="77" y="120"/>
                  <a:pt x="73" y="115"/>
                </a:cubicBezTo>
                <a:cubicBezTo>
                  <a:pt x="71" y="112"/>
                  <a:pt x="67" y="112"/>
                  <a:pt x="63" y="109"/>
                </a:cubicBezTo>
                <a:cubicBezTo>
                  <a:pt x="61" y="108"/>
                  <a:pt x="59" y="107"/>
                  <a:pt x="57" y="106"/>
                </a:cubicBezTo>
                <a:cubicBezTo>
                  <a:pt x="54" y="104"/>
                  <a:pt x="54" y="101"/>
                  <a:pt x="51" y="98"/>
                </a:cubicBezTo>
                <a:cubicBezTo>
                  <a:pt x="49" y="97"/>
                  <a:pt x="48" y="97"/>
                  <a:pt x="47" y="95"/>
                </a:cubicBezTo>
                <a:cubicBezTo>
                  <a:pt x="44" y="91"/>
                  <a:pt x="45" y="88"/>
                  <a:pt x="45" y="83"/>
                </a:cubicBezTo>
                <a:cubicBezTo>
                  <a:pt x="45" y="79"/>
                  <a:pt x="41" y="77"/>
                  <a:pt x="39" y="73"/>
                </a:cubicBezTo>
                <a:cubicBezTo>
                  <a:pt x="37" y="68"/>
                  <a:pt x="38" y="64"/>
                  <a:pt x="37" y="58"/>
                </a:cubicBezTo>
                <a:cubicBezTo>
                  <a:pt x="36" y="56"/>
                  <a:pt x="35" y="54"/>
                  <a:pt x="35" y="51"/>
                </a:cubicBezTo>
                <a:cubicBezTo>
                  <a:pt x="35" y="49"/>
                  <a:pt x="38" y="50"/>
                  <a:pt x="39" y="48"/>
                </a:cubicBezTo>
                <a:cubicBezTo>
                  <a:pt x="41" y="47"/>
                  <a:pt x="41" y="46"/>
                  <a:pt x="43" y="45"/>
                </a:cubicBezTo>
                <a:cubicBezTo>
                  <a:pt x="45" y="43"/>
                  <a:pt x="48" y="41"/>
                  <a:pt x="51" y="40"/>
                </a:cubicBezTo>
                <a:cubicBezTo>
                  <a:pt x="57" y="39"/>
                  <a:pt x="61" y="39"/>
                  <a:pt x="67" y="38"/>
                </a:cubicBezTo>
                <a:cubicBezTo>
                  <a:pt x="72" y="37"/>
                  <a:pt x="75" y="37"/>
                  <a:pt x="79" y="35"/>
                </a:cubicBezTo>
                <a:cubicBezTo>
                  <a:pt x="86" y="34"/>
                  <a:pt x="90" y="30"/>
                  <a:pt x="97" y="30"/>
                </a:cubicBezTo>
                <a:cubicBezTo>
                  <a:pt x="105" y="30"/>
                  <a:pt x="109" y="28"/>
                  <a:pt x="116" y="26"/>
                </a:cubicBezTo>
                <a:cubicBezTo>
                  <a:pt x="118" y="25"/>
                  <a:pt x="119" y="24"/>
                  <a:pt x="121" y="23"/>
                </a:cubicBezTo>
                <a:cubicBezTo>
                  <a:pt x="125" y="21"/>
                  <a:pt x="128" y="21"/>
                  <a:pt x="133" y="20"/>
                </a:cubicBezTo>
                <a:cubicBezTo>
                  <a:pt x="137" y="19"/>
                  <a:pt x="139" y="18"/>
                  <a:pt x="143" y="16"/>
                </a:cubicBezTo>
                <a:cubicBezTo>
                  <a:pt x="149" y="13"/>
                  <a:pt x="154" y="12"/>
                  <a:pt x="160" y="1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8" name="Freeform 36"/>
          <p:cNvSpPr>
            <a:spLocks/>
          </p:cNvSpPr>
          <p:nvPr/>
        </p:nvSpPr>
        <p:spPr bwMode="auto">
          <a:xfrm>
            <a:off x="2449079" y="4003559"/>
            <a:ext cx="2742539" cy="1482876"/>
          </a:xfrm>
          <a:custGeom>
            <a:avLst/>
            <a:gdLst/>
            <a:ahLst/>
            <a:cxnLst>
              <a:cxn ang="0">
                <a:pos x="913" y="433"/>
              </a:cxn>
              <a:cxn ang="0">
                <a:pos x="877" y="438"/>
              </a:cxn>
              <a:cxn ang="0">
                <a:pos x="850" y="443"/>
              </a:cxn>
              <a:cxn ang="0">
                <a:pos x="818" y="452"/>
              </a:cxn>
              <a:cxn ang="0">
                <a:pos x="770" y="486"/>
              </a:cxn>
              <a:cxn ang="0">
                <a:pos x="707" y="514"/>
              </a:cxn>
              <a:cxn ang="0">
                <a:pos x="660" y="498"/>
              </a:cxn>
              <a:cxn ang="0">
                <a:pos x="631" y="459"/>
              </a:cxn>
              <a:cxn ang="0">
                <a:pos x="571" y="441"/>
              </a:cxn>
              <a:cxn ang="0">
                <a:pos x="538" y="456"/>
              </a:cxn>
              <a:cxn ang="0">
                <a:pos x="510" y="504"/>
              </a:cxn>
              <a:cxn ang="0">
                <a:pos x="510" y="469"/>
              </a:cxn>
              <a:cxn ang="0">
                <a:pos x="501" y="456"/>
              </a:cxn>
              <a:cxn ang="0">
                <a:pos x="460" y="468"/>
              </a:cxn>
              <a:cxn ang="0">
                <a:pos x="412" y="462"/>
              </a:cxn>
              <a:cxn ang="0">
                <a:pos x="351" y="443"/>
              </a:cxn>
              <a:cxn ang="0">
                <a:pos x="319" y="426"/>
              </a:cxn>
              <a:cxn ang="0">
                <a:pos x="291" y="390"/>
              </a:cxn>
              <a:cxn ang="0">
                <a:pos x="257" y="389"/>
              </a:cxn>
              <a:cxn ang="0">
                <a:pos x="211" y="350"/>
              </a:cxn>
              <a:cxn ang="0">
                <a:pos x="168" y="337"/>
              </a:cxn>
              <a:cxn ang="0">
                <a:pos x="141" y="340"/>
              </a:cxn>
              <a:cxn ang="0">
                <a:pos x="98" y="309"/>
              </a:cxn>
              <a:cxn ang="0">
                <a:pos x="62" y="291"/>
              </a:cxn>
              <a:cxn ang="0">
                <a:pos x="43" y="260"/>
              </a:cxn>
              <a:cxn ang="0">
                <a:pos x="27" y="218"/>
              </a:cxn>
              <a:cxn ang="0">
                <a:pos x="60" y="224"/>
              </a:cxn>
              <a:cxn ang="0">
                <a:pos x="45" y="149"/>
              </a:cxn>
              <a:cxn ang="0">
                <a:pos x="27" y="110"/>
              </a:cxn>
              <a:cxn ang="0">
                <a:pos x="3" y="52"/>
              </a:cxn>
              <a:cxn ang="0">
                <a:pos x="40" y="30"/>
              </a:cxn>
              <a:cxn ang="0">
                <a:pos x="101" y="44"/>
              </a:cxn>
              <a:cxn ang="0">
                <a:pos x="176" y="67"/>
              </a:cxn>
              <a:cxn ang="0">
                <a:pos x="210" y="40"/>
              </a:cxn>
              <a:cxn ang="0">
                <a:pos x="254" y="57"/>
              </a:cxn>
              <a:cxn ang="0">
                <a:pos x="310" y="49"/>
              </a:cxn>
              <a:cxn ang="0">
                <a:pos x="370" y="38"/>
              </a:cxn>
              <a:cxn ang="0">
                <a:pos x="392" y="14"/>
              </a:cxn>
              <a:cxn ang="0">
                <a:pos x="432" y="5"/>
              </a:cxn>
              <a:cxn ang="0">
                <a:pos x="498" y="1"/>
              </a:cxn>
              <a:cxn ang="0">
                <a:pos x="547" y="22"/>
              </a:cxn>
              <a:cxn ang="0">
                <a:pos x="552" y="33"/>
              </a:cxn>
              <a:cxn ang="0">
                <a:pos x="540" y="70"/>
              </a:cxn>
              <a:cxn ang="0">
                <a:pos x="555" y="103"/>
              </a:cxn>
              <a:cxn ang="0">
                <a:pos x="553" y="143"/>
              </a:cxn>
              <a:cxn ang="0">
                <a:pos x="622" y="175"/>
              </a:cxn>
              <a:cxn ang="0">
                <a:pos x="680" y="206"/>
              </a:cxn>
              <a:cxn ang="0">
                <a:pos x="751" y="219"/>
              </a:cxn>
              <a:cxn ang="0">
                <a:pos x="801" y="233"/>
              </a:cxn>
              <a:cxn ang="0">
                <a:pos x="837" y="261"/>
              </a:cxn>
              <a:cxn ang="0">
                <a:pos x="849" y="249"/>
              </a:cxn>
              <a:cxn ang="0">
                <a:pos x="879" y="252"/>
              </a:cxn>
              <a:cxn ang="0">
                <a:pos x="903" y="225"/>
              </a:cxn>
              <a:cxn ang="0">
                <a:pos x="935" y="225"/>
              </a:cxn>
              <a:cxn ang="0">
                <a:pos x="957" y="263"/>
              </a:cxn>
              <a:cxn ang="0">
                <a:pos x="974" y="331"/>
              </a:cxn>
              <a:cxn ang="0">
                <a:pos x="979" y="378"/>
              </a:cxn>
              <a:cxn ang="0">
                <a:pos x="976" y="413"/>
              </a:cxn>
              <a:cxn ang="0">
                <a:pos x="963" y="411"/>
              </a:cxn>
              <a:cxn ang="0">
                <a:pos x="951" y="445"/>
              </a:cxn>
            </a:cxnLst>
            <a:rect l="0" t="0" r="r" b="b"/>
            <a:pathLst>
              <a:path w="985" h="519">
                <a:moveTo>
                  <a:pt x="941" y="447"/>
                </a:moveTo>
                <a:cubicBezTo>
                  <a:pt x="940" y="446"/>
                  <a:pt x="939" y="445"/>
                  <a:pt x="937" y="444"/>
                </a:cubicBezTo>
                <a:cubicBezTo>
                  <a:pt x="935" y="442"/>
                  <a:pt x="933" y="440"/>
                  <a:pt x="929" y="438"/>
                </a:cubicBezTo>
                <a:cubicBezTo>
                  <a:pt x="926" y="437"/>
                  <a:pt x="923" y="436"/>
                  <a:pt x="919" y="435"/>
                </a:cubicBezTo>
                <a:cubicBezTo>
                  <a:pt x="916" y="434"/>
                  <a:pt x="915" y="433"/>
                  <a:pt x="913" y="433"/>
                </a:cubicBezTo>
                <a:cubicBezTo>
                  <a:pt x="909" y="433"/>
                  <a:pt x="907" y="437"/>
                  <a:pt x="906" y="441"/>
                </a:cubicBezTo>
                <a:cubicBezTo>
                  <a:pt x="904" y="446"/>
                  <a:pt x="902" y="450"/>
                  <a:pt x="901" y="456"/>
                </a:cubicBezTo>
                <a:cubicBezTo>
                  <a:pt x="901" y="456"/>
                  <a:pt x="901" y="456"/>
                  <a:pt x="901" y="456"/>
                </a:cubicBezTo>
                <a:cubicBezTo>
                  <a:pt x="892" y="455"/>
                  <a:pt x="887" y="449"/>
                  <a:pt x="882" y="442"/>
                </a:cubicBezTo>
                <a:cubicBezTo>
                  <a:pt x="881" y="440"/>
                  <a:pt x="880" y="438"/>
                  <a:pt x="877" y="438"/>
                </a:cubicBezTo>
                <a:cubicBezTo>
                  <a:pt x="874" y="438"/>
                  <a:pt x="873" y="440"/>
                  <a:pt x="871" y="442"/>
                </a:cubicBezTo>
                <a:cubicBezTo>
                  <a:pt x="867" y="445"/>
                  <a:pt x="866" y="447"/>
                  <a:pt x="863" y="450"/>
                </a:cubicBezTo>
                <a:cubicBezTo>
                  <a:pt x="861" y="452"/>
                  <a:pt x="859" y="454"/>
                  <a:pt x="857" y="454"/>
                </a:cubicBezTo>
                <a:cubicBezTo>
                  <a:pt x="855" y="454"/>
                  <a:pt x="854" y="452"/>
                  <a:pt x="853" y="450"/>
                </a:cubicBezTo>
                <a:cubicBezTo>
                  <a:pt x="851" y="448"/>
                  <a:pt x="851" y="446"/>
                  <a:pt x="850" y="443"/>
                </a:cubicBezTo>
                <a:cubicBezTo>
                  <a:pt x="849" y="442"/>
                  <a:pt x="849" y="439"/>
                  <a:pt x="847" y="439"/>
                </a:cubicBezTo>
                <a:cubicBezTo>
                  <a:pt x="845" y="439"/>
                  <a:pt x="844" y="441"/>
                  <a:pt x="842" y="442"/>
                </a:cubicBezTo>
                <a:cubicBezTo>
                  <a:pt x="837" y="446"/>
                  <a:pt x="835" y="449"/>
                  <a:pt x="829" y="451"/>
                </a:cubicBezTo>
                <a:cubicBezTo>
                  <a:pt x="826" y="452"/>
                  <a:pt x="825" y="452"/>
                  <a:pt x="822" y="452"/>
                </a:cubicBezTo>
                <a:cubicBezTo>
                  <a:pt x="821" y="452"/>
                  <a:pt x="820" y="452"/>
                  <a:pt x="818" y="452"/>
                </a:cubicBezTo>
                <a:cubicBezTo>
                  <a:pt x="814" y="453"/>
                  <a:pt x="813" y="457"/>
                  <a:pt x="810" y="460"/>
                </a:cubicBezTo>
                <a:cubicBezTo>
                  <a:pt x="807" y="462"/>
                  <a:pt x="804" y="461"/>
                  <a:pt x="800" y="462"/>
                </a:cubicBezTo>
                <a:cubicBezTo>
                  <a:pt x="796" y="463"/>
                  <a:pt x="793" y="464"/>
                  <a:pt x="790" y="467"/>
                </a:cubicBezTo>
                <a:cubicBezTo>
                  <a:pt x="787" y="470"/>
                  <a:pt x="785" y="472"/>
                  <a:pt x="783" y="475"/>
                </a:cubicBezTo>
                <a:cubicBezTo>
                  <a:pt x="778" y="480"/>
                  <a:pt x="775" y="482"/>
                  <a:pt x="770" y="486"/>
                </a:cubicBezTo>
                <a:cubicBezTo>
                  <a:pt x="763" y="491"/>
                  <a:pt x="756" y="488"/>
                  <a:pt x="748" y="491"/>
                </a:cubicBezTo>
                <a:cubicBezTo>
                  <a:pt x="744" y="493"/>
                  <a:pt x="742" y="496"/>
                  <a:pt x="738" y="498"/>
                </a:cubicBezTo>
                <a:cubicBezTo>
                  <a:pt x="734" y="502"/>
                  <a:pt x="731" y="503"/>
                  <a:pt x="727" y="506"/>
                </a:cubicBezTo>
                <a:cubicBezTo>
                  <a:pt x="724" y="508"/>
                  <a:pt x="722" y="508"/>
                  <a:pt x="720" y="509"/>
                </a:cubicBezTo>
                <a:cubicBezTo>
                  <a:pt x="715" y="511"/>
                  <a:pt x="712" y="513"/>
                  <a:pt x="707" y="514"/>
                </a:cubicBezTo>
                <a:cubicBezTo>
                  <a:pt x="699" y="516"/>
                  <a:pt x="694" y="519"/>
                  <a:pt x="685" y="519"/>
                </a:cubicBezTo>
                <a:cubicBezTo>
                  <a:pt x="682" y="519"/>
                  <a:pt x="681" y="519"/>
                  <a:pt x="678" y="518"/>
                </a:cubicBezTo>
                <a:cubicBezTo>
                  <a:pt x="671" y="518"/>
                  <a:pt x="667" y="518"/>
                  <a:pt x="660" y="516"/>
                </a:cubicBezTo>
                <a:cubicBezTo>
                  <a:pt x="660" y="516"/>
                  <a:pt x="660" y="516"/>
                  <a:pt x="660" y="516"/>
                </a:cubicBezTo>
                <a:cubicBezTo>
                  <a:pt x="660" y="509"/>
                  <a:pt x="661" y="505"/>
                  <a:pt x="660" y="498"/>
                </a:cubicBezTo>
                <a:cubicBezTo>
                  <a:pt x="659" y="493"/>
                  <a:pt x="657" y="491"/>
                  <a:pt x="657" y="486"/>
                </a:cubicBezTo>
                <a:cubicBezTo>
                  <a:pt x="651" y="485"/>
                  <a:pt x="648" y="485"/>
                  <a:pt x="643" y="484"/>
                </a:cubicBezTo>
                <a:cubicBezTo>
                  <a:pt x="640" y="484"/>
                  <a:pt x="637" y="484"/>
                  <a:pt x="635" y="481"/>
                </a:cubicBezTo>
                <a:cubicBezTo>
                  <a:pt x="633" y="480"/>
                  <a:pt x="633" y="478"/>
                  <a:pt x="632" y="475"/>
                </a:cubicBezTo>
                <a:cubicBezTo>
                  <a:pt x="631" y="469"/>
                  <a:pt x="631" y="466"/>
                  <a:pt x="631" y="459"/>
                </a:cubicBezTo>
                <a:cubicBezTo>
                  <a:pt x="628" y="459"/>
                  <a:pt x="625" y="458"/>
                  <a:pt x="622" y="458"/>
                </a:cubicBezTo>
                <a:cubicBezTo>
                  <a:pt x="614" y="457"/>
                  <a:pt x="609" y="457"/>
                  <a:pt x="600" y="456"/>
                </a:cubicBezTo>
                <a:cubicBezTo>
                  <a:pt x="595" y="455"/>
                  <a:pt x="592" y="454"/>
                  <a:pt x="586" y="452"/>
                </a:cubicBezTo>
                <a:cubicBezTo>
                  <a:pt x="582" y="451"/>
                  <a:pt x="581" y="449"/>
                  <a:pt x="578" y="446"/>
                </a:cubicBezTo>
                <a:cubicBezTo>
                  <a:pt x="575" y="444"/>
                  <a:pt x="575" y="441"/>
                  <a:pt x="571" y="441"/>
                </a:cubicBezTo>
                <a:cubicBezTo>
                  <a:pt x="568" y="441"/>
                  <a:pt x="566" y="443"/>
                  <a:pt x="562" y="444"/>
                </a:cubicBezTo>
                <a:cubicBezTo>
                  <a:pt x="561" y="444"/>
                  <a:pt x="560" y="444"/>
                  <a:pt x="558" y="445"/>
                </a:cubicBezTo>
                <a:cubicBezTo>
                  <a:pt x="556" y="446"/>
                  <a:pt x="555" y="448"/>
                  <a:pt x="552" y="449"/>
                </a:cubicBezTo>
                <a:cubicBezTo>
                  <a:pt x="548" y="451"/>
                  <a:pt x="546" y="451"/>
                  <a:pt x="542" y="453"/>
                </a:cubicBezTo>
                <a:cubicBezTo>
                  <a:pt x="540" y="454"/>
                  <a:pt x="539" y="455"/>
                  <a:pt x="538" y="456"/>
                </a:cubicBezTo>
                <a:cubicBezTo>
                  <a:pt x="536" y="458"/>
                  <a:pt x="534" y="460"/>
                  <a:pt x="533" y="462"/>
                </a:cubicBezTo>
                <a:cubicBezTo>
                  <a:pt x="531" y="466"/>
                  <a:pt x="531" y="469"/>
                  <a:pt x="529" y="472"/>
                </a:cubicBezTo>
                <a:cubicBezTo>
                  <a:pt x="527" y="477"/>
                  <a:pt x="524" y="478"/>
                  <a:pt x="521" y="482"/>
                </a:cubicBezTo>
                <a:cubicBezTo>
                  <a:pt x="518" y="487"/>
                  <a:pt x="515" y="490"/>
                  <a:pt x="513" y="496"/>
                </a:cubicBezTo>
                <a:cubicBezTo>
                  <a:pt x="513" y="499"/>
                  <a:pt x="512" y="502"/>
                  <a:pt x="510" y="504"/>
                </a:cubicBezTo>
                <a:cubicBezTo>
                  <a:pt x="510" y="504"/>
                  <a:pt x="510" y="504"/>
                  <a:pt x="510" y="504"/>
                </a:cubicBezTo>
                <a:cubicBezTo>
                  <a:pt x="508" y="502"/>
                  <a:pt x="507" y="499"/>
                  <a:pt x="505" y="495"/>
                </a:cubicBezTo>
                <a:cubicBezTo>
                  <a:pt x="505" y="494"/>
                  <a:pt x="504" y="493"/>
                  <a:pt x="504" y="491"/>
                </a:cubicBezTo>
                <a:cubicBezTo>
                  <a:pt x="504" y="484"/>
                  <a:pt x="510" y="482"/>
                  <a:pt x="510" y="474"/>
                </a:cubicBezTo>
                <a:cubicBezTo>
                  <a:pt x="510" y="472"/>
                  <a:pt x="510" y="471"/>
                  <a:pt x="510" y="469"/>
                </a:cubicBezTo>
                <a:cubicBezTo>
                  <a:pt x="510" y="469"/>
                  <a:pt x="509" y="468"/>
                  <a:pt x="508" y="467"/>
                </a:cubicBezTo>
                <a:cubicBezTo>
                  <a:pt x="508" y="467"/>
                  <a:pt x="509" y="466"/>
                  <a:pt x="508" y="465"/>
                </a:cubicBezTo>
                <a:cubicBezTo>
                  <a:pt x="508" y="463"/>
                  <a:pt x="507" y="462"/>
                  <a:pt x="506" y="461"/>
                </a:cubicBezTo>
                <a:cubicBezTo>
                  <a:pt x="506" y="459"/>
                  <a:pt x="506" y="458"/>
                  <a:pt x="505" y="457"/>
                </a:cubicBezTo>
                <a:cubicBezTo>
                  <a:pt x="504" y="456"/>
                  <a:pt x="502" y="456"/>
                  <a:pt x="501" y="456"/>
                </a:cubicBezTo>
                <a:cubicBezTo>
                  <a:pt x="495" y="456"/>
                  <a:pt x="492" y="458"/>
                  <a:pt x="487" y="461"/>
                </a:cubicBezTo>
                <a:cubicBezTo>
                  <a:pt x="485" y="463"/>
                  <a:pt x="484" y="464"/>
                  <a:pt x="482" y="464"/>
                </a:cubicBezTo>
                <a:cubicBezTo>
                  <a:pt x="481" y="464"/>
                  <a:pt x="481" y="465"/>
                  <a:pt x="480" y="465"/>
                </a:cubicBezTo>
                <a:cubicBezTo>
                  <a:pt x="480" y="465"/>
                  <a:pt x="480" y="465"/>
                  <a:pt x="480" y="465"/>
                </a:cubicBezTo>
                <a:cubicBezTo>
                  <a:pt x="473" y="465"/>
                  <a:pt x="467" y="467"/>
                  <a:pt x="460" y="468"/>
                </a:cubicBezTo>
                <a:cubicBezTo>
                  <a:pt x="458" y="469"/>
                  <a:pt x="457" y="470"/>
                  <a:pt x="454" y="470"/>
                </a:cubicBezTo>
                <a:cubicBezTo>
                  <a:pt x="442" y="470"/>
                  <a:pt x="442" y="470"/>
                  <a:pt x="442" y="470"/>
                </a:cubicBezTo>
                <a:cubicBezTo>
                  <a:pt x="436" y="470"/>
                  <a:pt x="432" y="468"/>
                  <a:pt x="426" y="466"/>
                </a:cubicBezTo>
                <a:cubicBezTo>
                  <a:pt x="423" y="465"/>
                  <a:pt x="421" y="465"/>
                  <a:pt x="419" y="464"/>
                </a:cubicBezTo>
                <a:cubicBezTo>
                  <a:pt x="416" y="464"/>
                  <a:pt x="415" y="463"/>
                  <a:pt x="412" y="462"/>
                </a:cubicBezTo>
                <a:cubicBezTo>
                  <a:pt x="406" y="461"/>
                  <a:pt x="402" y="462"/>
                  <a:pt x="396" y="461"/>
                </a:cubicBezTo>
                <a:cubicBezTo>
                  <a:pt x="392" y="460"/>
                  <a:pt x="389" y="460"/>
                  <a:pt x="385" y="458"/>
                </a:cubicBezTo>
                <a:cubicBezTo>
                  <a:pt x="381" y="456"/>
                  <a:pt x="378" y="453"/>
                  <a:pt x="373" y="451"/>
                </a:cubicBezTo>
                <a:cubicBezTo>
                  <a:pt x="369" y="449"/>
                  <a:pt x="365" y="450"/>
                  <a:pt x="361" y="448"/>
                </a:cubicBezTo>
                <a:cubicBezTo>
                  <a:pt x="357" y="447"/>
                  <a:pt x="355" y="445"/>
                  <a:pt x="351" y="443"/>
                </a:cubicBezTo>
                <a:cubicBezTo>
                  <a:pt x="350" y="443"/>
                  <a:pt x="350" y="442"/>
                  <a:pt x="349" y="442"/>
                </a:cubicBezTo>
                <a:cubicBezTo>
                  <a:pt x="346" y="442"/>
                  <a:pt x="345" y="444"/>
                  <a:pt x="342" y="444"/>
                </a:cubicBezTo>
                <a:cubicBezTo>
                  <a:pt x="336" y="444"/>
                  <a:pt x="338" y="436"/>
                  <a:pt x="334" y="432"/>
                </a:cubicBezTo>
                <a:cubicBezTo>
                  <a:pt x="333" y="431"/>
                  <a:pt x="331" y="431"/>
                  <a:pt x="330" y="430"/>
                </a:cubicBezTo>
                <a:cubicBezTo>
                  <a:pt x="326" y="428"/>
                  <a:pt x="323" y="428"/>
                  <a:pt x="319" y="426"/>
                </a:cubicBezTo>
                <a:cubicBezTo>
                  <a:pt x="313" y="424"/>
                  <a:pt x="308" y="423"/>
                  <a:pt x="304" y="417"/>
                </a:cubicBezTo>
                <a:cubicBezTo>
                  <a:pt x="303" y="415"/>
                  <a:pt x="301" y="414"/>
                  <a:pt x="299" y="411"/>
                </a:cubicBezTo>
                <a:cubicBezTo>
                  <a:pt x="296" y="408"/>
                  <a:pt x="292" y="406"/>
                  <a:pt x="292" y="401"/>
                </a:cubicBezTo>
                <a:cubicBezTo>
                  <a:pt x="292" y="399"/>
                  <a:pt x="292" y="398"/>
                  <a:pt x="292" y="395"/>
                </a:cubicBezTo>
                <a:cubicBezTo>
                  <a:pt x="292" y="393"/>
                  <a:pt x="293" y="390"/>
                  <a:pt x="291" y="390"/>
                </a:cubicBezTo>
                <a:cubicBezTo>
                  <a:pt x="286" y="390"/>
                  <a:pt x="284" y="392"/>
                  <a:pt x="280" y="393"/>
                </a:cubicBezTo>
                <a:cubicBezTo>
                  <a:pt x="277" y="394"/>
                  <a:pt x="275" y="395"/>
                  <a:pt x="273" y="396"/>
                </a:cubicBezTo>
                <a:cubicBezTo>
                  <a:pt x="269" y="398"/>
                  <a:pt x="267" y="400"/>
                  <a:pt x="262" y="400"/>
                </a:cubicBezTo>
                <a:cubicBezTo>
                  <a:pt x="260" y="400"/>
                  <a:pt x="260" y="397"/>
                  <a:pt x="259" y="395"/>
                </a:cubicBezTo>
                <a:cubicBezTo>
                  <a:pt x="259" y="393"/>
                  <a:pt x="258" y="391"/>
                  <a:pt x="257" y="389"/>
                </a:cubicBezTo>
                <a:cubicBezTo>
                  <a:pt x="256" y="386"/>
                  <a:pt x="255" y="385"/>
                  <a:pt x="253" y="382"/>
                </a:cubicBezTo>
                <a:cubicBezTo>
                  <a:pt x="251" y="380"/>
                  <a:pt x="250" y="378"/>
                  <a:pt x="247" y="377"/>
                </a:cubicBezTo>
                <a:cubicBezTo>
                  <a:pt x="241" y="374"/>
                  <a:pt x="237" y="371"/>
                  <a:pt x="231" y="366"/>
                </a:cubicBezTo>
                <a:cubicBezTo>
                  <a:pt x="228" y="363"/>
                  <a:pt x="226" y="362"/>
                  <a:pt x="223" y="360"/>
                </a:cubicBezTo>
                <a:cubicBezTo>
                  <a:pt x="219" y="356"/>
                  <a:pt x="215" y="354"/>
                  <a:pt x="211" y="350"/>
                </a:cubicBezTo>
                <a:cubicBezTo>
                  <a:pt x="208" y="348"/>
                  <a:pt x="206" y="346"/>
                  <a:pt x="205" y="342"/>
                </a:cubicBezTo>
                <a:cubicBezTo>
                  <a:pt x="203" y="340"/>
                  <a:pt x="203" y="337"/>
                  <a:pt x="201" y="335"/>
                </a:cubicBezTo>
                <a:cubicBezTo>
                  <a:pt x="196" y="332"/>
                  <a:pt x="192" y="331"/>
                  <a:pt x="186" y="330"/>
                </a:cubicBezTo>
                <a:cubicBezTo>
                  <a:pt x="182" y="330"/>
                  <a:pt x="180" y="329"/>
                  <a:pt x="176" y="329"/>
                </a:cubicBezTo>
                <a:cubicBezTo>
                  <a:pt x="171" y="329"/>
                  <a:pt x="170" y="333"/>
                  <a:pt x="168" y="337"/>
                </a:cubicBezTo>
                <a:cubicBezTo>
                  <a:pt x="166" y="341"/>
                  <a:pt x="164" y="344"/>
                  <a:pt x="161" y="347"/>
                </a:cubicBezTo>
                <a:cubicBezTo>
                  <a:pt x="160" y="349"/>
                  <a:pt x="159" y="351"/>
                  <a:pt x="157" y="351"/>
                </a:cubicBezTo>
                <a:cubicBezTo>
                  <a:pt x="153" y="351"/>
                  <a:pt x="152" y="347"/>
                  <a:pt x="149" y="345"/>
                </a:cubicBezTo>
                <a:cubicBezTo>
                  <a:pt x="149" y="345"/>
                  <a:pt x="149" y="345"/>
                  <a:pt x="149" y="345"/>
                </a:cubicBezTo>
                <a:cubicBezTo>
                  <a:pt x="146" y="343"/>
                  <a:pt x="144" y="342"/>
                  <a:pt x="141" y="340"/>
                </a:cubicBezTo>
                <a:cubicBezTo>
                  <a:pt x="138" y="338"/>
                  <a:pt x="137" y="334"/>
                  <a:pt x="133" y="333"/>
                </a:cubicBezTo>
                <a:cubicBezTo>
                  <a:pt x="128" y="331"/>
                  <a:pt x="124" y="330"/>
                  <a:pt x="119" y="328"/>
                </a:cubicBezTo>
                <a:cubicBezTo>
                  <a:pt x="116" y="326"/>
                  <a:pt x="114" y="324"/>
                  <a:pt x="112" y="320"/>
                </a:cubicBezTo>
                <a:cubicBezTo>
                  <a:pt x="109" y="317"/>
                  <a:pt x="107" y="316"/>
                  <a:pt x="104" y="314"/>
                </a:cubicBezTo>
                <a:cubicBezTo>
                  <a:pt x="102" y="312"/>
                  <a:pt x="100" y="311"/>
                  <a:pt x="98" y="309"/>
                </a:cubicBezTo>
                <a:cubicBezTo>
                  <a:pt x="96" y="305"/>
                  <a:pt x="93" y="302"/>
                  <a:pt x="89" y="302"/>
                </a:cubicBezTo>
                <a:cubicBezTo>
                  <a:pt x="87" y="302"/>
                  <a:pt x="85" y="303"/>
                  <a:pt x="83" y="303"/>
                </a:cubicBezTo>
                <a:cubicBezTo>
                  <a:pt x="80" y="303"/>
                  <a:pt x="78" y="303"/>
                  <a:pt x="76" y="301"/>
                </a:cubicBezTo>
                <a:cubicBezTo>
                  <a:pt x="73" y="299"/>
                  <a:pt x="72" y="295"/>
                  <a:pt x="69" y="293"/>
                </a:cubicBezTo>
                <a:cubicBezTo>
                  <a:pt x="67" y="292"/>
                  <a:pt x="65" y="292"/>
                  <a:pt x="62" y="291"/>
                </a:cubicBezTo>
                <a:cubicBezTo>
                  <a:pt x="57" y="291"/>
                  <a:pt x="52" y="292"/>
                  <a:pt x="48" y="287"/>
                </a:cubicBezTo>
                <a:cubicBezTo>
                  <a:pt x="48" y="287"/>
                  <a:pt x="48" y="286"/>
                  <a:pt x="48" y="285"/>
                </a:cubicBezTo>
                <a:cubicBezTo>
                  <a:pt x="46" y="283"/>
                  <a:pt x="45" y="281"/>
                  <a:pt x="45" y="278"/>
                </a:cubicBezTo>
                <a:cubicBezTo>
                  <a:pt x="45" y="275"/>
                  <a:pt x="46" y="273"/>
                  <a:pt x="46" y="270"/>
                </a:cubicBezTo>
                <a:cubicBezTo>
                  <a:pt x="46" y="266"/>
                  <a:pt x="43" y="264"/>
                  <a:pt x="43" y="260"/>
                </a:cubicBezTo>
                <a:cubicBezTo>
                  <a:pt x="42" y="255"/>
                  <a:pt x="43" y="252"/>
                  <a:pt x="41" y="248"/>
                </a:cubicBezTo>
                <a:cubicBezTo>
                  <a:pt x="40" y="245"/>
                  <a:pt x="38" y="245"/>
                  <a:pt x="36" y="243"/>
                </a:cubicBezTo>
                <a:cubicBezTo>
                  <a:pt x="34" y="240"/>
                  <a:pt x="35" y="238"/>
                  <a:pt x="34" y="235"/>
                </a:cubicBezTo>
                <a:cubicBezTo>
                  <a:pt x="33" y="232"/>
                  <a:pt x="33" y="230"/>
                  <a:pt x="31" y="227"/>
                </a:cubicBezTo>
                <a:cubicBezTo>
                  <a:pt x="30" y="224"/>
                  <a:pt x="27" y="222"/>
                  <a:pt x="27" y="218"/>
                </a:cubicBezTo>
                <a:cubicBezTo>
                  <a:pt x="27" y="216"/>
                  <a:pt x="29" y="215"/>
                  <a:pt x="31" y="214"/>
                </a:cubicBezTo>
                <a:cubicBezTo>
                  <a:pt x="33" y="213"/>
                  <a:pt x="35" y="213"/>
                  <a:pt x="36" y="212"/>
                </a:cubicBezTo>
                <a:cubicBezTo>
                  <a:pt x="38" y="212"/>
                  <a:pt x="39" y="209"/>
                  <a:pt x="41" y="209"/>
                </a:cubicBezTo>
                <a:cubicBezTo>
                  <a:pt x="45" y="209"/>
                  <a:pt x="46" y="213"/>
                  <a:pt x="48" y="216"/>
                </a:cubicBezTo>
                <a:cubicBezTo>
                  <a:pt x="51" y="220"/>
                  <a:pt x="54" y="224"/>
                  <a:pt x="60" y="224"/>
                </a:cubicBezTo>
                <a:cubicBezTo>
                  <a:pt x="66" y="224"/>
                  <a:pt x="71" y="219"/>
                  <a:pt x="71" y="213"/>
                </a:cubicBezTo>
                <a:cubicBezTo>
                  <a:pt x="71" y="204"/>
                  <a:pt x="67" y="199"/>
                  <a:pt x="64" y="190"/>
                </a:cubicBezTo>
                <a:cubicBezTo>
                  <a:pt x="62" y="187"/>
                  <a:pt x="60" y="186"/>
                  <a:pt x="59" y="182"/>
                </a:cubicBezTo>
                <a:cubicBezTo>
                  <a:pt x="56" y="176"/>
                  <a:pt x="54" y="173"/>
                  <a:pt x="52" y="166"/>
                </a:cubicBezTo>
                <a:cubicBezTo>
                  <a:pt x="50" y="160"/>
                  <a:pt x="45" y="157"/>
                  <a:pt x="45" y="149"/>
                </a:cubicBezTo>
                <a:cubicBezTo>
                  <a:pt x="45" y="146"/>
                  <a:pt x="46" y="145"/>
                  <a:pt x="47" y="142"/>
                </a:cubicBezTo>
                <a:cubicBezTo>
                  <a:pt x="48" y="139"/>
                  <a:pt x="50" y="138"/>
                  <a:pt x="50" y="135"/>
                </a:cubicBezTo>
                <a:cubicBezTo>
                  <a:pt x="50" y="132"/>
                  <a:pt x="47" y="130"/>
                  <a:pt x="45" y="127"/>
                </a:cubicBezTo>
                <a:cubicBezTo>
                  <a:pt x="41" y="123"/>
                  <a:pt x="37" y="122"/>
                  <a:pt x="32" y="118"/>
                </a:cubicBezTo>
                <a:cubicBezTo>
                  <a:pt x="29" y="116"/>
                  <a:pt x="28" y="113"/>
                  <a:pt x="27" y="110"/>
                </a:cubicBezTo>
                <a:cubicBezTo>
                  <a:pt x="24" y="104"/>
                  <a:pt x="22" y="101"/>
                  <a:pt x="19" y="95"/>
                </a:cubicBezTo>
                <a:cubicBezTo>
                  <a:pt x="16" y="87"/>
                  <a:pt x="15" y="82"/>
                  <a:pt x="10" y="75"/>
                </a:cubicBezTo>
                <a:cubicBezTo>
                  <a:pt x="5" y="67"/>
                  <a:pt x="1" y="62"/>
                  <a:pt x="0" y="52"/>
                </a:cubicBezTo>
                <a:cubicBezTo>
                  <a:pt x="0" y="52"/>
                  <a:pt x="0" y="52"/>
                  <a:pt x="0" y="52"/>
                </a:cubicBezTo>
                <a:cubicBezTo>
                  <a:pt x="3" y="52"/>
                  <a:pt x="3" y="52"/>
                  <a:pt x="3" y="52"/>
                </a:cubicBezTo>
                <a:cubicBezTo>
                  <a:pt x="5" y="52"/>
                  <a:pt x="5" y="50"/>
                  <a:pt x="7" y="49"/>
                </a:cubicBezTo>
                <a:cubicBezTo>
                  <a:pt x="11" y="47"/>
                  <a:pt x="13" y="46"/>
                  <a:pt x="17" y="44"/>
                </a:cubicBezTo>
                <a:cubicBezTo>
                  <a:pt x="23" y="41"/>
                  <a:pt x="26" y="39"/>
                  <a:pt x="32" y="35"/>
                </a:cubicBezTo>
                <a:cubicBezTo>
                  <a:pt x="33" y="34"/>
                  <a:pt x="34" y="33"/>
                  <a:pt x="36" y="32"/>
                </a:cubicBezTo>
                <a:cubicBezTo>
                  <a:pt x="37" y="31"/>
                  <a:pt x="39" y="31"/>
                  <a:pt x="40" y="30"/>
                </a:cubicBezTo>
                <a:cubicBezTo>
                  <a:pt x="43" y="29"/>
                  <a:pt x="44" y="28"/>
                  <a:pt x="46" y="26"/>
                </a:cubicBezTo>
                <a:cubicBezTo>
                  <a:pt x="50" y="25"/>
                  <a:pt x="53" y="24"/>
                  <a:pt x="58" y="24"/>
                </a:cubicBezTo>
                <a:cubicBezTo>
                  <a:pt x="65" y="24"/>
                  <a:pt x="69" y="28"/>
                  <a:pt x="75" y="31"/>
                </a:cubicBezTo>
                <a:cubicBezTo>
                  <a:pt x="82" y="35"/>
                  <a:pt x="86" y="37"/>
                  <a:pt x="93" y="40"/>
                </a:cubicBezTo>
                <a:cubicBezTo>
                  <a:pt x="96" y="41"/>
                  <a:pt x="98" y="43"/>
                  <a:pt x="101" y="44"/>
                </a:cubicBezTo>
                <a:cubicBezTo>
                  <a:pt x="114" y="50"/>
                  <a:pt x="121" y="55"/>
                  <a:pt x="134" y="60"/>
                </a:cubicBezTo>
                <a:cubicBezTo>
                  <a:pt x="138" y="61"/>
                  <a:pt x="140" y="64"/>
                  <a:pt x="144" y="64"/>
                </a:cubicBezTo>
                <a:cubicBezTo>
                  <a:pt x="150" y="64"/>
                  <a:pt x="153" y="59"/>
                  <a:pt x="159" y="59"/>
                </a:cubicBezTo>
                <a:cubicBezTo>
                  <a:pt x="162" y="59"/>
                  <a:pt x="164" y="60"/>
                  <a:pt x="166" y="61"/>
                </a:cubicBezTo>
                <a:cubicBezTo>
                  <a:pt x="171" y="63"/>
                  <a:pt x="172" y="67"/>
                  <a:pt x="176" y="67"/>
                </a:cubicBezTo>
                <a:cubicBezTo>
                  <a:pt x="179" y="67"/>
                  <a:pt x="180" y="66"/>
                  <a:pt x="183" y="65"/>
                </a:cubicBezTo>
                <a:cubicBezTo>
                  <a:pt x="188" y="63"/>
                  <a:pt x="191" y="61"/>
                  <a:pt x="195" y="57"/>
                </a:cubicBezTo>
                <a:cubicBezTo>
                  <a:pt x="199" y="53"/>
                  <a:pt x="200" y="50"/>
                  <a:pt x="204" y="45"/>
                </a:cubicBezTo>
                <a:cubicBezTo>
                  <a:pt x="206" y="44"/>
                  <a:pt x="207" y="43"/>
                  <a:pt x="208" y="42"/>
                </a:cubicBezTo>
                <a:cubicBezTo>
                  <a:pt x="209" y="41"/>
                  <a:pt x="209" y="40"/>
                  <a:pt x="210" y="40"/>
                </a:cubicBezTo>
                <a:cubicBezTo>
                  <a:pt x="215" y="40"/>
                  <a:pt x="217" y="42"/>
                  <a:pt x="222" y="42"/>
                </a:cubicBezTo>
                <a:cubicBezTo>
                  <a:pt x="227" y="42"/>
                  <a:pt x="231" y="41"/>
                  <a:pt x="236" y="41"/>
                </a:cubicBezTo>
                <a:cubicBezTo>
                  <a:pt x="239" y="41"/>
                  <a:pt x="239" y="44"/>
                  <a:pt x="240" y="47"/>
                </a:cubicBezTo>
                <a:cubicBezTo>
                  <a:pt x="241" y="49"/>
                  <a:pt x="242" y="51"/>
                  <a:pt x="244" y="53"/>
                </a:cubicBezTo>
                <a:cubicBezTo>
                  <a:pt x="247" y="56"/>
                  <a:pt x="250" y="56"/>
                  <a:pt x="254" y="57"/>
                </a:cubicBezTo>
                <a:cubicBezTo>
                  <a:pt x="261" y="58"/>
                  <a:pt x="265" y="59"/>
                  <a:pt x="273" y="59"/>
                </a:cubicBezTo>
                <a:cubicBezTo>
                  <a:pt x="276" y="59"/>
                  <a:pt x="279" y="58"/>
                  <a:pt x="282" y="56"/>
                </a:cubicBezTo>
                <a:cubicBezTo>
                  <a:pt x="284" y="55"/>
                  <a:pt x="286" y="53"/>
                  <a:pt x="289" y="53"/>
                </a:cubicBezTo>
                <a:cubicBezTo>
                  <a:pt x="292" y="53"/>
                  <a:pt x="293" y="56"/>
                  <a:pt x="297" y="56"/>
                </a:cubicBezTo>
                <a:cubicBezTo>
                  <a:pt x="302" y="56"/>
                  <a:pt x="305" y="52"/>
                  <a:pt x="310" y="49"/>
                </a:cubicBezTo>
                <a:cubicBezTo>
                  <a:pt x="314" y="47"/>
                  <a:pt x="317" y="46"/>
                  <a:pt x="322" y="45"/>
                </a:cubicBezTo>
                <a:cubicBezTo>
                  <a:pt x="331" y="42"/>
                  <a:pt x="335" y="36"/>
                  <a:pt x="344" y="36"/>
                </a:cubicBezTo>
                <a:cubicBezTo>
                  <a:pt x="348" y="36"/>
                  <a:pt x="350" y="38"/>
                  <a:pt x="354" y="40"/>
                </a:cubicBezTo>
                <a:cubicBezTo>
                  <a:pt x="356" y="42"/>
                  <a:pt x="357" y="43"/>
                  <a:pt x="359" y="43"/>
                </a:cubicBezTo>
                <a:cubicBezTo>
                  <a:pt x="363" y="43"/>
                  <a:pt x="366" y="40"/>
                  <a:pt x="370" y="38"/>
                </a:cubicBezTo>
                <a:cubicBezTo>
                  <a:pt x="374" y="36"/>
                  <a:pt x="376" y="36"/>
                  <a:pt x="380" y="34"/>
                </a:cubicBezTo>
                <a:cubicBezTo>
                  <a:pt x="383" y="32"/>
                  <a:pt x="384" y="29"/>
                  <a:pt x="385" y="25"/>
                </a:cubicBezTo>
                <a:cubicBezTo>
                  <a:pt x="387" y="22"/>
                  <a:pt x="388" y="20"/>
                  <a:pt x="390" y="17"/>
                </a:cubicBezTo>
                <a:cubicBezTo>
                  <a:pt x="390" y="16"/>
                  <a:pt x="389" y="15"/>
                  <a:pt x="390" y="15"/>
                </a:cubicBezTo>
                <a:cubicBezTo>
                  <a:pt x="390" y="14"/>
                  <a:pt x="391" y="14"/>
                  <a:pt x="392" y="14"/>
                </a:cubicBezTo>
                <a:cubicBezTo>
                  <a:pt x="392" y="14"/>
                  <a:pt x="393" y="14"/>
                  <a:pt x="394" y="14"/>
                </a:cubicBezTo>
                <a:cubicBezTo>
                  <a:pt x="397" y="14"/>
                  <a:pt x="399" y="13"/>
                  <a:pt x="402" y="12"/>
                </a:cubicBezTo>
                <a:cubicBezTo>
                  <a:pt x="406" y="12"/>
                  <a:pt x="409" y="13"/>
                  <a:pt x="412" y="12"/>
                </a:cubicBezTo>
                <a:cubicBezTo>
                  <a:pt x="416" y="11"/>
                  <a:pt x="417" y="9"/>
                  <a:pt x="420" y="8"/>
                </a:cubicBezTo>
                <a:cubicBezTo>
                  <a:pt x="425" y="6"/>
                  <a:pt x="427" y="6"/>
                  <a:pt x="432" y="5"/>
                </a:cubicBezTo>
                <a:cubicBezTo>
                  <a:pt x="435" y="4"/>
                  <a:pt x="437" y="2"/>
                  <a:pt x="440" y="2"/>
                </a:cubicBezTo>
                <a:cubicBezTo>
                  <a:pt x="442" y="2"/>
                  <a:pt x="443" y="3"/>
                  <a:pt x="444" y="3"/>
                </a:cubicBezTo>
                <a:cubicBezTo>
                  <a:pt x="448" y="4"/>
                  <a:pt x="451" y="3"/>
                  <a:pt x="455" y="3"/>
                </a:cubicBezTo>
                <a:cubicBezTo>
                  <a:pt x="470" y="3"/>
                  <a:pt x="479" y="0"/>
                  <a:pt x="494" y="0"/>
                </a:cubicBezTo>
                <a:cubicBezTo>
                  <a:pt x="495" y="0"/>
                  <a:pt x="497" y="1"/>
                  <a:pt x="498" y="1"/>
                </a:cubicBezTo>
                <a:cubicBezTo>
                  <a:pt x="498" y="2"/>
                  <a:pt x="498" y="3"/>
                  <a:pt x="499" y="3"/>
                </a:cubicBezTo>
                <a:cubicBezTo>
                  <a:pt x="501" y="5"/>
                  <a:pt x="504" y="5"/>
                  <a:pt x="507" y="5"/>
                </a:cubicBezTo>
                <a:cubicBezTo>
                  <a:pt x="512" y="6"/>
                  <a:pt x="516" y="5"/>
                  <a:pt x="521" y="7"/>
                </a:cubicBezTo>
                <a:cubicBezTo>
                  <a:pt x="524" y="8"/>
                  <a:pt x="526" y="10"/>
                  <a:pt x="529" y="12"/>
                </a:cubicBezTo>
                <a:cubicBezTo>
                  <a:pt x="536" y="16"/>
                  <a:pt x="541" y="18"/>
                  <a:pt x="547" y="22"/>
                </a:cubicBezTo>
                <a:cubicBezTo>
                  <a:pt x="547" y="22"/>
                  <a:pt x="547" y="22"/>
                  <a:pt x="547" y="22"/>
                </a:cubicBezTo>
                <a:cubicBezTo>
                  <a:pt x="545" y="25"/>
                  <a:pt x="542" y="25"/>
                  <a:pt x="540" y="28"/>
                </a:cubicBezTo>
                <a:cubicBezTo>
                  <a:pt x="540" y="29"/>
                  <a:pt x="540" y="29"/>
                  <a:pt x="540" y="30"/>
                </a:cubicBezTo>
                <a:cubicBezTo>
                  <a:pt x="543" y="31"/>
                  <a:pt x="544" y="32"/>
                  <a:pt x="546" y="32"/>
                </a:cubicBezTo>
                <a:cubicBezTo>
                  <a:pt x="549" y="32"/>
                  <a:pt x="550" y="32"/>
                  <a:pt x="552" y="33"/>
                </a:cubicBezTo>
                <a:cubicBezTo>
                  <a:pt x="554" y="34"/>
                  <a:pt x="555" y="34"/>
                  <a:pt x="555" y="36"/>
                </a:cubicBezTo>
                <a:cubicBezTo>
                  <a:pt x="555" y="38"/>
                  <a:pt x="554" y="40"/>
                  <a:pt x="554" y="42"/>
                </a:cubicBezTo>
                <a:cubicBezTo>
                  <a:pt x="553" y="47"/>
                  <a:pt x="555" y="50"/>
                  <a:pt x="552" y="54"/>
                </a:cubicBezTo>
                <a:cubicBezTo>
                  <a:pt x="550" y="58"/>
                  <a:pt x="547" y="60"/>
                  <a:pt x="544" y="63"/>
                </a:cubicBezTo>
                <a:cubicBezTo>
                  <a:pt x="542" y="66"/>
                  <a:pt x="540" y="67"/>
                  <a:pt x="540" y="70"/>
                </a:cubicBezTo>
                <a:cubicBezTo>
                  <a:pt x="540" y="73"/>
                  <a:pt x="541" y="73"/>
                  <a:pt x="542" y="75"/>
                </a:cubicBezTo>
                <a:cubicBezTo>
                  <a:pt x="542" y="78"/>
                  <a:pt x="542" y="81"/>
                  <a:pt x="543" y="83"/>
                </a:cubicBezTo>
                <a:cubicBezTo>
                  <a:pt x="545" y="87"/>
                  <a:pt x="549" y="85"/>
                  <a:pt x="553" y="85"/>
                </a:cubicBezTo>
                <a:cubicBezTo>
                  <a:pt x="553" y="92"/>
                  <a:pt x="554" y="95"/>
                  <a:pt x="554" y="101"/>
                </a:cubicBezTo>
                <a:cubicBezTo>
                  <a:pt x="554" y="102"/>
                  <a:pt x="555" y="103"/>
                  <a:pt x="555" y="103"/>
                </a:cubicBezTo>
                <a:cubicBezTo>
                  <a:pt x="555" y="118"/>
                  <a:pt x="555" y="118"/>
                  <a:pt x="555" y="118"/>
                </a:cubicBezTo>
                <a:cubicBezTo>
                  <a:pt x="555" y="123"/>
                  <a:pt x="554" y="126"/>
                  <a:pt x="551" y="130"/>
                </a:cubicBezTo>
                <a:cubicBezTo>
                  <a:pt x="549" y="133"/>
                  <a:pt x="547" y="134"/>
                  <a:pt x="547" y="136"/>
                </a:cubicBezTo>
                <a:cubicBezTo>
                  <a:pt x="547" y="138"/>
                  <a:pt x="549" y="138"/>
                  <a:pt x="550" y="139"/>
                </a:cubicBezTo>
                <a:cubicBezTo>
                  <a:pt x="552" y="140"/>
                  <a:pt x="552" y="142"/>
                  <a:pt x="553" y="143"/>
                </a:cubicBezTo>
                <a:cubicBezTo>
                  <a:pt x="555" y="146"/>
                  <a:pt x="556" y="148"/>
                  <a:pt x="558" y="151"/>
                </a:cubicBezTo>
                <a:cubicBezTo>
                  <a:pt x="563" y="156"/>
                  <a:pt x="566" y="158"/>
                  <a:pt x="571" y="163"/>
                </a:cubicBezTo>
                <a:cubicBezTo>
                  <a:pt x="576" y="167"/>
                  <a:pt x="578" y="170"/>
                  <a:pt x="582" y="174"/>
                </a:cubicBezTo>
                <a:cubicBezTo>
                  <a:pt x="587" y="180"/>
                  <a:pt x="590" y="185"/>
                  <a:pt x="598" y="185"/>
                </a:cubicBezTo>
                <a:cubicBezTo>
                  <a:pt x="622" y="175"/>
                  <a:pt x="622" y="175"/>
                  <a:pt x="622" y="175"/>
                </a:cubicBezTo>
                <a:cubicBezTo>
                  <a:pt x="624" y="182"/>
                  <a:pt x="629" y="185"/>
                  <a:pt x="635" y="188"/>
                </a:cubicBezTo>
                <a:cubicBezTo>
                  <a:pt x="641" y="191"/>
                  <a:pt x="644" y="192"/>
                  <a:pt x="649" y="194"/>
                </a:cubicBezTo>
                <a:cubicBezTo>
                  <a:pt x="655" y="197"/>
                  <a:pt x="657" y="201"/>
                  <a:pt x="663" y="203"/>
                </a:cubicBezTo>
                <a:cubicBezTo>
                  <a:pt x="666" y="204"/>
                  <a:pt x="669" y="204"/>
                  <a:pt x="672" y="204"/>
                </a:cubicBezTo>
                <a:cubicBezTo>
                  <a:pt x="675" y="205"/>
                  <a:pt x="677" y="206"/>
                  <a:pt x="680" y="206"/>
                </a:cubicBezTo>
                <a:cubicBezTo>
                  <a:pt x="690" y="206"/>
                  <a:pt x="690" y="206"/>
                  <a:pt x="690" y="206"/>
                </a:cubicBezTo>
                <a:cubicBezTo>
                  <a:pt x="693" y="206"/>
                  <a:pt x="695" y="205"/>
                  <a:pt x="699" y="205"/>
                </a:cubicBezTo>
                <a:cubicBezTo>
                  <a:pt x="711" y="205"/>
                  <a:pt x="715" y="218"/>
                  <a:pt x="728" y="218"/>
                </a:cubicBezTo>
                <a:cubicBezTo>
                  <a:pt x="733" y="218"/>
                  <a:pt x="735" y="215"/>
                  <a:pt x="740" y="215"/>
                </a:cubicBezTo>
                <a:cubicBezTo>
                  <a:pt x="745" y="215"/>
                  <a:pt x="747" y="219"/>
                  <a:pt x="751" y="219"/>
                </a:cubicBezTo>
                <a:cubicBezTo>
                  <a:pt x="761" y="219"/>
                  <a:pt x="765" y="210"/>
                  <a:pt x="775" y="210"/>
                </a:cubicBezTo>
                <a:cubicBezTo>
                  <a:pt x="777" y="210"/>
                  <a:pt x="778" y="212"/>
                  <a:pt x="779" y="213"/>
                </a:cubicBezTo>
                <a:cubicBezTo>
                  <a:pt x="782" y="216"/>
                  <a:pt x="784" y="218"/>
                  <a:pt x="786" y="221"/>
                </a:cubicBezTo>
                <a:cubicBezTo>
                  <a:pt x="789" y="226"/>
                  <a:pt x="791" y="227"/>
                  <a:pt x="795" y="230"/>
                </a:cubicBezTo>
                <a:cubicBezTo>
                  <a:pt x="797" y="231"/>
                  <a:pt x="799" y="232"/>
                  <a:pt x="801" y="233"/>
                </a:cubicBezTo>
                <a:cubicBezTo>
                  <a:pt x="805" y="235"/>
                  <a:pt x="807" y="234"/>
                  <a:pt x="810" y="236"/>
                </a:cubicBezTo>
                <a:cubicBezTo>
                  <a:pt x="813" y="237"/>
                  <a:pt x="813" y="241"/>
                  <a:pt x="813" y="244"/>
                </a:cubicBezTo>
                <a:cubicBezTo>
                  <a:pt x="814" y="248"/>
                  <a:pt x="813" y="251"/>
                  <a:pt x="814" y="254"/>
                </a:cubicBezTo>
                <a:cubicBezTo>
                  <a:pt x="817" y="259"/>
                  <a:pt x="822" y="258"/>
                  <a:pt x="827" y="259"/>
                </a:cubicBezTo>
                <a:cubicBezTo>
                  <a:pt x="831" y="259"/>
                  <a:pt x="834" y="259"/>
                  <a:pt x="837" y="261"/>
                </a:cubicBezTo>
                <a:cubicBezTo>
                  <a:pt x="842" y="264"/>
                  <a:pt x="845" y="268"/>
                  <a:pt x="851" y="269"/>
                </a:cubicBezTo>
                <a:cubicBezTo>
                  <a:pt x="851" y="265"/>
                  <a:pt x="851" y="265"/>
                  <a:pt x="851" y="265"/>
                </a:cubicBezTo>
                <a:cubicBezTo>
                  <a:pt x="851" y="264"/>
                  <a:pt x="850" y="263"/>
                  <a:pt x="850" y="262"/>
                </a:cubicBezTo>
                <a:cubicBezTo>
                  <a:pt x="849" y="260"/>
                  <a:pt x="849" y="258"/>
                  <a:pt x="849" y="256"/>
                </a:cubicBezTo>
                <a:cubicBezTo>
                  <a:pt x="849" y="249"/>
                  <a:pt x="849" y="249"/>
                  <a:pt x="849" y="249"/>
                </a:cubicBezTo>
                <a:cubicBezTo>
                  <a:pt x="854" y="252"/>
                  <a:pt x="858" y="253"/>
                  <a:pt x="863" y="256"/>
                </a:cubicBezTo>
                <a:cubicBezTo>
                  <a:pt x="866" y="257"/>
                  <a:pt x="867" y="260"/>
                  <a:pt x="870" y="261"/>
                </a:cubicBezTo>
                <a:cubicBezTo>
                  <a:pt x="873" y="262"/>
                  <a:pt x="875" y="263"/>
                  <a:pt x="878" y="263"/>
                </a:cubicBezTo>
                <a:cubicBezTo>
                  <a:pt x="879" y="261"/>
                  <a:pt x="879" y="261"/>
                  <a:pt x="879" y="261"/>
                </a:cubicBezTo>
                <a:cubicBezTo>
                  <a:pt x="879" y="252"/>
                  <a:pt x="879" y="252"/>
                  <a:pt x="879" y="252"/>
                </a:cubicBezTo>
                <a:cubicBezTo>
                  <a:pt x="879" y="248"/>
                  <a:pt x="882" y="247"/>
                  <a:pt x="885" y="246"/>
                </a:cubicBezTo>
                <a:cubicBezTo>
                  <a:pt x="887" y="246"/>
                  <a:pt x="888" y="245"/>
                  <a:pt x="890" y="244"/>
                </a:cubicBezTo>
                <a:cubicBezTo>
                  <a:pt x="894" y="244"/>
                  <a:pt x="894" y="244"/>
                  <a:pt x="894" y="244"/>
                </a:cubicBezTo>
                <a:cubicBezTo>
                  <a:pt x="897" y="244"/>
                  <a:pt x="897" y="241"/>
                  <a:pt x="898" y="239"/>
                </a:cubicBezTo>
                <a:cubicBezTo>
                  <a:pt x="900" y="234"/>
                  <a:pt x="899" y="229"/>
                  <a:pt x="903" y="225"/>
                </a:cubicBezTo>
                <a:cubicBezTo>
                  <a:pt x="906" y="221"/>
                  <a:pt x="911" y="222"/>
                  <a:pt x="916" y="220"/>
                </a:cubicBezTo>
                <a:cubicBezTo>
                  <a:pt x="918" y="220"/>
                  <a:pt x="919" y="220"/>
                  <a:pt x="920" y="219"/>
                </a:cubicBezTo>
                <a:cubicBezTo>
                  <a:pt x="920" y="219"/>
                  <a:pt x="920" y="219"/>
                  <a:pt x="920" y="219"/>
                </a:cubicBezTo>
                <a:cubicBezTo>
                  <a:pt x="924" y="220"/>
                  <a:pt x="927" y="221"/>
                  <a:pt x="931" y="223"/>
                </a:cubicBezTo>
                <a:cubicBezTo>
                  <a:pt x="932" y="224"/>
                  <a:pt x="934" y="224"/>
                  <a:pt x="935" y="225"/>
                </a:cubicBezTo>
                <a:cubicBezTo>
                  <a:pt x="936" y="226"/>
                  <a:pt x="936" y="227"/>
                  <a:pt x="937" y="229"/>
                </a:cubicBezTo>
                <a:cubicBezTo>
                  <a:pt x="938" y="232"/>
                  <a:pt x="941" y="234"/>
                  <a:pt x="943" y="237"/>
                </a:cubicBezTo>
                <a:cubicBezTo>
                  <a:pt x="946" y="241"/>
                  <a:pt x="948" y="244"/>
                  <a:pt x="950" y="249"/>
                </a:cubicBezTo>
                <a:cubicBezTo>
                  <a:pt x="951" y="251"/>
                  <a:pt x="952" y="253"/>
                  <a:pt x="953" y="255"/>
                </a:cubicBezTo>
                <a:cubicBezTo>
                  <a:pt x="955" y="258"/>
                  <a:pt x="956" y="260"/>
                  <a:pt x="957" y="263"/>
                </a:cubicBezTo>
                <a:cubicBezTo>
                  <a:pt x="961" y="273"/>
                  <a:pt x="960" y="280"/>
                  <a:pt x="963" y="290"/>
                </a:cubicBezTo>
                <a:cubicBezTo>
                  <a:pt x="964" y="292"/>
                  <a:pt x="966" y="292"/>
                  <a:pt x="966" y="294"/>
                </a:cubicBezTo>
                <a:cubicBezTo>
                  <a:pt x="969" y="301"/>
                  <a:pt x="971" y="305"/>
                  <a:pt x="973" y="312"/>
                </a:cubicBezTo>
                <a:cubicBezTo>
                  <a:pt x="973" y="313"/>
                  <a:pt x="974" y="314"/>
                  <a:pt x="974" y="316"/>
                </a:cubicBezTo>
                <a:cubicBezTo>
                  <a:pt x="974" y="331"/>
                  <a:pt x="974" y="331"/>
                  <a:pt x="974" y="331"/>
                </a:cubicBezTo>
                <a:cubicBezTo>
                  <a:pt x="974" y="332"/>
                  <a:pt x="975" y="332"/>
                  <a:pt x="975" y="333"/>
                </a:cubicBezTo>
                <a:cubicBezTo>
                  <a:pt x="975" y="334"/>
                  <a:pt x="975" y="336"/>
                  <a:pt x="975" y="337"/>
                </a:cubicBezTo>
                <a:cubicBezTo>
                  <a:pt x="977" y="348"/>
                  <a:pt x="981" y="353"/>
                  <a:pt x="981" y="364"/>
                </a:cubicBezTo>
                <a:cubicBezTo>
                  <a:pt x="981" y="367"/>
                  <a:pt x="980" y="369"/>
                  <a:pt x="979" y="371"/>
                </a:cubicBezTo>
                <a:cubicBezTo>
                  <a:pt x="979" y="374"/>
                  <a:pt x="979" y="376"/>
                  <a:pt x="979" y="378"/>
                </a:cubicBezTo>
                <a:cubicBezTo>
                  <a:pt x="979" y="385"/>
                  <a:pt x="979" y="389"/>
                  <a:pt x="980" y="395"/>
                </a:cubicBezTo>
                <a:cubicBezTo>
                  <a:pt x="981" y="399"/>
                  <a:pt x="984" y="401"/>
                  <a:pt x="985" y="405"/>
                </a:cubicBezTo>
                <a:cubicBezTo>
                  <a:pt x="985" y="405"/>
                  <a:pt x="985" y="405"/>
                  <a:pt x="985" y="405"/>
                </a:cubicBezTo>
                <a:cubicBezTo>
                  <a:pt x="983" y="407"/>
                  <a:pt x="982" y="408"/>
                  <a:pt x="980" y="410"/>
                </a:cubicBezTo>
                <a:cubicBezTo>
                  <a:pt x="978" y="411"/>
                  <a:pt x="977" y="412"/>
                  <a:pt x="976" y="413"/>
                </a:cubicBezTo>
                <a:cubicBezTo>
                  <a:pt x="976" y="414"/>
                  <a:pt x="976" y="415"/>
                  <a:pt x="976" y="415"/>
                </a:cubicBezTo>
                <a:cubicBezTo>
                  <a:pt x="975" y="416"/>
                  <a:pt x="975" y="417"/>
                  <a:pt x="974" y="417"/>
                </a:cubicBezTo>
                <a:cubicBezTo>
                  <a:pt x="972" y="417"/>
                  <a:pt x="970" y="416"/>
                  <a:pt x="968" y="414"/>
                </a:cubicBezTo>
                <a:cubicBezTo>
                  <a:pt x="967" y="413"/>
                  <a:pt x="967" y="410"/>
                  <a:pt x="965" y="410"/>
                </a:cubicBezTo>
                <a:cubicBezTo>
                  <a:pt x="964" y="410"/>
                  <a:pt x="964" y="411"/>
                  <a:pt x="963" y="411"/>
                </a:cubicBezTo>
                <a:cubicBezTo>
                  <a:pt x="963" y="430"/>
                  <a:pt x="963" y="430"/>
                  <a:pt x="963" y="430"/>
                </a:cubicBezTo>
                <a:cubicBezTo>
                  <a:pt x="963" y="435"/>
                  <a:pt x="964" y="437"/>
                  <a:pt x="964" y="442"/>
                </a:cubicBezTo>
                <a:cubicBezTo>
                  <a:pt x="964" y="449"/>
                  <a:pt x="964" y="449"/>
                  <a:pt x="964" y="449"/>
                </a:cubicBezTo>
                <a:cubicBezTo>
                  <a:pt x="961" y="449"/>
                  <a:pt x="961" y="449"/>
                  <a:pt x="961" y="449"/>
                </a:cubicBezTo>
                <a:cubicBezTo>
                  <a:pt x="957" y="448"/>
                  <a:pt x="954" y="447"/>
                  <a:pt x="951" y="445"/>
                </a:cubicBezTo>
                <a:cubicBezTo>
                  <a:pt x="949" y="444"/>
                  <a:pt x="949" y="442"/>
                  <a:pt x="947" y="442"/>
                </a:cubicBezTo>
                <a:cubicBezTo>
                  <a:pt x="944" y="442"/>
                  <a:pt x="943" y="445"/>
                  <a:pt x="941" y="44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9" name="TextBox 68">
            <a:extLst>
              <a:ext uri="{FF2B5EF4-FFF2-40B4-BE49-F238E27FC236}">
                <a16:creationId xmlns:a16="http://schemas.microsoft.com/office/drawing/2014/main" id="{ABB2B2D1-B40B-4D9D-B46C-407C679CCE71}"/>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CHINA MAP</a:t>
            </a:r>
          </a:p>
          <a:p>
            <a:r>
              <a:rPr lang="en-US" dirty="0">
                <a:solidFill>
                  <a:srgbClr val="56595E"/>
                </a:solidFill>
                <a:latin typeface="Candara" panose="020E0502030303020204" pitchFamily="34" charset="0"/>
              </a:rPr>
              <a:t>Your Subtitle</a:t>
            </a:r>
          </a:p>
        </p:txBody>
      </p:sp>
      <p:sp>
        <p:nvSpPr>
          <p:cNvPr id="70" name="TextBox 69">
            <a:extLst>
              <a:ext uri="{FF2B5EF4-FFF2-40B4-BE49-F238E27FC236}">
                <a16:creationId xmlns:a16="http://schemas.microsoft.com/office/drawing/2014/main" id="{C52DD274-CD77-46EC-B1B9-F150E5DC579D}"/>
              </a:ext>
            </a:extLst>
          </p:cNvPr>
          <p:cNvSpPr txBox="1"/>
          <p:nvPr/>
        </p:nvSpPr>
        <p:spPr>
          <a:xfrm>
            <a:off x="9768840" y="1283762"/>
            <a:ext cx="2423160" cy="1923604"/>
          </a:xfrm>
          <a:prstGeom prst="rect">
            <a:avLst/>
          </a:prstGeom>
          <a:noFill/>
        </p:spPr>
        <p:txBody>
          <a:bodyPr wrap="square" rtlCol="0">
            <a:spAutoFit/>
          </a:bodyPr>
          <a:lstStyle/>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71" name="TextBox 70">
            <a:extLst>
              <a:ext uri="{FF2B5EF4-FFF2-40B4-BE49-F238E27FC236}">
                <a16:creationId xmlns:a16="http://schemas.microsoft.com/office/drawing/2014/main" id="{6BDF9798-254E-4632-8717-B824A93D0C5B}"/>
              </a:ext>
            </a:extLst>
          </p:cNvPr>
          <p:cNvSpPr txBox="1"/>
          <p:nvPr/>
        </p:nvSpPr>
        <p:spPr>
          <a:xfrm>
            <a:off x="9358730" y="4534643"/>
            <a:ext cx="2854118" cy="1723549"/>
          </a:xfrm>
          <a:prstGeom prst="rect">
            <a:avLst/>
          </a:prstGeom>
          <a:noFill/>
        </p:spPr>
        <p:txBody>
          <a:bodyPr wrap="square" rtlCol="0">
            <a:spAutoFit/>
          </a:bodyPr>
          <a:lstStyle/>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72" name="TextBox 71">
            <a:extLst>
              <a:ext uri="{FF2B5EF4-FFF2-40B4-BE49-F238E27FC236}">
                <a16:creationId xmlns:a16="http://schemas.microsoft.com/office/drawing/2014/main" id="{219AE415-2C15-418D-80F6-A063ABD3056B}"/>
              </a:ext>
            </a:extLst>
          </p:cNvPr>
          <p:cNvSpPr txBox="1"/>
          <p:nvPr/>
        </p:nvSpPr>
        <p:spPr>
          <a:xfrm>
            <a:off x="159830" y="2792505"/>
            <a:ext cx="1936301" cy="2508379"/>
          </a:xfrm>
          <a:prstGeom prst="rect">
            <a:avLst/>
          </a:prstGeom>
          <a:noFill/>
        </p:spPr>
        <p:txBody>
          <a:bodyPr wrap="square" rtlCol="0">
            <a:spAutoFit/>
          </a:bodyPr>
          <a:lstStyle/>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grpSp>
        <p:nvGrpSpPr>
          <p:cNvPr id="73" name="Group 72">
            <a:extLst>
              <a:ext uri="{FF2B5EF4-FFF2-40B4-BE49-F238E27FC236}">
                <a16:creationId xmlns:a16="http://schemas.microsoft.com/office/drawing/2014/main" id="{24AEB328-1987-443B-ADC7-564E7240BB33}"/>
              </a:ext>
            </a:extLst>
          </p:cNvPr>
          <p:cNvGrpSpPr/>
          <p:nvPr/>
        </p:nvGrpSpPr>
        <p:grpSpPr>
          <a:xfrm>
            <a:off x="1066801" y="2238247"/>
            <a:ext cx="2743200" cy="508758"/>
            <a:chOff x="1066801" y="2238247"/>
            <a:chExt cx="2743200" cy="508758"/>
          </a:xfrm>
          <a:solidFill>
            <a:srgbClr val="36B8E3"/>
          </a:solidFill>
        </p:grpSpPr>
        <p:sp>
          <p:nvSpPr>
            <p:cNvPr id="74" name="Freeform: Shape 73">
              <a:extLst>
                <a:ext uri="{FF2B5EF4-FFF2-40B4-BE49-F238E27FC236}">
                  <a16:creationId xmlns:a16="http://schemas.microsoft.com/office/drawing/2014/main" id="{F1C078E9-B2B5-4AE9-9A0F-A5A361CED86A}"/>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Text Box 10">
              <a:extLst>
                <a:ext uri="{FF2B5EF4-FFF2-40B4-BE49-F238E27FC236}">
                  <a16:creationId xmlns:a16="http://schemas.microsoft.com/office/drawing/2014/main" id="{B55C5341-B618-4F85-8474-6917082E8DA9}"/>
                </a:ext>
              </a:extLst>
            </p:cNvPr>
            <p:cNvSpPr txBox="1">
              <a:spLocks noChangeArrowheads="1"/>
            </p:cNvSpPr>
            <p:nvPr/>
          </p:nvSpPr>
          <p:spPr bwMode="auto">
            <a:xfrm>
              <a:off x="1356365" y="2323349"/>
              <a:ext cx="2011680" cy="338554"/>
            </a:xfrm>
            <a:prstGeom prst="rect">
              <a:avLst/>
            </a:prstGeom>
            <a:grp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25" name="Group 124">
            <a:extLst>
              <a:ext uri="{FF2B5EF4-FFF2-40B4-BE49-F238E27FC236}">
                <a16:creationId xmlns:a16="http://schemas.microsoft.com/office/drawing/2014/main" id="{6BD4F7D9-D12E-401A-93AC-4C2B5BF33AAB}"/>
              </a:ext>
            </a:extLst>
          </p:cNvPr>
          <p:cNvGrpSpPr/>
          <p:nvPr/>
        </p:nvGrpSpPr>
        <p:grpSpPr>
          <a:xfrm>
            <a:off x="8305800" y="675620"/>
            <a:ext cx="2743200" cy="508758"/>
            <a:chOff x="7772400" y="675620"/>
            <a:chExt cx="2743200" cy="508758"/>
          </a:xfrm>
        </p:grpSpPr>
        <p:sp>
          <p:nvSpPr>
            <p:cNvPr id="126" name="Freeform: Shape 125">
              <a:extLst>
                <a:ext uri="{FF2B5EF4-FFF2-40B4-BE49-F238E27FC236}">
                  <a16:creationId xmlns:a16="http://schemas.microsoft.com/office/drawing/2014/main" id="{9E3DB4E6-29F0-4ADE-A8DC-6395E533FE4E}"/>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Text Box 10">
              <a:extLst>
                <a:ext uri="{FF2B5EF4-FFF2-40B4-BE49-F238E27FC236}">
                  <a16:creationId xmlns:a16="http://schemas.microsoft.com/office/drawing/2014/main" id="{29306873-6E8A-4FDA-A8A5-E4556AC1E6EE}"/>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28" name="Group 127">
            <a:extLst>
              <a:ext uri="{FF2B5EF4-FFF2-40B4-BE49-F238E27FC236}">
                <a16:creationId xmlns:a16="http://schemas.microsoft.com/office/drawing/2014/main" id="{045979E8-E23C-47B9-9676-75ED3E6599A2}"/>
              </a:ext>
            </a:extLst>
          </p:cNvPr>
          <p:cNvGrpSpPr/>
          <p:nvPr/>
        </p:nvGrpSpPr>
        <p:grpSpPr>
          <a:xfrm>
            <a:off x="7908142" y="3707879"/>
            <a:ext cx="2743200" cy="508758"/>
            <a:chOff x="8831418" y="3906966"/>
            <a:chExt cx="2743200" cy="508758"/>
          </a:xfrm>
        </p:grpSpPr>
        <p:sp>
          <p:nvSpPr>
            <p:cNvPr id="129" name="Freeform: Shape 128">
              <a:extLst>
                <a:ext uri="{FF2B5EF4-FFF2-40B4-BE49-F238E27FC236}">
                  <a16:creationId xmlns:a16="http://schemas.microsoft.com/office/drawing/2014/main" id="{F2EBD342-5100-4037-A0A8-AAE492850210}"/>
                </a:ext>
              </a:extLst>
            </p:cNvPr>
            <p:cNvSpPr>
              <a:spLocks noChangeAspect="1"/>
            </p:cNvSpPr>
            <p:nvPr/>
          </p:nvSpPr>
          <p:spPr>
            <a:xfrm>
              <a:off x="8831418" y="3906966"/>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0" name="Text Box 10">
              <a:extLst>
                <a:ext uri="{FF2B5EF4-FFF2-40B4-BE49-F238E27FC236}">
                  <a16:creationId xmlns:a16="http://schemas.microsoft.com/office/drawing/2014/main" id="{3B65453F-9E91-420F-B3C6-5F85400C6804}"/>
                </a:ext>
              </a:extLst>
            </p:cNvPr>
            <p:cNvSpPr txBox="1">
              <a:spLocks noChangeArrowheads="1"/>
            </p:cNvSpPr>
            <p:nvPr/>
          </p:nvSpPr>
          <p:spPr bwMode="auto">
            <a:xfrm>
              <a:off x="9314000" y="3986394"/>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31" name="Group 130">
            <a:extLst>
              <a:ext uri="{FF2B5EF4-FFF2-40B4-BE49-F238E27FC236}">
                <a16:creationId xmlns:a16="http://schemas.microsoft.com/office/drawing/2014/main" id="{6926A7C6-CA50-4D62-9198-D255C20B0AD6}"/>
              </a:ext>
            </a:extLst>
          </p:cNvPr>
          <p:cNvGrpSpPr/>
          <p:nvPr/>
        </p:nvGrpSpPr>
        <p:grpSpPr>
          <a:xfrm>
            <a:off x="3564433" y="1937101"/>
            <a:ext cx="1097280" cy="1375905"/>
            <a:chOff x="3564433" y="1937101"/>
            <a:chExt cx="1097280" cy="1375905"/>
          </a:xfrm>
          <a:effectLst>
            <a:outerShdw blurRad="76200" dir="18900000" sy="23000" kx="-1200000" algn="bl" rotWithShape="0">
              <a:prstClr val="black">
                <a:alpha val="13000"/>
              </a:prstClr>
            </a:outerShdw>
          </a:effectLst>
        </p:grpSpPr>
        <p:sp>
          <p:nvSpPr>
            <p:cNvPr id="132" name="Freeform: Shape 131">
              <a:extLst>
                <a:ext uri="{FF2B5EF4-FFF2-40B4-BE49-F238E27FC236}">
                  <a16:creationId xmlns:a16="http://schemas.microsoft.com/office/drawing/2014/main" id="{5B7DA6D8-0815-4A88-BDE1-B7985DBF2244}"/>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3" name="Oval 132">
              <a:extLst>
                <a:ext uri="{FF2B5EF4-FFF2-40B4-BE49-F238E27FC236}">
                  <a16:creationId xmlns:a16="http://schemas.microsoft.com/office/drawing/2014/main" id="{AFB0DCF9-6090-4179-A837-AB51E73CD821}"/>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34" name="Graphic 26" descr="Hike">
              <a:extLst>
                <a:ext uri="{FF2B5EF4-FFF2-40B4-BE49-F238E27FC236}">
                  <a16:creationId xmlns:a16="http://schemas.microsoft.com/office/drawing/2014/main" id="{3E2FE2B0-33B8-4009-AB39-B324D43BDE37}"/>
                </a:ext>
              </a:extLst>
            </p:cNvPr>
            <p:cNvGrpSpPr>
              <a:grpSpLocks noChangeAspect="1"/>
            </p:cNvGrpSpPr>
            <p:nvPr/>
          </p:nvGrpSpPr>
          <p:grpSpPr>
            <a:xfrm>
              <a:off x="3835579" y="2208930"/>
              <a:ext cx="548640" cy="548640"/>
              <a:chOff x="5638800" y="2971800"/>
              <a:chExt cx="914400" cy="914400"/>
            </a:xfrm>
            <a:solidFill>
              <a:srgbClr val="4D4D4D"/>
            </a:solidFill>
          </p:grpSpPr>
          <p:sp>
            <p:nvSpPr>
              <p:cNvPr id="135" name="Freeform: Shape 134">
                <a:extLst>
                  <a:ext uri="{FF2B5EF4-FFF2-40B4-BE49-F238E27FC236}">
                    <a16:creationId xmlns:a16="http://schemas.microsoft.com/office/drawing/2014/main" id="{CCF4B11C-CC51-4D3E-BFF3-2666D1B11040}"/>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36" name="Freeform: Shape 135">
                <a:extLst>
                  <a:ext uri="{FF2B5EF4-FFF2-40B4-BE49-F238E27FC236}">
                    <a16:creationId xmlns:a16="http://schemas.microsoft.com/office/drawing/2014/main" id="{7D0E27D0-1BC7-4A89-A83E-2183BBF756E3}"/>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37" name="Freeform: Shape 136">
                <a:extLst>
                  <a:ext uri="{FF2B5EF4-FFF2-40B4-BE49-F238E27FC236}">
                    <a16:creationId xmlns:a16="http://schemas.microsoft.com/office/drawing/2014/main" id="{A313EFCC-CCB9-48C9-AF3B-F823D0DAED97}"/>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nvGrpSpPr>
          <p:cNvPr id="138" name="Group 137">
            <a:extLst>
              <a:ext uri="{FF2B5EF4-FFF2-40B4-BE49-F238E27FC236}">
                <a16:creationId xmlns:a16="http://schemas.microsoft.com/office/drawing/2014/main" id="{FA3BBB94-C721-450B-B91A-E6EE6BFA1F94}"/>
              </a:ext>
            </a:extLst>
          </p:cNvPr>
          <p:cNvGrpSpPr/>
          <p:nvPr/>
        </p:nvGrpSpPr>
        <p:grpSpPr>
          <a:xfrm>
            <a:off x="7539617" y="376695"/>
            <a:ext cx="1097280" cy="1375905"/>
            <a:chOff x="7006217" y="376695"/>
            <a:chExt cx="1097280" cy="1375905"/>
          </a:xfrm>
          <a:effectLst>
            <a:outerShdw blurRad="76200" dir="18900000" sy="23000" kx="-1200000" algn="bl" rotWithShape="0">
              <a:prstClr val="black">
                <a:alpha val="13000"/>
              </a:prstClr>
            </a:outerShdw>
          </a:effectLst>
        </p:grpSpPr>
        <p:sp>
          <p:nvSpPr>
            <p:cNvPr id="139" name="Freeform: Shape 138">
              <a:extLst>
                <a:ext uri="{FF2B5EF4-FFF2-40B4-BE49-F238E27FC236}">
                  <a16:creationId xmlns:a16="http://schemas.microsoft.com/office/drawing/2014/main" id="{D8EE8E55-6F64-4345-AFFA-F7F02E15D5D6}"/>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0" name="Oval 139">
              <a:extLst>
                <a:ext uri="{FF2B5EF4-FFF2-40B4-BE49-F238E27FC236}">
                  <a16:creationId xmlns:a16="http://schemas.microsoft.com/office/drawing/2014/main" id="{F4F54032-60A3-48A5-86C0-600CFD4ADC90}"/>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41" name="Graphic 140" descr="Tent">
              <a:extLst>
                <a:ext uri="{FF2B5EF4-FFF2-40B4-BE49-F238E27FC236}">
                  <a16:creationId xmlns:a16="http://schemas.microsoft.com/office/drawing/2014/main" id="{7E357AC1-DAF6-4524-BDDE-FC3143F04AE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nvGrpSpPr>
          <p:cNvPr id="142" name="Group 141">
            <a:extLst>
              <a:ext uri="{FF2B5EF4-FFF2-40B4-BE49-F238E27FC236}">
                <a16:creationId xmlns:a16="http://schemas.microsoft.com/office/drawing/2014/main" id="{8FE1CB58-A4A4-4D19-A252-9656A2D18A79}"/>
              </a:ext>
            </a:extLst>
          </p:cNvPr>
          <p:cNvGrpSpPr/>
          <p:nvPr/>
        </p:nvGrpSpPr>
        <p:grpSpPr>
          <a:xfrm>
            <a:off x="6934200" y="3429000"/>
            <a:ext cx="1097280" cy="1375905"/>
            <a:chOff x="7857476" y="3628087"/>
            <a:chExt cx="1097280" cy="1375905"/>
          </a:xfrm>
          <a:effectLst>
            <a:outerShdw blurRad="76200" dir="18900000" sy="23000" kx="-1200000" algn="bl" rotWithShape="0">
              <a:prstClr val="black">
                <a:alpha val="20000"/>
              </a:prstClr>
            </a:outerShdw>
          </a:effectLst>
        </p:grpSpPr>
        <p:sp>
          <p:nvSpPr>
            <p:cNvPr id="143" name="Freeform: Shape 142">
              <a:extLst>
                <a:ext uri="{FF2B5EF4-FFF2-40B4-BE49-F238E27FC236}">
                  <a16:creationId xmlns:a16="http://schemas.microsoft.com/office/drawing/2014/main" id="{13186E6F-2824-4D31-BC44-04516E7A6448}"/>
                </a:ext>
              </a:extLst>
            </p:cNvPr>
            <p:cNvSpPr>
              <a:spLocks noChangeAspect="1"/>
            </p:cNvSpPr>
            <p:nvPr/>
          </p:nvSpPr>
          <p:spPr>
            <a:xfrm>
              <a:off x="7857476" y="3628087"/>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Oval 143">
              <a:extLst>
                <a:ext uri="{FF2B5EF4-FFF2-40B4-BE49-F238E27FC236}">
                  <a16:creationId xmlns:a16="http://schemas.microsoft.com/office/drawing/2014/main" id="{6F323923-036F-4960-9BF4-32340AE2B022}"/>
                </a:ext>
              </a:extLst>
            </p:cNvPr>
            <p:cNvSpPr>
              <a:spLocks noChangeAspect="1"/>
            </p:cNvSpPr>
            <p:nvPr/>
          </p:nvSpPr>
          <p:spPr>
            <a:xfrm>
              <a:off x="7989913" y="3767701"/>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45" name="Graphic 32" descr="Fishing">
              <a:extLst>
                <a:ext uri="{FF2B5EF4-FFF2-40B4-BE49-F238E27FC236}">
                  <a16:creationId xmlns:a16="http://schemas.microsoft.com/office/drawing/2014/main" id="{29390A17-A055-4C21-9726-9252FC63C943}"/>
                </a:ext>
              </a:extLst>
            </p:cNvPr>
            <p:cNvGrpSpPr>
              <a:grpSpLocks noChangeAspect="1"/>
            </p:cNvGrpSpPr>
            <p:nvPr/>
          </p:nvGrpSpPr>
          <p:grpSpPr>
            <a:xfrm>
              <a:off x="8123014" y="3937616"/>
              <a:ext cx="548640" cy="436504"/>
              <a:chOff x="5681186" y="3099911"/>
              <a:chExt cx="824865" cy="656273"/>
            </a:xfrm>
            <a:solidFill>
              <a:srgbClr val="4D4D4D"/>
            </a:solidFill>
          </p:grpSpPr>
          <p:sp>
            <p:nvSpPr>
              <p:cNvPr id="146" name="Freeform: Shape 145">
                <a:extLst>
                  <a:ext uri="{FF2B5EF4-FFF2-40B4-BE49-F238E27FC236}">
                    <a16:creationId xmlns:a16="http://schemas.microsoft.com/office/drawing/2014/main" id="{34CBBE51-044B-445F-8ECE-987594320ABA}"/>
                  </a:ext>
                </a:extLst>
              </p:cNvPr>
              <p:cNvSpPr/>
              <p:nvPr/>
            </p:nvSpPr>
            <p:spPr>
              <a:xfrm>
                <a:off x="5838349" y="3244691"/>
                <a:ext cx="485775" cy="238125"/>
              </a:xfrm>
              <a:custGeom>
                <a:avLst/>
                <a:gdLst>
                  <a:gd name="connsiteX0" fmla="*/ 82391 w 485775"/>
                  <a:gd name="connsiteY0" fmla="*/ 153829 h 238125"/>
                  <a:gd name="connsiteX1" fmla="*/ 201454 w 485775"/>
                  <a:gd name="connsiteY1" fmla="*/ 179546 h 238125"/>
                  <a:gd name="connsiteX2" fmla="*/ 190024 w 485775"/>
                  <a:gd name="connsiteY2" fmla="*/ 233839 h 238125"/>
                  <a:gd name="connsiteX3" fmla="*/ 267176 w 485775"/>
                  <a:gd name="connsiteY3" fmla="*/ 192881 h 238125"/>
                  <a:gd name="connsiteX4" fmla="*/ 308134 w 485775"/>
                  <a:gd name="connsiteY4" fmla="*/ 195739 h 238125"/>
                  <a:gd name="connsiteX5" fmla="*/ 479584 w 485775"/>
                  <a:gd name="connsiteY5" fmla="*/ 120491 h 238125"/>
                  <a:gd name="connsiteX6" fmla="*/ 308134 w 485775"/>
                  <a:gd name="connsiteY6" fmla="*/ 45244 h 238125"/>
                  <a:gd name="connsiteX7" fmla="*/ 267176 w 485775"/>
                  <a:gd name="connsiteY7" fmla="*/ 48101 h 238125"/>
                  <a:gd name="connsiteX8" fmla="*/ 190024 w 485775"/>
                  <a:gd name="connsiteY8" fmla="*/ 7144 h 238125"/>
                  <a:gd name="connsiteX9" fmla="*/ 201454 w 485775"/>
                  <a:gd name="connsiteY9" fmla="*/ 61436 h 238125"/>
                  <a:gd name="connsiteX10" fmla="*/ 82391 w 485775"/>
                  <a:gd name="connsiteY10" fmla="*/ 87154 h 238125"/>
                  <a:gd name="connsiteX11" fmla="*/ 7144 w 485775"/>
                  <a:gd name="connsiteY11" fmla="*/ 44291 h 238125"/>
                  <a:gd name="connsiteX12" fmla="*/ 23336 w 485775"/>
                  <a:gd name="connsiteY12" fmla="*/ 119539 h 238125"/>
                  <a:gd name="connsiteX13" fmla="*/ 7144 w 485775"/>
                  <a:gd name="connsiteY13" fmla="*/ 194786 h 238125"/>
                  <a:gd name="connsiteX14" fmla="*/ 82391 w 485775"/>
                  <a:gd name="connsiteY14" fmla="*/ 153829 h 238125"/>
                  <a:gd name="connsiteX15" fmla="*/ 398621 w 485775"/>
                  <a:gd name="connsiteY15" fmla="*/ 89059 h 238125"/>
                  <a:gd name="connsiteX16" fmla="*/ 409099 w 485775"/>
                  <a:gd name="connsiteY16" fmla="*/ 99536 h 238125"/>
                  <a:gd name="connsiteX17" fmla="*/ 398621 w 485775"/>
                  <a:gd name="connsiteY17" fmla="*/ 110014 h 238125"/>
                  <a:gd name="connsiteX18" fmla="*/ 388144 w 485775"/>
                  <a:gd name="connsiteY18" fmla="*/ 99536 h 238125"/>
                  <a:gd name="connsiteX19" fmla="*/ 398621 w 485775"/>
                  <a:gd name="connsiteY19" fmla="*/ 89059 h 238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85775" h="238125">
                    <a:moveTo>
                      <a:pt x="82391" y="153829"/>
                    </a:moveTo>
                    <a:cubicBezTo>
                      <a:pt x="111919" y="153829"/>
                      <a:pt x="154781" y="168116"/>
                      <a:pt x="201454" y="179546"/>
                    </a:cubicBezTo>
                    <a:cubicBezTo>
                      <a:pt x="190024" y="203359"/>
                      <a:pt x="190024" y="233839"/>
                      <a:pt x="190024" y="233839"/>
                    </a:cubicBezTo>
                    <a:lnTo>
                      <a:pt x="267176" y="192881"/>
                    </a:lnTo>
                    <a:cubicBezTo>
                      <a:pt x="281464" y="194786"/>
                      <a:pt x="294799" y="195739"/>
                      <a:pt x="308134" y="195739"/>
                    </a:cubicBezTo>
                    <a:cubicBezTo>
                      <a:pt x="375761" y="195739"/>
                      <a:pt x="479584" y="145256"/>
                      <a:pt x="479584" y="120491"/>
                    </a:cubicBezTo>
                    <a:cubicBezTo>
                      <a:pt x="479584" y="95726"/>
                      <a:pt x="375761" y="45244"/>
                      <a:pt x="308134" y="45244"/>
                    </a:cubicBezTo>
                    <a:cubicBezTo>
                      <a:pt x="294799" y="45244"/>
                      <a:pt x="281464" y="46196"/>
                      <a:pt x="267176" y="48101"/>
                    </a:cubicBezTo>
                    <a:lnTo>
                      <a:pt x="190024" y="7144"/>
                    </a:lnTo>
                    <a:cubicBezTo>
                      <a:pt x="190024" y="7144"/>
                      <a:pt x="190976" y="38576"/>
                      <a:pt x="201454" y="61436"/>
                    </a:cubicBezTo>
                    <a:cubicBezTo>
                      <a:pt x="155734" y="72866"/>
                      <a:pt x="111919" y="87154"/>
                      <a:pt x="82391" y="87154"/>
                    </a:cubicBezTo>
                    <a:lnTo>
                      <a:pt x="7144" y="44291"/>
                    </a:lnTo>
                    <a:cubicBezTo>
                      <a:pt x="7144" y="73819"/>
                      <a:pt x="23336" y="119539"/>
                      <a:pt x="23336" y="119539"/>
                    </a:cubicBezTo>
                    <a:cubicBezTo>
                      <a:pt x="23336" y="119539"/>
                      <a:pt x="7144" y="165259"/>
                      <a:pt x="7144" y="194786"/>
                    </a:cubicBezTo>
                    <a:lnTo>
                      <a:pt x="82391" y="153829"/>
                    </a:lnTo>
                    <a:close/>
                    <a:moveTo>
                      <a:pt x="398621" y="89059"/>
                    </a:moveTo>
                    <a:cubicBezTo>
                      <a:pt x="404336" y="89059"/>
                      <a:pt x="409099" y="93821"/>
                      <a:pt x="409099" y="99536"/>
                    </a:cubicBezTo>
                    <a:cubicBezTo>
                      <a:pt x="409099" y="105251"/>
                      <a:pt x="404336" y="110014"/>
                      <a:pt x="398621" y="110014"/>
                    </a:cubicBezTo>
                    <a:cubicBezTo>
                      <a:pt x="392906" y="110014"/>
                      <a:pt x="388144" y="105251"/>
                      <a:pt x="388144" y="99536"/>
                    </a:cubicBezTo>
                    <a:cubicBezTo>
                      <a:pt x="388144" y="93821"/>
                      <a:pt x="392906" y="89059"/>
                      <a:pt x="398621" y="89059"/>
                    </a:cubicBezTo>
                    <a:close/>
                  </a:path>
                </a:pathLst>
              </a:custGeom>
              <a:grpFill/>
              <a:ln w="9525" cap="flat">
                <a:noFill/>
                <a:prstDash val="solid"/>
                <a:miter/>
              </a:ln>
            </p:spPr>
            <p:txBody>
              <a:bodyPr rtlCol="0" anchor="ctr"/>
              <a:lstStyle/>
              <a:p>
                <a:endParaRPr lang="en-US"/>
              </a:p>
            </p:txBody>
          </p:sp>
          <p:sp>
            <p:nvSpPr>
              <p:cNvPr id="147" name="Freeform: Shape 146">
                <a:extLst>
                  <a:ext uri="{FF2B5EF4-FFF2-40B4-BE49-F238E27FC236}">
                    <a16:creationId xmlns:a16="http://schemas.microsoft.com/office/drawing/2014/main" id="{9C82DC79-171D-451B-85E9-B64A06A89FAD}"/>
                  </a:ext>
                </a:extLst>
              </p:cNvPr>
              <p:cNvSpPr/>
              <p:nvPr/>
            </p:nvSpPr>
            <p:spPr>
              <a:xfrm>
                <a:off x="5681186" y="3518059"/>
                <a:ext cx="485775" cy="238125"/>
              </a:xfrm>
              <a:custGeom>
                <a:avLst/>
                <a:gdLst>
                  <a:gd name="connsiteX0" fmla="*/ 308134 w 485775"/>
                  <a:gd name="connsiteY0" fmla="*/ 45244 h 238125"/>
                  <a:gd name="connsiteX1" fmla="*/ 267176 w 485775"/>
                  <a:gd name="connsiteY1" fmla="*/ 48101 h 238125"/>
                  <a:gd name="connsiteX2" fmla="*/ 190024 w 485775"/>
                  <a:gd name="connsiteY2" fmla="*/ 7144 h 238125"/>
                  <a:gd name="connsiteX3" fmla="*/ 201454 w 485775"/>
                  <a:gd name="connsiteY3" fmla="*/ 61436 h 238125"/>
                  <a:gd name="connsiteX4" fmla="*/ 82391 w 485775"/>
                  <a:gd name="connsiteY4" fmla="*/ 87154 h 238125"/>
                  <a:gd name="connsiteX5" fmla="*/ 7144 w 485775"/>
                  <a:gd name="connsiteY5" fmla="*/ 44291 h 238125"/>
                  <a:gd name="connsiteX6" fmla="*/ 23336 w 485775"/>
                  <a:gd name="connsiteY6" fmla="*/ 119539 h 238125"/>
                  <a:gd name="connsiteX7" fmla="*/ 7144 w 485775"/>
                  <a:gd name="connsiteY7" fmla="*/ 194786 h 238125"/>
                  <a:gd name="connsiteX8" fmla="*/ 82391 w 485775"/>
                  <a:gd name="connsiteY8" fmla="*/ 151924 h 238125"/>
                  <a:gd name="connsiteX9" fmla="*/ 201454 w 485775"/>
                  <a:gd name="connsiteY9" fmla="*/ 177641 h 238125"/>
                  <a:gd name="connsiteX10" fmla="*/ 190024 w 485775"/>
                  <a:gd name="connsiteY10" fmla="*/ 231934 h 238125"/>
                  <a:gd name="connsiteX11" fmla="*/ 267176 w 485775"/>
                  <a:gd name="connsiteY11" fmla="*/ 190976 h 238125"/>
                  <a:gd name="connsiteX12" fmla="*/ 308134 w 485775"/>
                  <a:gd name="connsiteY12" fmla="*/ 193834 h 238125"/>
                  <a:gd name="connsiteX13" fmla="*/ 479584 w 485775"/>
                  <a:gd name="connsiteY13" fmla="*/ 118586 h 238125"/>
                  <a:gd name="connsiteX14" fmla="*/ 308134 w 485775"/>
                  <a:gd name="connsiteY14" fmla="*/ 45244 h 238125"/>
                  <a:gd name="connsiteX15" fmla="*/ 398621 w 485775"/>
                  <a:gd name="connsiteY15" fmla="*/ 110014 h 238125"/>
                  <a:gd name="connsiteX16" fmla="*/ 388144 w 485775"/>
                  <a:gd name="connsiteY16" fmla="*/ 99536 h 238125"/>
                  <a:gd name="connsiteX17" fmla="*/ 398621 w 485775"/>
                  <a:gd name="connsiteY17" fmla="*/ 89059 h 238125"/>
                  <a:gd name="connsiteX18" fmla="*/ 409099 w 485775"/>
                  <a:gd name="connsiteY18" fmla="*/ 99536 h 238125"/>
                  <a:gd name="connsiteX19" fmla="*/ 398621 w 485775"/>
                  <a:gd name="connsiteY19" fmla="*/ 110014 h 238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85775" h="238125">
                    <a:moveTo>
                      <a:pt x="308134" y="45244"/>
                    </a:moveTo>
                    <a:cubicBezTo>
                      <a:pt x="294799" y="45244"/>
                      <a:pt x="281464" y="46196"/>
                      <a:pt x="267176" y="48101"/>
                    </a:cubicBezTo>
                    <a:lnTo>
                      <a:pt x="190024" y="7144"/>
                    </a:lnTo>
                    <a:cubicBezTo>
                      <a:pt x="190024" y="7144"/>
                      <a:pt x="190976" y="38576"/>
                      <a:pt x="201454" y="61436"/>
                    </a:cubicBezTo>
                    <a:cubicBezTo>
                      <a:pt x="155734" y="72866"/>
                      <a:pt x="111919" y="87154"/>
                      <a:pt x="82391" y="87154"/>
                    </a:cubicBezTo>
                    <a:lnTo>
                      <a:pt x="7144" y="44291"/>
                    </a:lnTo>
                    <a:cubicBezTo>
                      <a:pt x="7144" y="73819"/>
                      <a:pt x="23336" y="119539"/>
                      <a:pt x="23336" y="119539"/>
                    </a:cubicBezTo>
                    <a:cubicBezTo>
                      <a:pt x="23336" y="119539"/>
                      <a:pt x="7144" y="165259"/>
                      <a:pt x="7144" y="194786"/>
                    </a:cubicBezTo>
                    <a:lnTo>
                      <a:pt x="82391" y="151924"/>
                    </a:lnTo>
                    <a:cubicBezTo>
                      <a:pt x="111919" y="151924"/>
                      <a:pt x="154781" y="166211"/>
                      <a:pt x="201454" y="177641"/>
                    </a:cubicBezTo>
                    <a:cubicBezTo>
                      <a:pt x="190024" y="201454"/>
                      <a:pt x="190024" y="231934"/>
                      <a:pt x="190024" y="231934"/>
                    </a:cubicBezTo>
                    <a:lnTo>
                      <a:pt x="267176" y="190976"/>
                    </a:lnTo>
                    <a:cubicBezTo>
                      <a:pt x="281464" y="192881"/>
                      <a:pt x="294799" y="193834"/>
                      <a:pt x="308134" y="193834"/>
                    </a:cubicBezTo>
                    <a:cubicBezTo>
                      <a:pt x="375761" y="193834"/>
                      <a:pt x="479584" y="143351"/>
                      <a:pt x="479584" y="118586"/>
                    </a:cubicBezTo>
                    <a:cubicBezTo>
                      <a:pt x="479584" y="93821"/>
                      <a:pt x="375761" y="45244"/>
                      <a:pt x="308134" y="45244"/>
                    </a:cubicBezTo>
                    <a:close/>
                    <a:moveTo>
                      <a:pt x="398621" y="110014"/>
                    </a:moveTo>
                    <a:cubicBezTo>
                      <a:pt x="392906" y="110014"/>
                      <a:pt x="388144" y="105251"/>
                      <a:pt x="388144" y="99536"/>
                    </a:cubicBezTo>
                    <a:cubicBezTo>
                      <a:pt x="388144" y="93821"/>
                      <a:pt x="392906" y="89059"/>
                      <a:pt x="398621" y="89059"/>
                    </a:cubicBezTo>
                    <a:cubicBezTo>
                      <a:pt x="404336" y="89059"/>
                      <a:pt x="409099" y="93821"/>
                      <a:pt x="409099" y="99536"/>
                    </a:cubicBezTo>
                    <a:cubicBezTo>
                      <a:pt x="409099" y="105251"/>
                      <a:pt x="404336" y="110014"/>
                      <a:pt x="398621" y="110014"/>
                    </a:cubicBezTo>
                    <a:close/>
                  </a:path>
                </a:pathLst>
              </a:custGeom>
              <a:grpFill/>
              <a:ln w="9525" cap="flat">
                <a:noFill/>
                <a:prstDash val="solid"/>
                <a:miter/>
              </a:ln>
            </p:spPr>
            <p:txBody>
              <a:bodyPr rtlCol="0" anchor="ctr"/>
              <a:lstStyle/>
              <a:p>
                <a:endParaRPr lang="en-US"/>
              </a:p>
            </p:txBody>
          </p:sp>
          <p:sp>
            <p:nvSpPr>
              <p:cNvPr id="148" name="Freeform: Shape 147">
                <a:extLst>
                  <a:ext uri="{FF2B5EF4-FFF2-40B4-BE49-F238E27FC236}">
                    <a16:creationId xmlns:a16="http://schemas.microsoft.com/office/drawing/2014/main" id="{012FE8EB-AD05-4579-8BAA-BFED1E304A93}"/>
                  </a:ext>
                </a:extLst>
              </p:cNvPr>
              <p:cNvSpPr/>
              <p:nvPr/>
            </p:nvSpPr>
            <p:spPr>
              <a:xfrm>
                <a:off x="6277451" y="3099911"/>
                <a:ext cx="228600" cy="619125"/>
              </a:xfrm>
              <a:custGeom>
                <a:avLst/>
                <a:gdLst>
                  <a:gd name="connsiteX0" fmla="*/ 197644 w 228600"/>
                  <a:gd name="connsiteY0" fmla="*/ 233839 h 619125"/>
                  <a:gd name="connsiteX1" fmla="*/ 197644 w 228600"/>
                  <a:gd name="connsiteY1" fmla="*/ 7144 h 619125"/>
                  <a:gd name="connsiteX2" fmla="*/ 159544 w 228600"/>
                  <a:gd name="connsiteY2" fmla="*/ 7144 h 619125"/>
                  <a:gd name="connsiteX3" fmla="*/ 159544 w 228600"/>
                  <a:gd name="connsiteY3" fmla="*/ 233839 h 619125"/>
                  <a:gd name="connsiteX4" fmla="*/ 130969 w 228600"/>
                  <a:gd name="connsiteY4" fmla="*/ 277654 h 619125"/>
                  <a:gd name="connsiteX5" fmla="*/ 159544 w 228600"/>
                  <a:gd name="connsiteY5" fmla="*/ 321469 h 619125"/>
                  <a:gd name="connsiteX6" fmla="*/ 159544 w 228600"/>
                  <a:gd name="connsiteY6" fmla="*/ 521494 h 619125"/>
                  <a:gd name="connsiteX7" fmla="*/ 102394 w 228600"/>
                  <a:gd name="connsiteY7" fmla="*/ 578644 h 619125"/>
                  <a:gd name="connsiteX8" fmla="*/ 45244 w 228600"/>
                  <a:gd name="connsiteY8" fmla="*/ 526256 h 619125"/>
                  <a:gd name="connsiteX9" fmla="*/ 45244 w 228600"/>
                  <a:gd name="connsiteY9" fmla="*/ 526256 h 619125"/>
                  <a:gd name="connsiteX10" fmla="*/ 51911 w 228600"/>
                  <a:gd name="connsiteY10" fmla="*/ 493871 h 619125"/>
                  <a:gd name="connsiteX11" fmla="*/ 90011 w 228600"/>
                  <a:gd name="connsiteY11" fmla="*/ 516731 h 619125"/>
                  <a:gd name="connsiteX12" fmla="*/ 90011 w 228600"/>
                  <a:gd name="connsiteY12" fmla="*/ 364331 h 619125"/>
                  <a:gd name="connsiteX13" fmla="*/ 18574 w 228600"/>
                  <a:gd name="connsiteY13" fmla="*/ 473869 h 619125"/>
                  <a:gd name="connsiteX14" fmla="*/ 19526 w 228600"/>
                  <a:gd name="connsiteY14" fmla="*/ 474821 h 619125"/>
                  <a:gd name="connsiteX15" fmla="*/ 7144 w 228600"/>
                  <a:gd name="connsiteY15" fmla="*/ 522446 h 619125"/>
                  <a:gd name="connsiteX16" fmla="*/ 7144 w 228600"/>
                  <a:gd name="connsiteY16" fmla="*/ 522446 h 619125"/>
                  <a:gd name="connsiteX17" fmla="*/ 102394 w 228600"/>
                  <a:gd name="connsiteY17" fmla="*/ 617696 h 619125"/>
                  <a:gd name="connsiteX18" fmla="*/ 197644 w 228600"/>
                  <a:gd name="connsiteY18" fmla="*/ 522446 h 619125"/>
                  <a:gd name="connsiteX19" fmla="*/ 197644 w 228600"/>
                  <a:gd name="connsiteY19" fmla="*/ 322421 h 619125"/>
                  <a:gd name="connsiteX20" fmla="*/ 226219 w 228600"/>
                  <a:gd name="connsiteY20" fmla="*/ 278606 h 619125"/>
                  <a:gd name="connsiteX21" fmla="*/ 197644 w 228600"/>
                  <a:gd name="connsiteY21" fmla="*/ 233839 h 619125"/>
                  <a:gd name="connsiteX22" fmla="*/ 178594 w 228600"/>
                  <a:gd name="connsiteY22" fmla="*/ 292894 h 619125"/>
                  <a:gd name="connsiteX23" fmla="*/ 164306 w 228600"/>
                  <a:gd name="connsiteY23" fmla="*/ 278606 h 619125"/>
                  <a:gd name="connsiteX24" fmla="*/ 178594 w 228600"/>
                  <a:gd name="connsiteY24" fmla="*/ 264319 h 619125"/>
                  <a:gd name="connsiteX25" fmla="*/ 192881 w 228600"/>
                  <a:gd name="connsiteY25" fmla="*/ 278606 h 619125"/>
                  <a:gd name="connsiteX26" fmla="*/ 178594 w 228600"/>
                  <a:gd name="connsiteY26" fmla="*/ 292894 h 619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28600" h="619125">
                    <a:moveTo>
                      <a:pt x="197644" y="233839"/>
                    </a:moveTo>
                    <a:lnTo>
                      <a:pt x="197644" y="7144"/>
                    </a:lnTo>
                    <a:lnTo>
                      <a:pt x="159544" y="7144"/>
                    </a:lnTo>
                    <a:lnTo>
                      <a:pt x="159544" y="233839"/>
                    </a:lnTo>
                    <a:cubicBezTo>
                      <a:pt x="142399" y="241459"/>
                      <a:pt x="130969" y="257651"/>
                      <a:pt x="130969" y="277654"/>
                    </a:cubicBezTo>
                    <a:cubicBezTo>
                      <a:pt x="130969" y="297656"/>
                      <a:pt x="142399" y="313849"/>
                      <a:pt x="159544" y="321469"/>
                    </a:cubicBezTo>
                    <a:lnTo>
                      <a:pt x="159544" y="521494"/>
                    </a:lnTo>
                    <a:cubicBezTo>
                      <a:pt x="159544" y="552926"/>
                      <a:pt x="133826" y="578644"/>
                      <a:pt x="102394" y="578644"/>
                    </a:cubicBezTo>
                    <a:cubicBezTo>
                      <a:pt x="72866" y="578644"/>
                      <a:pt x="48101" y="555784"/>
                      <a:pt x="45244" y="526256"/>
                    </a:cubicBezTo>
                    <a:lnTo>
                      <a:pt x="45244" y="526256"/>
                    </a:lnTo>
                    <a:cubicBezTo>
                      <a:pt x="44291" y="514826"/>
                      <a:pt x="46196" y="503396"/>
                      <a:pt x="51911" y="493871"/>
                    </a:cubicBezTo>
                    <a:lnTo>
                      <a:pt x="90011" y="516731"/>
                    </a:lnTo>
                    <a:lnTo>
                      <a:pt x="90011" y="364331"/>
                    </a:lnTo>
                    <a:lnTo>
                      <a:pt x="18574" y="473869"/>
                    </a:lnTo>
                    <a:lnTo>
                      <a:pt x="19526" y="474821"/>
                    </a:lnTo>
                    <a:cubicBezTo>
                      <a:pt x="10954" y="489109"/>
                      <a:pt x="7144" y="506254"/>
                      <a:pt x="7144" y="522446"/>
                    </a:cubicBezTo>
                    <a:lnTo>
                      <a:pt x="7144" y="522446"/>
                    </a:lnTo>
                    <a:cubicBezTo>
                      <a:pt x="7144" y="574834"/>
                      <a:pt x="50006" y="617696"/>
                      <a:pt x="102394" y="617696"/>
                    </a:cubicBezTo>
                    <a:cubicBezTo>
                      <a:pt x="154781" y="617696"/>
                      <a:pt x="197644" y="574834"/>
                      <a:pt x="197644" y="522446"/>
                    </a:cubicBezTo>
                    <a:lnTo>
                      <a:pt x="197644" y="322421"/>
                    </a:lnTo>
                    <a:cubicBezTo>
                      <a:pt x="214789" y="314801"/>
                      <a:pt x="226219" y="298609"/>
                      <a:pt x="226219" y="278606"/>
                    </a:cubicBezTo>
                    <a:cubicBezTo>
                      <a:pt x="226219" y="258604"/>
                      <a:pt x="213836" y="241459"/>
                      <a:pt x="197644" y="233839"/>
                    </a:cubicBezTo>
                    <a:close/>
                    <a:moveTo>
                      <a:pt x="178594" y="292894"/>
                    </a:moveTo>
                    <a:cubicBezTo>
                      <a:pt x="170974" y="292894"/>
                      <a:pt x="164306" y="286226"/>
                      <a:pt x="164306" y="278606"/>
                    </a:cubicBezTo>
                    <a:cubicBezTo>
                      <a:pt x="164306" y="270986"/>
                      <a:pt x="170974" y="264319"/>
                      <a:pt x="178594" y="264319"/>
                    </a:cubicBezTo>
                    <a:cubicBezTo>
                      <a:pt x="186214" y="264319"/>
                      <a:pt x="192881" y="270986"/>
                      <a:pt x="192881" y="278606"/>
                    </a:cubicBezTo>
                    <a:cubicBezTo>
                      <a:pt x="192881" y="286226"/>
                      <a:pt x="186214" y="292894"/>
                      <a:pt x="178594" y="292894"/>
                    </a:cubicBezTo>
                    <a:close/>
                  </a:path>
                </a:pathLst>
              </a:custGeom>
              <a:grpFill/>
              <a:ln w="9525" cap="flat">
                <a:noFill/>
                <a:prstDash val="solid"/>
                <a:miter/>
              </a:ln>
            </p:spPr>
            <p:txBody>
              <a:bodyPr rtlCol="0" anchor="ctr"/>
              <a:lstStyle/>
              <a:p>
                <a:endParaRPr lang="en-US"/>
              </a:p>
            </p:txBody>
          </p:sp>
        </p:grpSp>
      </p:grpSp>
      <p:pic>
        <p:nvPicPr>
          <p:cNvPr id="65" name="Picture 64">
            <a:hlinkClick r:id="rId4"/>
            <a:extLst>
              <a:ext uri="{FF2B5EF4-FFF2-40B4-BE49-F238E27FC236}">
                <a16:creationId xmlns:a16="http://schemas.microsoft.com/office/drawing/2014/main" id="{A6B176F1-1E0A-4FAE-9ED8-FE57D697DFB5}"/>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87886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9"/>
                                        </p:tgtEl>
                                        <p:attrNameLst>
                                          <p:attrName>style.visibility</p:attrName>
                                        </p:attrNameLst>
                                      </p:cBhvr>
                                      <p:to>
                                        <p:strVal val="visible"/>
                                      </p:to>
                                    </p:set>
                                    <p:animEffect transition="in" filter="wipe(left)">
                                      <p:cBhvr>
                                        <p:cTn id="7" dur="1000"/>
                                        <p:tgtEl>
                                          <p:spTgt spid="69"/>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76"/>
                                        </p:tgtEl>
                                        <p:attrNameLst>
                                          <p:attrName>style.visibility</p:attrName>
                                        </p:attrNameLst>
                                      </p:cBhvr>
                                      <p:to>
                                        <p:strVal val="visible"/>
                                      </p:to>
                                    </p:set>
                                    <p:anim calcmode="lin" valueType="num">
                                      <p:cBhvr additive="base">
                                        <p:cTn id="11" dur="1500" fill="hold"/>
                                        <p:tgtEl>
                                          <p:spTgt spid="76"/>
                                        </p:tgtEl>
                                        <p:attrNameLst>
                                          <p:attrName>ppt_x</p:attrName>
                                        </p:attrNameLst>
                                      </p:cBhvr>
                                      <p:tavLst>
                                        <p:tav tm="0">
                                          <p:val>
                                            <p:strVal val="#ppt_x"/>
                                          </p:val>
                                        </p:tav>
                                        <p:tav tm="100000">
                                          <p:val>
                                            <p:strVal val="#ppt_x"/>
                                          </p:val>
                                        </p:tav>
                                      </p:tavLst>
                                    </p:anim>
                                    <p:anim calcmode="lin" valueType="num">
                                      <p:cBhvr additive="base">
                                        <p:cTn id="12" dur="1500" fill="hold"/>
                                        <p:tgtEl>
                                          <p:spTgt spid="76"/>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77"/>
                                        </p:tgtEl>
                                        <p:attrNameLst>
                                          <p:attrName>style.visibility</p:attrName>
                                        </p:attrNameLst>
                                      </p:cBhvr>
                                      <p:to>
                                        <p:strVal val="visible"/>
                                      </p:to>
                                    </p:set>
                                    <p:anim calcmode="lin" valueType="num">
                                      <p:cBhvr additive="base">
                                        <p:cTn id="15" dur="1500" fill="hold"/>
                                        <p:tgtEl>
                                          <p:spTgt spid="77"/>
                                        </p:tgtEl>
                                        <p:attrNameLst>
                                          <p:attrName>ppt_x</p:attrName>
                                        </p:attrNameLst>
                                      </p:cBhvr>
                                      <p:tavLst>
                                        <p:tav tm="0">
                                          <p:val>
                                            <p:strVal val="#ppt_x"/>
                                          </p:val>
                                        </p:tav>
                                        <p:tav tm="100000">
                                          <p:val>
                                            <p:strVal val="#ppt_x"/>
                                          </p:val>
                                        </p:tav>
                                      </p:tavLst>
                                    </p:anim>
                                    <p:anim calcmode="lin" valueType="num">
                                      <p:cBhvr additive="base">
                                        <p:cTn id="16" dur="1500" fill="hold"/>
                                        <p:tgtEl>
                                          <p:spTgt spid="77"/>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78"/>
                                        </p:tgtEl>
                                        <p:attrNameLst>
                                          <p:attrName>style.visibility</p:attrName>
                                        </p:attrNameLst>
                                      </p:cBhvr>
                                      <p:to>
                                        <p:strVal val="visible"/>
                                      </p:to>
                                    </p:set>
                                    <p:anim calcmode="lin" valueType="num">
                                      <p:cBhvr additive="base">
                                        <p:cTn id="19" dur="1500" fill="hold"/>
                                        <p:tgtEl>
                                          <p:spTgt spid="78"/>
                                        </p:tgtEl>
                                        <p:attrNameLst>
                                          <p:attrName>ppt_x</p:attrName>
                                        </p:attrNameLst>
                                      </p:cBhvr>
                                      <p:tavLst>
                                        <p:tav tm="0">
                                          <p:val>
                                            <p:strVal val="#ppt_x"/>
                                          </p:val>
                                        </p:tav>
                                        <p:tav tm="100000">
                                          <p:val>
                                            <p:strVal val="#ppt_x"/>
                                          </p:val>
                                        </p:tav>
                                      </p:tavLst>
                                    </p:anim>
                                    <p:anim calcmode="lin" valueType="num">
                                      <p:cBhvr additive="base">
                                        <p:cTn id="20" dur="1500" fill="hold"/>
                                        <p:tgtEl>
                                          <p:spTgt spid="78"/>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79"/>
                                        </p:tgtEl>
                                        <p:attrNameLst>
                                          <p:attrName>style.visibility</p:attrName>
                                        </p:attrNameLst>
                                      </p:cBhvr>
                                      <p:to>
                                        <p:strVal val="visible"/>
                                      </p:to>
                                    </p:set>
                                    <p:anim calcmode="lin" valueType="num">
                                      <p:cBhvr additive="base">
                                        <p:cTn id="23" dur="1500" fill="hold"/>
                                        <p:tgtEl>
                                          <p:spTgt spid="79"/>
                                        </p:tgtEl>
                                        <p:attrNameLst>
                                          <p:attrName>ppt_x</p:attrName>
                                        </p:attrNameLst>
                                      </p:cBhvr>
                                      <p:tavLst>
                                        <p:tav tm="0">
                                          <p:val>
                                            <p:strVal val="#ppt_x"/>
                                          </p:val>
                                        </p:tav>
                                        <p:tav tm="100000">
                                          <p:val>
                                            <p:strVal val="#ppt_x"/>
                                          </p:val>
                                        </p:tav>
                                      </p:tavLst>
                                    </p:anim>
                                    <p:anim calcmode="lin" valueType="num">
                                      <p:cBhvr additive="base">
                                        <p:cTn id="24" dur="1500" fill="hold"/>
                                        <p:tgtEl>
                                          <p:spTgt spid="79"/>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80"/>
                                        </p:tgtEl>
                                        <p:attrNameLst>
                                          <p:attrName>style.visibility</p:attrName>
                                        </p:attrNameLst>
                                      </p:cBhvr>
                                      <p:to>
                                        <p:strVal val="visible"/>
                                      </p:to>
                                    </p:set>
                                    <p:anim calcmode="lin" valueType="num">
                                      <p:cBhvr additive="base">
                                        <p:cTn id="27" dur="1500" fill="hold"/>
                                        <p:tgtEl>
                                          <p:spTgt spid="80"/>
                                        </p:tgtEl>
                                        <p:attrNameLst>
                                          <p:attrName>ppt_x</p:attrName>
                                        </p:attrNameLst>
                                      </p:cBhvr>
                                      <p:tavLst>
                                        <p:tav tm="0">
                                          <p:val>
                                            <p:strVal val="#ppt_x"/>
                                          </p:val>
                                        </p:tav>
                                        <p:tav tm="100000">
                                          <p:val>
                                            <p:strVal val="#ppt_x"/>
                                          </p:val>
                                        </p:tav>
                                      </p:tavLst>
                                    </p:anim>
                                    <p:anim calcmode="lin" valueType="num">
                                      <p:cBhvr additive="base">
                                        <p:cTn id="28" dur="1500" fill="hold"/>
                                        <p:tgtEl>
                                          <p:spTgt spid="80"/>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81"/>
                                        </p:tgtEl>
                                        <p:attrNameLst>
                                          <p:attrName>style.visibility</p:attrName>
                                        </p:attrNameLst>
                                      </p:cBhvr>
                                      <p:to>
                                        <p:strVal val="visible"/>
                                      </p:to>
                                    </p:set>
                                    <p:anim calcmode="lin" valueType="num">
                                      <p:cBhvr additive="base">
                                        <p:cTn id="31" dur="1500" fill="hold"/>
                                        <p:tgtEl>
                                          <p:spTgt spid="81"/>
                                        </p:tgtEl>
                                        <p:attrNameLst>
                                          <p:attrName>ppt_x</p:attrName>
                                        </p:attrNameLst>
                                      </p:cBhvr>
                                      <p:tavLst>
                                        <p:tav tm="0">
                                          <p:val>
                                            <p:strVal val="#ppt_x"/>
                                          </p:val>
                                        </p:tav>
                                        <p:tav tm="100000">
                                          <p:val>
                                            <p:strVal val="#ppt_x"/>
                                          </p:val>
                                        </p:tav>
                                      </p:tavLst>
                                    </p:anim>
                                    <p:anim calcmode="lin" valueType="num">
                                      <p:cBhvr additive="base">
                                        <p:cTn id="32" dur="1500" fill="hold"/>
                                        <p:tgtEl>
                                          <p:spTgt spid="81"/>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82"/>
                                        </p:tgtEl>
                                        <p:attrNameLst>
                                          <p:attrName>style.visibility</p:attrName>
                                        </p:attrNameLst>
                                      </p:cBhvr>
                                      <p:to>
                                        <p:strVal val="visible"/>
                                      </p:to>
                                    </p:set>
                                    <p:anim calcmode="lin" valueType="num">
                                      <p:cBhvr additive="base">
                                        <p:cTn id="35" dur="1500" fill="hold"/>
                                        <p:tgtEl>
                                          <p:spTgt spid="82"/>
                                        </p:tgtEl>
                                        <p:attrNameLst>
                                          <p:attrName>ppt_x</p:attrName>
                                        </p:attrNameLst>
                                      </p:cBhvr>
                                      <p:tavLst>
                                        <p:tav tm="0">
                                          <p:val>
                                            <p:strVal val="#ppt_x"/>
                                          </p:val>
                                        </p:tav>
                                        <p:tav tm="100000">
                                          <p:val>
                                            <p:strVal val="#ppt_x"/>
                                          </p:val>
                                        </p:tav>
                                      </p:tavLst>
                                    </p:anim>
                                    <p:anim calcmode="lin" valueType="num">
                                      <p:cBhvr additive="base">
                                        <p:cTn id="36" dur="1500" fill="hold"/>
                                        <p:tgtEl>
                                          <p:spTgt spid="82"/>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83"/>
                                        </p:tgtEl>
                                        <p:attrNameLst>
                                          <p:attrName>style.visibility</p:attrName>
                                        </p:attrNameLst>
                                      </p:cBhvr>
                                      <p:to>
                                        <p:strVal val="visible"/>
                                      </p:to>
                                    </p:set>
                                    <p:anim calcmode="lin" valueType="num">
                                      <p:cBhvr additive="base">
                                        <p:cTn id="39" dur="1500" fill="hold"/>
                                        <p:tgtEl>
                                          <p:spTgt spid="83"/>
                                        </p:tgtEl>
                                        <p:attrNameLst>
                                          <p:attrName>ppt_x</p:attrName>
                                        </p:attrNameLst>
                                      </p:cBhvr>
                                      <p:tavLst>
                                        <p:tav tm="0">
                                          <p:val>
                                            <p:strVal val="#ppt_x"/>
                                          </p:val>
                                        </p:tav>
                                        <p:tav tm="100000">
                                          <p:val>
                                            <p:strVal val="#ppt_x"/>
                                          </p:val>
                                        </p:tav>
                                      </p:tavLst>
                                    </p:anim>
                                    <p:anim calcmode="lin" valueType="num">
                                      <p:cBhvr additive="base">
                                        <p:cTn id="40" dur="1500" fill="hold"/>
                                        <p:tgtEl>
                                          <p:spTgt spid="83"/>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84"/>
                                        </p:tgtEl>
                                        <p:attrNameLst>
                                          <p:attrName>style.visibility</p:attrName>
                                        </p:attrNameLst>
                                      </p:cBhvr>
                                      <p:to>
                                        <p:strVal val="visible"/>
                                      </p:to>
                                    </p:set>
                                    <p:anim calcmode="lin" valueType="num">
                                      <p:cBhvr additive="base">
                                        <p:cTn id="43" dur="1500" fill="hold"/>
                                        <p:tgtEl>
                                          <p:spTgt spid="84"/>
                                        </p:tgtEl>
                                        <p:attrNameLst>
                                          <p:attrName>ppt_x</p:attrName>
                                        </p:attrNameLst>
                                      </p:cBhvr>
                                      <p:tavLst>
                                        <p:tav tm="0">
                                          <p:val>
                                            <p:strVal val="#ppt_x"/>
                                          </p:val>
                                        </p:tav>
                                        <p:tav tm="100000">
                                          <p:val>
                                            <p:strVal val="#ppt_x"/>
                                          </p:val>
                                        </p:tav>
                                      </p:tavLst>
                                    </p:anim>
                                    <p:anim calcmode="lin" valueType="num">
                                      <p:cBhvr additive="base">
                                        <p:cTn id="44" dur="1500" fill="hold"/>
                                        <p:tgtEl>
                                          <p:spTgt spid="84"/>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85"/>
                                        </p:tgtEl>
                                        <p:attrNameLst>
                                          <p:attrName>style.visibility</p:attrName>
                                        </p:attrNameLst>
                                      </p:cBhvr>
                                      <p:to>
                                        <p:strVal val="visible"/>
                                      </p:to>
                                    </p:set>
                                    <p:anim calcmode="lin" valueType="num">
                                      <p:cBhvr additive="base">
                                        <p:cTn id="47" dur="1500" fill="hold"/>
                                        <p:tgtEl>
                                          <p:spTgt spid="85"/>
                                        </p:tgtEl>
                                        <p:attrNameLst>
                                          <p:attrName>ppt_x</p:attrName>
                                        </p:attrNameLst>
                                      </p:cBhvr>
                                      <p:tavLst>
                                        <p:tav tm="0">
                                          <p:val>
                                            <p:strVal val="#ppt_x"/>
                                          </p:val>
                                        </p:tav>
                                        <p:tav tm="100000">
                                          <p:val>
                                            <p:strVal val="#ppt_x"/>
                                          </p:val>
                                        </p:tav>
                                      </p:tavLst>
                                    </p:anim>
                                    <p:anim calcmode="lin" valueType="num">
                                      <p:cBhvr additive="base">
                                        <p:cTn id="48" dur="1500" fill="hold"/>
                                        <p:tgtEl>
                                          <p:spTgt spid="85"/>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86"/>
                                        </p:tgtEl>
                                        <p:attrNameLst>
                                          <p:attrName>style.visibility</p:attrName>
                                        </p:attrNameLst>
                                      </p:cBhvr>
                                      <p:to>
                                        <p:strVal val="visible"/>
                                      </p:to>
                                    </p:set>
                                    <p:anim calcmode="lin" valueType="num">
                                      <p:cBhvr additive="base">
                                        <p:cTn id="51" dur="1500" fill="hold"/>
                                        <p:tgtEl>
                                          <p:spTgt spid="86"/>
                                        </p:tgtEl>
                                        <p:attrNameLst>
                                          <p:attrName>ppt_x</p:attrName>
                                        </p:attrNameLst>
                                      </p:cBhvr>
                                      <p:tavLst>
                                        <p:tav tm="0">
                                          <p:val>
                                            <p:strVal val="#ppt_x"/>
                                          </p:val>
                                        </p:tav>
                                        <p:tav tm="100000">
                                          <p:val>
                                            <p:strVal val="#ppt_x"/>
                                          </p:val>
                                        </p:tav>
                                      </p:tavLst>
                                    </p:anim>
                                    <p:anim calcmode="lin" valueType="num">
                                      <p:cBhvr additive="base">
                                        <p:cTn id="52" dur="1500" fill="hold"/>
                                        <p:tgtEl>
                                          <p:spTgt spid="86"/>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87"/>
                                        </p:tgtEl>
                                        <p:attrNameLst>
                                          <p:attrName>style.visibility</p:attrName>
                                        </p:attrNameLst>
                                      </p:cBhvr>
                                      <p:to>
                                        <p:strVal val="visible"/>
                                      </p:to>
                                    </p:set>
                                    <p:anim calcmode="lin" valueType="num">
                                      <p:cBhvr additive="base">
                                        <p:cTn id="55" dur="1500" fill="hold"/>
                                        <p:tgtEl>
                                          <p:spTgt spid="87"/>
                                        </p:tgtEl>
                                        <p:attrNameLst>
                                          <p:attrName>ppt_x</p:attrName>
                                        </p:attrNameLst>
                                      </p:cBhvr>
                                      <p:tavLst>
                                        <p:tav tm="0">
                                          <p:val>
                                            <p:strVal val="#ppt_x"/>
                                          </p:val>
                                        </p:tav>
                                        <p:tav tm="100000">
                                          <p:val>
                                            <p:strVal val="#ppt_x"/>
                                          </p:val>
                                        </p:tav>
                                      </p:tavLst>
                                    </p:anim>
                                    <p:anim calcmode="lin" valueType="num">
                                      <p:cBhvr additive="base">
                                        <p:cTn id="56" dur="1500" fill="hold"/>
                                        <p:tgtEl>
                                          <p:spTgt spid="87"/>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88"/>
                                        </p:tgtEl>
                                        <p:attrNameLst>
                                          <p:attrName>style.visibility</p:attrName>
                                        </p:attrNameLst>
                                      </p:cBhvr>
                                      <p:to>
                                        <p:strVal val="visible"/>
                                      </p:to>
                                    </p:set>
                                    <p:anim calcmode="lin" valueType="num">
                                      <p:cBhvr additive="base">
                                        <p:cTn id="59" dur="1500" fill="hold"/>
                                        <p:tgtEl>
                                          <p:spTgt spid="88"/>
                                        </p:tgtEl>
                                        <p:attrNameLst>
                                          <p:attrName>ppt_x</p:attrName>
                                        </p:attrNameLst>
                                      </p:cBhvr>
                                      <p:tavLst>
                                        <p:tav tm="0">
                                          <p:val>
                                            <p:strVal val="#ppt_x"/>
                                          </p:val>
                                        </p:tav>
                                        <p:tav tm="100000">
                                          <p:val>
                                            <p:strVal val="#ppt_x"/>
                                          </p:val>
                                        </p:tav>
                                      </p:tavLst>
                                    </p:anim>
                                    <p:anim calcmode="lin" valueType="num">
                                      <p:cBhvr additive="base">
                                        <p:cTn id="60" dur="1500" fill="hold"/>
                                        <p:tgtEl>
                                          <p:spTgt spid="88"/>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89"/>
                                        </p:tgtEl>
                                        <p:attrNameLst>
                                          <p:attrName>style.visibility</p:attrName>
                                        </p:attrNameLst>
                                      </p:cBhvr>
                                      <p:to>
                                        <p:strVal val="visible"/>
                                      </p:to>
                                    </p:set>
                                    <p:anim calcmode="lin" valueType="num">
                                      <p:cBhvr additive="base">
                                        <p:cTn id="63" dur="1500" fill="hold"/>
                                        <p:tgtEl>
                                          <p:spTgt spid="89"/>
                                        </p:tgtEl>
                                        <p:attrNameLst>
                                          <p:attrName>ppt_x</p:attrName>
                                        </p:attrNameLst>
                                      </p:cBhvr>
                                      <p:tavLst>
                                        <p:tav tm="0">
                                          <p:val>
                                            <p:strVal val="#ppt_x"/>
                                          </p:val>
                                        </p:tav>
                                        <p:tav tm="100000">
                                          <p:val>
                                            <p:strVal val="#ppt_x"/>
                                          </p:val>
                                        </p:tav>
                                      </p:tavLst>
                                    </p:anim>
                                    <p:anim calcmode="lin" valueType="num">
                                      <p:cBhvr additive="base">
                                        <p:cTn id="64" dur="1500" fill="hold"/>
                                        <p:tgtEl>
                                          <p:spTgt spid="89"/>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90"/>
                                        </p:tgtEl>
                                        <p:attrNameLst>
                                          <p:attrName>style.visibility</p:attrName>
                                        </p:attrNameLst>
                                      </p:cBhvr>
                                      <p:to>
                                        <p:strVal val="visible"/>
                                      </p:to>
                                    </p:set>
                                    <p:anim calcmode="lin" valueType="num">
                                      <p:cBhvr additive="base">
                                        <p:cTn id="67" dur="1500" fill="hold"/>
                                        <p:tgtEl>
                                          <p:spTgt spid="90"/>
                                        </p:tgtEl>
                                        <p:attrNameLst>
                                          <p:attrName>ppt_x</p:attrName>
                                        </p:attrNameLst>
                                      </p:cBhvr>
                                      <p:tavLst>
                                        <p:tav tm="0">
                                          <p:val>
                                            <p:strVal val="#ppt_x"/>
                                          </p:val>
                                        </p:tav>
                                        <p:tav tm="100000">
                                          <p:val>
                                            <p:strVal val="#ppt_x"/>
                                          </p:val>
                                        </p:tav>
                                      </p:tavLst>
                                    </p:anim>
                                    <p:anim calcmode="lin" valueType="num">
                                      <p:cBhvr additive="base">
                                        <p:cTn id="68" dur="1500" fill="hold"/>
                                        <p:tgtEl>
                                          <p:spTgt spid="90"/>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92"/>
                                        </p:tgtEl>
                                        <p:attrNameLst>
                                          <p:attrName>style.visibility</p:attrName>
                                        </p:attrNameLst>
                                      </p:cBhvr>
                                      <p:to>
                                        <p:strVal val="visible"/>
                                      </p:to>
                                    </p:set>
                                    <p:anim calcmode="lin" valueType="num">
                                      <p:cBhvr additive="base">
                                        <p:cTn id="71" dur="1500" fill="hold"/>
                                        <p:tgtEl>
                                          <p:spTgt spid="92"/>
                                        </p:tgtEl>
                                        <p:attrNameLst>
                                          <p:attrName>ppt_x</p:attrName>
                                        </p:attrNameLst>
                                      </p:cBhvr>
                                      <p:tavLst>
                                        <p:tav tm="0">
                                          <p:val>
                                            <p:strVal val="#ppt_x"/>
                                          </p:val>
                                        </p:tav>
                                        <p:tav tm="100000">
                                          <p:val>
                                            <p:strVal val="#ppt_x"/>
                                          </p:val>
                                        </p:tav>
                                      </p:tavLst>
                                    </p:anim>
                                    <p:anim calcmode="lin" valueType="num">
                                      <p:cBhvr additive="base">
                                        <p:cTn id="72" dur="1500" fill="hold"/>
                                        <p:tgtEl>
                                          <p:spTgt spid="92"/>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0"/>
                                  </p:stCondLst>
                                  <p:childTnLst>
                                    <p:set>
                                      <p:cBhvr>
                                        <p:cTn id="74" dur="1" fill="hold">
                                          <p:stCondLst>
                                            <p:cond delay="0"/>
                                          </p:stCondLst>
                                        </p:cTn>
                                        <p:tgtEl>
                                          <p:spTgt spid="93"/>
                                        </p:tgtEl>
                                        <p:attrNameLst>
                                          <p:attrName>style.visibility</p:attrName>
                                        </p:attrNameLst>
                                      </p:cBhvr>
                                      <p:to>
                                        <p:strVal val="visible"/>
                                      </p:to>
                                    </p:set>
                                    <p:anim calcmode="lin" valueType="num">
                                      <p:cBhvr additive="base">
                                        <p:cTn id="75" dur="1500" fill="hold"/>
                                        <p:tgtEl>
                                          <p:spTgt spid="93"/>
                                        </p:tgtEl>
                                        <p:attrNameLst>
                                          <p:attrName>ppt_x</p:attrName>
                                        </p:attrNameLst>
                                      </p:cBhvr>
                                      <p:tavLst>
                                        <p:tav tm="0">
                                          <p:val>
                                            <p:strVal val="#ppt_x"/>
                                          </p:val>
                                        </p:tav>
                                        <p:tav tm="100000">
                                          <p:val>
                                            <p:strVal val="#ppt_x"/>
                                          </p:val>
                                        </p:tav>
                                      </p:tavLst>
                                    </p:anim>
                                    <p:anim calcmode="lin" valueType="num">
                                      <p:cBhvr additive="base">
                                        <p:cTn id="76" dur="1500" fill="hold"/>
                                        <p:tgtEl>
                                          <p:spTgt spid="93"/>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94"/>
                                        </p:tgtEl>
                                        <p:attrNameLst>
                                          <p:attrName>style.visibility</p:attrName>
                                        </p:attrNameLst>
                                      </p:cBhvr>
                                      <p:to>
                                        <p:strVal val="visible"/>
                                      </p:to>
                                    </p:set>
                                    <p:anim calcmode="lin" valueType="num">
                                      <p:cBhvr additive="base">
                                        <p:cTn id="79" dur="1500" fill="hold"/>
                                        <p:tgtEl>
                                          <p:spTgt spid="94"/>
                                        </p:tgtEl>
                                        <p:attrNameLst>
                                          <p:attrName>ppt_x</p:attrName>
                                        </p:attrNameLst>
                                      </p:cBhvr>
                                      <p:tavLst>
                                        <p:tav tm="0">
                                          <p:val>
                                            <p:strVal val="#ppt_x"/>
                                          </p:val>
                                        </p:tav>
                                        <p:tav tm="100000">
                                          <p:val>
                                            <p:strVal val="#ppt_x"/>
                                          </p:val>
                                        </p:tav>
                                      </p:tavLst>
                                    </p:anim>
                                    <p:anim calcmode="lin" valueType="num">
                                      <p:cBhvr additive="base">
                                        <p:cTn id="80" dur="1500" fill="hold"/>
                                        <p:tgtEl>
                                          <p:spTgt spid="94"/>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0"/>
                                  </p:stCondLst>
                                  <p:childTnLst>
                                    <p:set>
                                      <p:cBhvr>
                                        <p:cTn id="82" dur="1" fill="hold">
                                          <p:stCondLst>
                                            <p:cond delay="0"/>
                                          </p:stCondLst>
                                        </p:cTn>
                                        <p:tgtEl>
                                          <p:spTgt spid="95"/>
                                        </p:tgtEl>
                                        <p:attrNameLst>
                                          <p:attrName>style.visibility</p:attrName>
                                        </p:attrNameLst>
                                      </p:cBhvr>
                                      <p:to>
                                        <p:strVal val="visible"/>
                                      </p:to>
                                    </p:set>
                                    <p:anim calcmode="lin" valueType="num">
                                      <p:cBhvr additive="base">
                                        <p:cTn id="83" dur="1500" fill="hold"/>
                                        <p:tgtEl>
                                          <p:spTgt spid="95"/>
                                        </p:tgtEl>
                                        <p:attrNameLst>
                                          <p:attrName>ppt_x</p:attrName>
                                        </p:attrNameLst>
                                      </p:cBhvr>
                                      <p:tavLst>
                                        <p:tav tm="0">
                                          <p:val>
                                            <p:strVal val="#ppt_x"/>
                                          </p:val>
                                        </p:tav>
                                        <p:tav tm="100000">
                                          <p:val>
                                            <p:strVal val="#ppt_x"/>
                                          </p:val>
                                        </p:tav>
                                      </p:tavLst>
                                    </p:anim>
                                    <p:anim calcmode="lin" valueType="num">
                                      <p:cBhvr additive="base">
                                        <p:cTn id="84" dur="1500" fill="hold"/>
                                        <p:tgtEl>
                                          <p:spTgt spid="95"/>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96"/>
                                        </p:tgtEl>
                                        <p:attrNameLst>
                                          <p:attrName>style.visibility</p:attrName>
                                        </p:attrNameLst>
                                      </p:cBhvr>
                                      <p:to>
                                        <p:strVal val="visible"/>
                                      </p:to>
                                    </p:set>
                                    <p:anim calcmode="lin" valueType="num">
                                      <p:cBhvr additive="base">
                                        <p:cTn id="87" dur="1500" fill="hold"/>
                                        <p:tgtEl>
                                          <p:spTgt spid="96"/>
                                        </p:tgtEl>
                                        <p:attrNameLst>
                                          <p:attrName>ppt_x</p:attrName>
                                        </p:attrNameLst>
                                      </p:cBhvr>
                                      <p:tavLst>
                                        <p:tav tm="0">
                                          <p:val>
                                            <p:strVal val="#ppt_x"/>
                                          </p:val>
                                        </p:tav>
                                        <p:tav tm="100000">
                                          <p:val>
                                            <p:strVal val="#ppt_x"/>
                                          </p:val>
                                        </p:tav>
                                      </p:tavLst>
                                    </p:anim>
                                    <p:anim calcmode="lin" valueType="num">
                                      <p:cBhvr additive="base">
                                        <p:cTn id="88" dur="1500" fill="hold"/>
                                        <p:tgtEl>
                                          <p:spTgt spid="96"/>
                                        </p:tgtEl>
                                        <p:attrNameLst>
                                          <p:attrName>ppt_y</p:attrName>
                                        </p:attrNameLst>
                                      </p:cBhvr>
                                      <p:tavLst>
                                        <p:tav tm="0">
                                          <p:val>
                                            <p:strVal val="1+#ppt_h/2"/>
                                          </p:val>
                                        </p:tav>
                                        <p:tav tm="100000">
                                          <p:val>
                                            <p:strVal val="#ppt_y"/>
                                          </p:val>
                                        </p:tav>
                                      </p:tavLst>
                                    </p:anim>
                                  </p:childTnLst>
                                </p:cTn>
                              </p:par>
                              <p:par>
                                <p:cTn id="89" presetID="2" presetClass="entr" presetSubtype="4" fill="hold" grpId="0" nodeType="withEffect">
                                  <p:stCondLst>
                                    <p:cond delay="0"/>
                                  </p:stCondLst>
                                  <p:childTnLst>
                                    <p:set>
                                      <p:cBhvr>
                                        <p:cTn id="90" dur="1" fill="hold">
                                          <p:stCondLst>
                                            <p:cond delay="0"/>
                                          </p:stCondLst>
                                        </p:cTn>
                                        <p:tgtEl>
                                          <p:spTgt spid="97"/>
                                        </p:tgtEl>
                                        <p:attrNameLst>
                                          <p:attrName>style.visibility</p:attrName>
                                        </p:attrNameLst>
                                      </p:cBhvr>
                                      <p:to>
                                        <p:strVal val="visible"/>
                                      </p:to>
                                    </p:set>
                                    <p:anim calcmode="lin" valueType="num">
                                      <p:cBhvr additive="base">
                                        <p:cTn id="91" dur="1500" fill="hold"/>
                                        <p:tgtEl>
                                          <p:spTgt spid="97"/>
                                        </p:tgtEl>
                                        <p:attrNameLst>
                                          <p:attrName>ppt_x</p:attrName>
                                        </p:attrNameLst>
                                      </p:cBhvr>
                                      <p:tavLst>
                                        <p:tav tm="0">
                                          <p:val>
                                            <p:strVal val="#ppt_x"/>
                                          </p:val>
                                        </p:tav>
                                        <p:tav tm="100000">
                                          <p:val>
                                            <p:strVal val="#ppt_x"/>
                                          </p:val>
                                        </p:tav>
                                      </p:tavLst>
                                    </p:anim>
                                    <p:anim calcmode="lin" valueType="num">
                                      <p:cBhvr additive="base">
                                        <p:cTn id="92" dur="1500" fill="hold"/>
                                        <p:tgtEl>
                                          <p:spTgt spid="97"/>
                                        </p:tgtEl>
                                        <p:attrNameLst>
                                          <p:attrName>ppt_y</p:attrName>
                                        </p:attrNameLst>
                                      </p:cBhvr>
                                      <p:tavLst>
                                        <p:tav tm="0">
                                          <p:val>
                                            <p:strVal val="1+#ppt_h/2"/>
                                          </p:val>
                                        </p:tav>
                                        <p:tav tm="100000">
                                          <p:val>
                                            <p:strVal val="#ppt_y"/>
                                          </p:val>
                                        </p:tav>
                                      </p:tavLst>
                                    </p:anim>
                                  </p:childTnLst>
                                </p:cTn>
                              </p:par>
                              <p:par>
                                <p:cTn id="93" presetID="2" presetClass="entr" presetSubtype="4" fill="hold" grpId="0" nodeType="withEffect">
                                  <p:stCondLst>
                                    <p:cond delay="0"/>
                                  </p:stCondLst>
                                  <p:childTnLst>
                                    <p:set>
                                      <p:cBhvr>
                                        <p:cTn id="94" dur="1" fill="hold">
                                          <p:stCondLst>
                                            <p:cond delay="0"/>
                                          </p:stCondLst>
                                        </p:cTn>
                                        <p:tgtEl>
                                          <p:spTgt spid="98"/>
                                        </p:tgtEl>
                                        <p:attrNameLst>
                                          <p:attrName>style.visibility</p:attrName>
                                        </p:attrNameLst>
                                      </p:cBhvr>
                                      <p:to>
                                        <p:strVal val="visible"/>
                                      </p:to>
                                    </p:set>
                                    <p:anim calcmode="lin" valueType="num">
                                      <p:cBhvr additive="base">
                                        <p:cTn id="95" dur="1500" fill="hold"/>
                                        <p:tgtEl>
                                          <p:spTgt spid="98"/>
                                        </p:tgtEl>
                                        <p:attrNameLst>
                                          <p:attrName>ppt_x</p:attrName>
                                        </p:attrNameLst>
                                      </p:cBhvr>
                                      <p:tavLst>
                                        <p:tav tm="0">
                                          <p:val>
                                            <p:strVal val="#ppt_x"/>
                                          </p:val>
                                        </p:tav>
                                        <p:tav tm="100000">
                                          <p:val>
                                            <p:strVal val="#ppt_x"/>
                                          </p:val>
                                        </p:tav>
                                      </p:tavLst>
                                    </p:anim>
                                    <p:anim calcmode="lin" valueType="num">
                                      <p:cBhvr additive="base">
                                        <p:cTn id="96" dur="1500" fill="hold"/>
                                        <p:tgtEl>
                                          <p:spTgt spid="98"/>
                                        </p:tgtEl>
                                        <p:attrNameLst>
                                          <p:attrName>ppt_y</p:attrName>
                                        </p:attrNameLst>
                                      </p:cBhvr>
                                      <p:tavLst>
                                        <p:tav tm="0">
                                          <p:val>
                                            <p:strVal val="1+#ppt_h/2"/>
                                          </p:val>
                                        </p:tav>
                                        <p:tav tm="100000">
                                          <p:val>
                                            <p:strVal val="#ppt_y"/>
                                          </p:val>
                                        </p:tav>
                                      </p:tavLst>
                                    </p:anim>
                                  </p:childTnLst>
                                </p:cTn>
                              </p:par>
                              <p:par>
                                <p:cTn id="97" presetID="2" presetClass="entr" presetSubtype="4" fill="hold" grpId="0" nodeType="withEffect">
                                  <p:stCondLst>
                                    <p:cond delay="0"/>
                                  </p:stCondLst>
                                  <p:childTnLst>
                                    <p:set>
                                      <p:cBhvr>
                                        <p:cTn id="98" dur="1" fill="hold">
                                          <p:stCondLst>
                                            <p:cond delay="0"/>
                                          </p:stCondLst>
                                        </p:cTn>
                                        <p:tgtEl>
                                          <p:spTgt spid="99"/>
                                        </p:tgtEl>
                                        <p:attrNameLst>
                                          <p:attrName>style.visibility</p:attrName>
                                        </p:attrNameLst>
                                      </p:cBhvr>
                                      <p:to>
                                        <p:strVal val="visible"/>
                                      </p:to>
                                    </p:set>
                                    <p:anim calcmode="lin" valueType="num">
                                      <p:cBhvr additive="base">
                                        <p:cTn id="99" dur="1500" fill="hold"/>
                                        <p:tgtEl>
                                          <p:spTgt spid="99"/>
                                        </p:tgtEl>
                                        <p:attrNameLst>
                                          <p:attrName>ppt_x</p:attrName>
                                        </p:attrNameLst>
                                      </p:cBhvr>
                                      <p:tavLst>
                                        <p:tav tm="0">
                                          <p:val>
                                            <p:strVal val="#ppt_x"/>
                                          </p:val>
                                        </p:tav>
                                        <p:tav tm="100000">
                                          <p:val>
                                            <p:strVal val="#ppt_x"/>
                                          </p:val>
                                        </p:tav>
                                      </p:tavLst>
                                    </p:anim>
                                    <p:anim calcmode="lin" valueType="num">
                                      <p:cBhvr additive="base">
                                        <p:cTn id="100" dur="1500" fill="hold"/>
                                        <p:tgtEl>
                                          <p:spTgt spid="99"/>
                                        </p:tgtEl>
                                        <p:attrNameLst>
                                          <p:attrName>ppt_y</p:attrName>
                                        </p:attrNameLst>
                                      </p:cBhvr>
                                      <p:tavLst>
                                        <p:tav tm="0">
                                          <p:val>
                                            <p:strVal val="1+#ppt_h/2"/>
                                          </p:val>
                                        </p:tav>
                                        <p:tav tm="100000">
                                          <p:val>
                                            <p:strVal val="#ppt_y"/>
                                          </p:val>
                                        </p:tav>
                                      </p:tavLst>
                                    </p:anim>
                                  </p:childTnLst>
                                </p:cTn>
                              </p:par>
                              <p:par>
                                <p:cTn id="101" presetID="2" presetClass="entr" presetSubtype="4" fill="hold" grpId="0" nodeType="withEffect">
                                  <p:stCondLst>
                                    <p:cond delay="0"/>
                                  </p:stCondLst>
                                  <p:childTnLst>
                                    <p:set>
                                      <p:cBhvr>
                                        <p:cTn id="102" dur="1" fill="hold">
                                          <p:stCondLst>
                                            <p:cond delay="0"/>
                                          </p:stCondLst>
                                        </p:cTn>
                                        <p:tgtEl>
                                          <p:spTgt spid="100"/>
                                        </p:tgtEl>
                                        <p:attrNameLst>
                                          <p:attrName>style.visibility</p:attrName>
                                        </p:attrNameLst>
                                      </p:cBhvr>
                                      <p:to>
                                        <p:strVal val="visible"/>
                                      </p:to>
                                    </p:set>
                                    <p:anim calcmode="lin" valueType="num">
                                      <p:cBhvr additive="base">
                                        <p:cTn id="103" dur="1500" fill="hold"/>
                                        <p:tgtEl>
                                          <p:spTgt spid="100"/>
                                        </p:tgtEl>
                                        <p:attrNameLst>
                                          <p:attrName>ppt_x</p:attrName>
                                        </p:attrNameLst>
                                      </p:cBhvr>
                                      <p:tavLst>
                                        <p:tav tm="0">
                                          <p:val>
                                            <p:strVal val="#ppt_x"/>
                                          </p:val>
                                        </p:tav>
                                        <p:tav tm="100000">
                                          <p:val>
                                            <p:strVal val="#ppt_x"/>
                                          </p:val>
                                        </p:tav>
                                      </p:tavLst>
                                    </p:anim>
                                    <p:anim calcmode="lin" valueType="num">
                                      <p:cBhvr additive="base">
                                        <p:cTn id="104" dur="1500" fill="hold"/>
                                        <p:tgtEl>
                                          <p:spTgt spid="100"/>
                                        </p:tgtEl>
                                        <p:attrNameLst>
                                          <p:attrName>ppt_y</p:attrName>
                                        </p:attrNameLst>
                                      </p:cBhvr>
                                      <p:tavLst>
                                        <p:tav tm="0">
                                          <p:val>
                                            <p:strVal val="1+#ppt_h/2"/>
                                          </p:val>
                                        </p:tav>
                                        <p:tav tm="100000">
                                          <p:val>
                                            <p:strVal val="#ppt_y"/>
                                          </p:val>
                                        </p:tav>
                                      </p:tavLst>
                                    </p:anim>
                                  </p:childTnLst>
                                </p:cTn>
                              </p:par>
                              <p:par>
                                <p:cTn id="105" presetID="2" presetClass="entr" presetSubtype="4" fill="hold" grpId="0" nodeType="withEffect">
                                  <p:stCondLst>
                                    <p:cond delay="0"/>
                                  </p:stCondLst>
                                  <p:childTnLst>
                                    <p:set>
                                      <p:cBhvr>
                                        <p:cTn id="106" dur="1" fill="hold">
                                          <p:stCondLst>
                                            <p:cond delay="0"/>
                                          </p:stCondLst>
                                        </p:cTn>
                                        <p:tgtEl>
                                          <p:spTgt spid="101"/>
                                        </p:tgtEl>
                                        <p:attrNameLst>
                                          <p:attrName>style.visibility</p:attrName>
                                        </p:attrNameLst>
                                      </p:cBhvr>
                                      <p:to>
                                        <p:strVal val="visible"/>
                                      </p:to>
                                    </p:set>
                                    <p:anim calcmode="lin" valueType="num">
                                      <p:cBhvr additive="base">
                                        <p:cTn id="107" dur="1500" fill="hold"/>
                                        <p:tgtEl>
                                          <p:spTgt spid="101"/>
                                        </p:tgtEl>
                                        <p:attrNameLst>
                                          <p:attrName>ppt_x</p:attrName>
                                        </p:attrNameLst>
                                      </p:cBhvr>
                                      <p:tavLst>
                                        <p:tav tm="0">
                                          <p:val>
                                            <p:strVal val="#ppt_x"/>
                                          </p:val>
                                        </p:tav>
                                        <p:tav tm="100000">
                                          <p:val>
                                            <p:strVal val="#ppt_x"/>
                                          </p:val>
                                        </p:tav>
                                      </p:tavLst>
                                    </p:anim>
                                    <p:anim calcmode="lin" valueType="num">
                                      <p:cBhvr additive="base">
                                        <p:cTn id="108" dur="1500" fill="hold"/>
                                        <p:tgtEl>
                                          <p:spTgt spid="101"/>
                                        </p:tgtEl>
                                        <p:attrNameLst>
                                          <p:attrName>ppt_y</p:attrName>
                                        </p:attrNameLst>
                                      </p:cBhvr>
                                      <p:tavLst>
                                        <p:tav tm="0">
                                          <p:val>
                                            <p:strVal val="1+#ppt_h/2"/>
                                          </p:val>
                                        </p:tav>
                                        <p:tav tm="100000">
                                          <p:val>
                                            <p:strVal val="#ppt_y"/>
                                          </p:val>
                                        </p:tav>
                                      </p:tavLst>
                                    </p:anim>
                                  </p:childTnLst>
                                </p:cTn>
                              </p:par>
                              <p:par>
                                <p:cTn id="109" presetID="2" presetClass="entr" presetSubtype="4" fill="hold" grpId="0" nodeType="withEffect">
                                  <p:stCondLst>
                                    <p:cond delay="0"/>
                                  </p:stCondLst>
                                  <p:childTnLst>
                                    <p:set>
                                      <p:cBhvr>
                                        <p:cTn id="110" dur="1" fill="hold">
                                          <p:stCondLst>
                                            <p:cond delay="0"/>
                                          </p:stCondLst>
                                        </p:cTn>
                                        <p:tgtEl>
                                          <p:spTgt spid="102"/>
                                        </p:tgtEl>
                                        <p:attrNameLst>
                                          <p:attrName>style.visibility</p:attrName>
                                        </p:attrNameLst>
                                      </p:cBhvr>
                                      <p:to>
                                        <p:strVal val="visible"/>
                                      </p:to>
                                    </p:set>
                                    <p:anim calcmode="lin" valueType="num">
                                      <p:cBhvr additive="base">
                                        <p:cTn id="111" dur="1500" fill="hold"/>
                                        <p:tgtEl>
                                          <p:spTgt spid="102"/>
                                        </p:tgtEl>
                                        <p:attrNameLst>
                                          <p:attrName>ppt_x</p:attrName>
                                        </p:attrNameLst>
                                      </p:cBhvr>
                                      <p:tavLst>
                                        <p:tav tm="0">
                                          <p:val>
                                            <p:strVal val="#ppt_x"/>
                                          </p:val>
                                        </p:tav>
                                        <p:tav tm="100000">
                                          <p:val>
                                            <p:strVal val="#ppt_x"/>
                                          </p:val>
                                        </p:tav>
                                      </p:tavLst>
                                    </p:anim>
                                    <p:anim calcmode="lin" valueType="num">
                                      <p:cBhvr additive="base">
                                        <p:cTn id="112" dur="1500" fill="hold"/>
                                        <p:tgtEl>
                                          <p:spTgt spid="102"/>
                                        </p:tgtEl>
                                        <p:attrNameLst>
                                          <p:attrName>ppt_y</p:attrName>
                                        </p:attrNameLst>
                                      </p:cBhvr>
                                      <p:tavLst>
                                        <p:tav tm="0">
                                          <p:val>
                                            <p:strVal val="1+#ppt_h/2"/>
                                          </p:val>
                                        </p:tav>
                                        <p:tav tm="100000">
                                          <p:val>
                                            <p:strVal val="#ppt_y"/>
                                          </p:val>
                                        </p:tav>
                                      </p:tavLst>
                                    </p:anim>
                                  </p:childTnLst>
                                </p:cTn>
                              </p:par>
                              <p:par>
                                <p:cTn id="113" presetID="2" presetClass="entr" presetSubtype="4" fill="hold" grpId="0" nodeType="withEffect">
                                  <p:stCondLst>
                                    <p:cond delay="0"/>
                                  </p:stCondLst>
                                  <p:childTnLst>
                                    <p:set>
                                      <p:cBhvr>
                                        <p:cTn id="114" dur="1" fill="hold">
                                          <p:stCondLst>
                                            <p:cond delay="0"/>
                                          </p:stCondLst>
                                        </p:cTn>
                                        <p:tgtEl>
                                          <p:spTgt spid="103"/>
                                        </p:tgtEl>
                                        <p:attrNameLst>
                                          <p:attrName>style.visibility</p:attrName>
                                        </p:attrNameLst>
                                      </p:cBhvr>
                                      <p:to>
                                        <p:strVal val="visible"/>
                                      </p:to>
                                    </p:set>
                                    <p:anim calcmode="lin" valueType="num">
                                      <p:cBhvr additive="base">
                                        <p:cTn id="115" dur="1500" fill="hold"/>
                                        <p:tgtEl>
                                          <p:spTgt spid="103"/>
                                        </p:tgtEl>
                                        <p:attrNameLst>
                                          <p:attrName>ppt_x</p:attrName>
                                        </p:attrNameLst>
                                      </p:cBhvr>
                                      <p:tavLst>
                                        <p:tav tm="0">
                                          <p:val>
                                            <p:strVal val="#ppt_x"/>
                                          </p:val>
                                        </p:tav>
                                        <p:tav tm="100000">
                                          <p:val>
                                            <p:strVal val="#ppt_x"/>
                                          </p:val>
                                        </p:tav>
                                      </p:tavLst>
                                    </p:anim>
                                    <p:anim calcmode="lin" valueType="num">
                                      <p:cBhvr additive="base">
                                        <p:cTn id="116" dur="1500" fill="hold"/>
                                        <p:tgtEl>
                                          <p:spTgt spid="103"/>
                                        </p:tgtEl>
                                        <p:attrNameLst>
                                          <p:attrName>ppt_y</p:attrName>
                                        </p:attrNameLst>
                                      </p:cBhvr>
                                      <p:tavLst>
                                        <p:tav tm="0">
                                          <p:val>
                                            <p:strVal val="1+#ppt_h/2"/>
                                          </p:val>
                                        </p:tav>
                                        <p:tav tm="100000">
                                          <p:val>
                                            <p:strVal val="#ppt_y"/>
                                          </p:val>
                                        </p:tav>
                                      </p:tavLst>
                                    </p:anim>
                                  </p:childTnLst>
                                </p:cTn>
                              </p:par>
                              <p:par>
                                <p:cTn id="117" presetID="2" presetClass="entr" presetSubtype="4" fill="hold" grpId="0" nodeType="withEffect">
                                  <p:stCondLst>
                                    <p:cond delay="0"/>
                                  </p:stCondLst>
                                  <p:childTnLst>
                                    <p:set>
                                      <p:cBhvr>
                                        <p:cTn id="118" dur="1" fill="hold">
                                          <p:stCondLst>
                                            <p:cond delay="0"/>
                                          </p:stCondLst>
                                        </p:cTn>
                                        <p:tgtEl>
                                          <p:spTgt spid="104"/>
                                        </p:tgtEl>
                                        <p:attrNameLst>
                                          <p:attrName>style.visibility</p:attrName>
                                        </p:attrNameLst>
                                      </p:cBhvr>
                                      <p:to>
                                        <p:strVal val="visible"/>
                                      </p:to>
                                    </p:set>
                                    <p:anim calcmode="lin" valueType="num">
                                      <p:cBhvr additive="base">
                                        <p:cTn id="119" dur="1500" fill="hold"/>
                                        <p:tgtEl>
                                          <p:spTgt spid="104"/>
                                        </p:tgtEl>
                                        <p:attrNameLst>
                                          <p:attrName>ppt_x</p:attrName>
                                        </p:attrNameLst>
                                      </p:cBhvr>
                                      <p:tavLst>
                                        <p:tav tm="0">
                                          <p:val>
                                            <p:strVal val="#ppt_x"/>
                                          </p:val>
                                        </p:tav>
                                        <p:tav tm="100000">
                                          <p:val>
                                            <p:strVal val="#ppt_x"/>
                                          </p:val>
                                        </p:tav>
                                      </p:tavLst>
                                    </p:anim>
                                    <p:anim calcmode="lin" valueType="num">
                                      <p:cBhvr additive="base">
                                        <p:cTn id="120" dur="1500" fill="hold"/>
                                        <p:tgtEl>
                                          <p:spTgt spid="104"/>
                                        </p:tgtEl>
                                        <p:attrNameLst>
                                          <p:attrName>ppt_y</p:attrName>
                                        </p:attrNameLst>
                                      </p:cBhvr>
                                      <p:tavLst>
                                        <p:tav tm="0">
                                          <p:val>
                                            <p:strVal val="1+#ppt_h/2"/>
                                          </p:val>
                                        </p:tav>
                                        <p:tav tm="100000">
                                          <p:val>
                                            <p:strVal val="#ppt_y"/>
                                          </p:val>
                                        </p:tav>
                                      </p:tavLst>
                                    </p:anim>
                                  </p:childTnLst>
                                </p:cTn>
                              </p:par>
                              <p:par>
                                <p:cTn id="121" presetID="2" presetClass="entr" presetSubtype="4" fill="hold" grpId="0" nodeType="withEffect">
                                  <p:stCondLst>
                                    <p:cond delay="0"/>
                                  </p:stCondLst>
                                  <p:childTnLst>
                                    <p:set>
                                      <p:cBhvr>
                                        <p:cTn id="122" dur="1" fill="hold">
                                          <p:stCondLst>
                                            <p:cond delay="0"/>
                                          </p:stCondLst>
                                        </p:cTn>
                                        <p:tgtEl>
                                          <p:spTgt spid="105"/>
                                        </p:tgtEl>
                                        <p:attrNameLst>
                                          <p:attrName>style.visibility</p:attrName>
                                        </p:attrNameLst>
                                      </p:cBhvr>
                                      <p:to>
                                        <p:strVal val="visible"/>
                                      </p:to>
                                    </p:set>
                                    <p:anim calcmode="lin" valueType="num">
                                      <p:cBhvr additive="base">
                                        <p:cTn id="123" dur="1500" fill="hold"/>
                                        <p:tgtEl>
                                          <p:spTgt spid="105"/>
                                        </p:tgtEl>
                                        <p:attrNameLst>
                                          <p:attrName>ppt_x</p:attrName>
                                        </p:attrNameLst>
                                      </p:cBhvr>
                                      <p:tavLst>
                                        <p:tav tm="0">
                                          <p:val>
                                            <p:strVal val="#ppt_x"/>
                                          </p:val>
                                        </p:tav>
                                        <p:tav tm="100000">
                                          <p:val>
                                            <p:strVal val="#ppt_x"/>
                                          </p:val>
                                        </p:tav>
                                      </p:tavLst>
                                    </p:anim>
                                    <p:anim calcmode="lin" valueType="num">
                                      <p:cBhvr additive="base">
                                        <p:cTn id="124" dur="1500" fill="hold"/>
                                        <p:tgtEl>
                                          <p:spTgt spid="105"/>
                                        </p:tgtEl>
                                        <p:attrNameLst>
                                          <p:attrName>ppt_y</p:attrName>
                                        </p:attrNameLst>
                                      </p:cBhvr>
                                      <p:tavLst>
                                        <p:tav tm="0">
                                          <p:val>
                                            <p:strVal val="1+#ppt_h/2"/>
                                          </p:val>
                                        </p:tav>
                                        <p:tav tm="100000">
                                          <p:val>
                                            <p:strVal val="#ppt_y"/>
                                          </p:val>
                                        </p:tav>
                                      </p:tavLst>
                                    </p:anim>
                                  </p:childTnLst>
                                </p:cTn>
                              </p:par>
                              <p:par>
                                <p:cTn id="125" presetID="2" presetClass="entr" presetSubtype="4" fill="hold" grpId="0" nodeType="withEffect">
                                  <p:stCondLst>
                                    <p:cond delay="0"/>
                                  </p:stCondLst>
                                  <p:childTnLst>
                                    <p:set>
                                      <p:cBhvr>
                                        <p:cTn id="126" dur="1" fill="hold">
                                          <p:stCondLst>
                                            <p:cond delay="0"/>
                                          </p:stCondLst>
                                        </p:cTn>
                                        <p:tgtEl>
                                          <p:spTgt spid="106"/>
                                        </p:tgtEl>
                                        <p:attrNameLst>
                                          <p:attrName>style.visibility</p:attrName>
                                        </p:attrNameLst>
                                      </p:cBhvr>
                                      <p:to>
                                        <p:strVal val="visible"/>
                                      </p:to>
                                    </p:set>
                                    <p:anim calcmode="lin" valueType="num">
                                      <p:cBhvr additive="base">
                                        <p:cTn id="127" dur="1500" fill="hold"/>
                                        <p:tgtEl>
                                          <p:spTgt spid="106"/>
                                        </p:tgtEl>
                                        <p:attrNameLst>
                                          <p:attrName>ppt_x</p:attrName>
                                        </p:attrNameLst>
                                      </p:cBhvr>
                                      <p:tavLst>
                                        <p:tav tm="0">
                                          <p:val>
                                            <p:strVal val="#ppt_x"/>
                                          </p:val>
                                        </p:tav>
                                        <p:tav tm="100000">
                                          <p:val>
                                            <p:strVal val="#ppt_x"/>
                                          </p:val>
                                        </p:tav>
                                      </p:tavLst>
                                    </p:anim>
                                    <p:anim calcmode="lin" valueType="num">
                                      <p:cBhvr additive="base">
                                        <p:cTn id="128" dur="1500" fill="hold"/>
                                        <p:tgtEl>
                                          <p:spTgt spid="106"/>
                                        </p:tgtEl>
                                        <p:attrNameLst>
                                          <p:attrName>ppt_y</p:attrName>
                                        </p:attrNameLst>
                                      </p:cBhvr>
                                      <p:tavLst>
                                        <p:tav tm="0">
                                          <p:val>
                                            <p:strVal val="1+#ppt_h/2"/>
                                          </p:val>
                                        </p:tav>
                                        <p:tav tm="100000">
                                          <p:val>
                                            <p:strVal val="#ppt_y"/>
                                          </p:val>
                                        </p:tav>
                                      </p:tavLst>
                                    </p:anim>
                                  </p:childTnLst>
                                </p:cTn>
                              </p:par>
                              <p:par>
                                <p:cTn id="129" presetID="2" presetClass="entr" presetSubtype="4" fill="hold" grpId="0" nodeType="withEffect">
                                  <p:stCondLst>
                                    <p:cond delay="0"/>
                                  </p:stCondLst>
                                  <p:childTnLst>
                                    <p:set>
                                      <p:cBhvr>
                                        <p:cTn id="130" dur="1" fill="hold">
                                          <p:stCondLst>
                                            <p:cond delay="0"/>
                                          </p:stCondLst>
                                        </p:cTn>
                                        <p:tgtEl>
                                          <p:spTgt spid="107"/>
                                        </p:tgtEl>
                                        <p:attrNameLst>
                                          <p:attrName>style.visibility</p:attrName>
                                        </p:attrNameLst>
                                      </p:cBhvr>
                                      <p:to>
                                        <p:strVal val="visible"/>
                                      </p:to>
                                    </p:set>
                                    <p:anim calcmode="lin" valueType="num">
                                      <p:cBhvr additive="base">
                                        <p:cTn id="131" dur="1500" fill="hold"/>
                                        <p:tgtEl>
                                          <p:spTgt spid="107"/>
                                        </p:tgtEl>
                                        <p:attrNameLst>
                                          <p:attrName>ppt_x</p:attrName>
                                        </p:attrNameLst>
                                      </p:cBhvr>
                                      <p:tavLst>
                                        <p:tav tm="0">
                                          <p:val>
                                            <p:strVal val="#ppt_x"/>
                                          </p:val>
                                        </p:tav>
                                        <p:tav tm="100000">
                                          <p:val>
                                            <p:strVal val="#ppt_x"/>
                                          </p:val>
                                        </p:tav>
                                      </p:tavLst>
                                    </p:anim>
                                    <p:anim calcmode="lin" valueType="num">
                                      <p:cBhvr additive="base">
                                        <p:cTn id="132" dur="1500" fill="hold"/>
                                        <p:tgtEl>
                                          <p:spTgt spid="107"/>
                                        </p:tgtEl>
                                        <p:attrNameLst>
                                          <p:attrName>ppt_y</p:attrName>
                                        </p:attrNameLst>
                                      </p:cBhvr>
                                      <p:tavLst>
                                        <p:tav tm="0">
                                          <p:val>
                                            <p:strVal val="1+#ppt_h/2"/>
                                          </p:val>
                                        </p:tav>
                                        <p:tav tm="100000">
                                          <p:val>
                                            <p:strVal val="#ppt_y"/>
                                          </p:val>
                                        </p:tav>
                                      </p:tavLst>
                                    </p:anim>
                                  </p:childTnLst>
                                </p:cTn>
                              </p:par>
                              <p:par>
                                <p:cTn id="133" presetID="2" presetClass="entr" presetSubtype="4" fill="hold" grpId="0" nodeType="withEffect">
                                  <p:stCondLst>
                                    <p:cond delay="0"/>
                                  </p:stCondLst>
                                  <p:childTnLst>
                                    <p:set>
                                      <p:cBhvr>
                                        <p:cTn id="134" dur="1" fill="hold">
                                          <p:stCondLst>
                                            <p:cond delay="0"/>
                                          </p:stCondLst>
                                        </p:cTn>
                                        <p:tgtEl>
                                          <p:spTgt spid="108"/>
                                        </p:tgtEl>
                                        <p:attrNameLst>
                                          <p:attrName>style.visibility</p:attrName>
                                        </p:attrNameLst>
                                      </p:cBhvr>
                                      <p:to>
                                        <p:strVal val="visible"/>
                                      </p:to>
                                    </p:set>
                                    <p:anim calcmode="lin" valueType="num">
                                      <p:cBhvr additive="base">
                                        <p:cTn id="135" dur="1500" fill="hold"/>
                                        <p:tgtEl>
                                          <p:spTgt spid="108"/>
                                        </p:tgtEl>
                                        <p:attrNameLst>
                                          <p:attrName>ppt_x</p:attrName>
                                        </p:attrNameLst>
                                      </p:cBhvr>
                                      <p:tavLst>
                                        <p:tav tm="0">
                                          <p:val>
                                            <p:strVal val="#ppt_x"/>
                                          </p:val>
                                        </p:tav>
                                        <p:tav tm="100000">
                                          <p:val>
                                            <p:strVal val="#ppt_x"/>
                                          </p:val>
                                        </p:tav>
                                      </p:tavLst>
                                    </p:anim>
                                    <p:anim calcmode="lin" valueType="num">
                                      <p:cBhvr additive="base">
                                        <p:cTn id="136" dur="1500" fill="hold"/>
                                        <p:tgtEl>
                                          <p:spTgt spid="108"/>
                                        </p:tgtEl>
                                        <p:attrNameLst>
                                          <p:attrName>ppt_y</p:attrName>
                                        </p:attrNameLst>
                                      </p:cBhvr>
                                      <p:tavLst>
                                        <p:tav tm="0">
                                          <p:val>
                                            <p:strVal val="1+#ppt_h/2"/>
                                          </p:val>
                                        </p:tav>
                                        <p:tav tm="100000">
                                          <p:val>
                                            <p:strVal val="#ppt_y"/>
                                          </p:val>
                                        </p:tav>
                                      </p:tavLst>
                                    </p:anim>
                                  </p:childTnLst>
                                </p:cTn>
                              </p:par>
                            </p:childTnLst>
                          </p:cTn>
                        </p:par>
                        <p:par>
                          <p:cTn id="137" fill="hold">
                            <p:stCondLst>
                              <p:cond delay="2500"/>
                            </p:stCondLst>
                            <p:childTnLst>
                              <p:par>
                                <p:cTn id="138" presetID="47" presetClass="entr" presetSubtype="0" fill="hold" nodeType="afterEffect">
                                  <p:stCondLst>
                                    <p:cond delay="0"/>
                                  </p:stCondLst>
                                  <p:childTnLst>
                                    <p:set>
                                      <p:cBhvr>
                                        <p:cTn id="139" dur="1" fill="hold">
                                          <p:stCondLst>
                                            <p:cond delay="0"/>
                                          </p:stCondLst>
                                        </p:cTn>
                                        <p:tgtEl>
                                          <p:spTgt spid="131"/>
                                        </p:tgtEl>
                                        <p:attrNameLst>
                                          <p:attrName>style.visibility</p:attrName>
                                        </p:attrNameLst>
                                      </p:cBhvr>
                                      <p:to>
                                        <p:strVal val="visible"/>
                                      </p:to>
                                    </p:set>
                                    <p:animEffect transition="in" filter="fade">
                                      <p:cBhvr>
                                        <p:cTn id="140" dur="1000"/>
                                        <p:tgtEl>
                                          <p:spTgt spid="131"/>
                                        </p:tgtEl>
                                      </p:cBhvr>
                                    </p:animEffect>
                                    <p:anim calcmode="lin" valueType="num">
                                      <p:cBhvr>
                                        <p:cTn id="141" dur="1000" fill="hold"/>
                                        <p:tgtEl>
                                          <p:spTgt spid="131"/>
                                        </p:tgtEl>
                                        <p:attrNameLst>
                                          <p:attrName>ppt_x</p:attrName>
                                        </p:attrNameLst>
                                      </p:cBhvr>
                                      <p:tavLst>
                                        <p:tav tm="0">
                                          <p:val>
                                            <p:strVal val="#ppt_x"/>
                                          </p:val>
                                        </p:tav>
                                        <p:tav tm="100000">
                                          <p:val>
                                            <p:strVal val="#ppt_x"/>
                                          </p:val>
                                        </p:tav>
                                      </p:tavLst>
                                    </p:anim>
                                    <p:anim calcmode="lin" valueType="num">
                                      <p:cBhvr>
                                        <p:cTn id="142" dur="1000" fill="hold"/>
                                        <p:tgtEl>
                                          <p:spTgt spid="131"/>
                                        </p:tgtEl>
                                        <p:attrNameLst>
                                          <p:attrName>ppt_y</p:attrName>
                                        </p:attrNameLst>
                                      </p:cBhvr>
                                      <p:tavLst>
                                        <p:tav tm="0">
                                          <p:val>
                                            <p:strVal val="#ppt_y-.1"/>
                                          </p:val>
                                        </p:tav>
                                        <p:tav tm="100000">
                                          <p:val>
                                            <p:strVal val="#ppt_y"/>
                                          </p:val>
                                        </p:tav>
                                      </p:tavLst>
                                    </p:anim>
                                  </p:childTnLst>
                                </p:cTn>
                              </p:par>
                            </p:childTnLst>
                          </p:cTn>
                        </p:par>
                        <p:par>
                          <p:cTn id="143" fill="hold">
                            <p:stCondLst>
                              <p:cond delay="3500"/>
                            </p:stCondLst>
                            <p:childTnLst>
                              <p:par>
                                <p:cTn id="144" presetID="22" presetClass="entr" presetSubtype="2" fill="hold" nodeType="afterEffect">
                                  <p:stCondLst>
                                    <p:cond delay="0"/>
                                  </p:stCondLst>
                                  <p:childTnLst>
                                    <p:set>
                                      <p:cBhvr>
                                        <p:cTn id="145" dur="1" fill="hold">
                                          <p:stCondLst>
                                            <p:cond delay="0"/>
                                          </p:stCondLst>
                                        </p:cTn>
                                        <p:tgtEl>
                                          <p:spTgt spid="73"/>
                                        </p:tgtEl>
                                        <p:attrNameLst>
                                          <p:attrName>style.visibility</p:attrName>
                                        </p:attrNameLst>
                                      </p:cBhvr>
                                      <p:to>
                                        <p:strVal val="visible"/>
                                      </p:to>
                                    </p:set>
                                    <p:animEffect transition="in" filter="wipe(right)">
                                      <p:cBhvr>
                                        <p:cTn id="146" dur="500"/>
                                        <p:tgtEl>
                                          <p:spTgt spid="73"/>
                                        </p:tgtEl>
                                      </p:cBhvr>
                                    </p:animEffect>
                                  </p:childTnLst>
                                </p:cTn>
                              </p:par>
                            </p:childTnLst>
                          </p:cTn>
                        </p:par>
                        <p:par>
                          <p:cTn id="147" fill="hold">
                            <p:stCondLst>
                              <p:cond delay="4000"/>
                            </p:stCondLst>
                            <p:childTnLst>
                              <p:par>
                                <p:cTn id="148" presetID="42" presetClass="entr" presetSubtype="0" fill="hold" grpId="0" nodeType="afterEffect">
                                  <p:stCondLst>
                                    <p:cond delay="0"/>
                                  </p:stCondLst>
                                  <p:childTnLst>
                                    <p:set>
                                      <p:cBhvr>
                                        <p:cTn id="149" dur="1" fill="hold">
                                          <p:stCondLst>
                                            <p:cond delay="0"/>
                                          </p:stCondLst>
                                        </p:cTn>
                                        <p:tgtEl>
                                          <p:spTgt spid="72"/>
                                        </p:tgtEl>
                                        <p:attrNameLst>
                                          <p:attrName>style.visibility</p:attrName>
                                        </p:attrNameLst>
                                      </p:cBhvr>
                                      <p:to>
                                        <p:strVal val="visible"/>
                                      </p:to>
                                    </p:set>
                                    <p:animEffect transition="in" filter="fade">
                                      <p:cBhvr>
                                        <p:cTn id="150" dur="1000"/>
                                        <p:tgtEl>
                                          <p:spTgt spid="72"/>
                                        </p:tgtEl>
                                      </p:cBhvr>
                                    </p:animEffect>
                                    <p:anim calcmode="lin" valueType="num">
                                      <p:cBhvr>
                                        <p:cTn id="151" dur="1000" fill="hold"/>
                                        <p:tgtEl>
                                          <p:spTgt spid="72"/>
                                        </p:tgtEl>
                                        <p:attrNameLst>
                                          <p:attrName>ppt_x</p:attrName>
                                        </p:attrNameLst>
                                      </p:cBhvr>
                                      <p:tavLst>
                                        <p:tav tm="0">
                                          <p:val>
                                            <p:strVal val="#ppt_x"/>
                                          </p:val>
                                        </p:tav>
                                        <p:tav tm="100000">
                                          <p:val>
                                            <p:strVal val="#ppt_x"/>
                                          </p:val>
                                        </p:tav>
                                      </p:tavLst>
                                    </p:anim>
                                    <p:anim calcmode="lin" valueType="num">
                                      <p:cBhvr>
                                        <p:cTn id="152" dur="1000" fill="hold"/>
                                        <p:tgtEl>
                                          <p:spTgt spid="72"/>
                                        </p:tgtEl>
                                        <p:attrNameLst>
                                          <p:attrName>ppt_y</p:attrName>
                                        </p:attrNameLst>
                                      </p:cBhvr>
                                      <p:tavLst>
                                        <p:tav tm="0">
                                          <p:val>
                                            <p:strVal val="#ppt_y+.1"/>
                                          </p:val>
                                        </p:tav>
                                        <p:tav tm="100000">
                                          <p:val>
                                            <p:strVal val="#ppt_y"/>
                                          </p:val>
                                        </p:tav>
                                      </p:tavLst>
                                    </p:anim>
                                  </p:childTnLst>
                                </p:cTn>
                              </p:par>
                            </p:childTnLst>
                          </p:cTn>
                        </p:par>
                        <p:par>
                          <p:cTn id="153" fill="hold">
                            <p:stCondLst>
                              <p:cond delay="5000"/>
                            </p:stCondLst>
                            <p:childTnLst>
                              <p:par>
                                <p:cTn id="154" presetID="47" presetClass="entr" presetSubtype="0" fill="hold" nodeType="afterEffect">
                                  <p:stCondLst>
                                    <p:cond delay="0"/>
                                  </p:stCondLst>
                                  <p:childTnLst>
                                    <p:set>
                                      <p:cBhvr>
                                        <p:cTn id="155" dur="1" fill="hold">
                                          <p:stCondLst>
                                            <p:cond delay="0"/>
                                          </p:stCondLst>
                                        </p:cTn>
                                        <p:tgtEl>
                                          <p:spTgt spid="138"/>
                                        </p:tgtEl>
                                        <p:attrNameLst>
                                          <p:attrName>style.visibility</p:attrName>
                                        </p:attrNameLst>
                                      </p:cBhvr>
                                      <p:to>
                                        <p:strVal val="visible"/>
                                      </p:to>
                                    </p:set>
                                    <p:animEffect transition="in" filter="fade">
                                      <p:cBhvr>
                                        <p:cTn id="156" dur="1000"/>
                                        <p:tgtEl>
                                          <p:spTgt spid="138"/>
                                        </p:tgtEl>
                                      </p:cBhvr>
                                    </p:animEffect>
                                    <p:anim calcmode="lin" valueType="num">
                                      <p:cBhvr>
                                        <p:cTn id="157" dur="1000" fill="hold"/>
                                        <p:tgtEl>
                                          <p:spTgt spid="138"/>
                                        </p:tgtEl>
                                        <p:attrNameLst>
                                          <p:attrName>ppt_x</p:attrName>
                                        </p:attrNameLst>
                                      </p:cBhvr>
                                      <p:tavLst>
                                        <p:tav tm="0">
                                          <p:val>
                                            <p:strVal val="#ppt_x"/>
                                          </p:val>
                                        </p:tav>
                                        <p:tav tm="100000">
                                          <p:val>
                                            <p:strVal val="#ppt_x"/>
                                          </p:val>
                                        </p:tav>
                                      </p:tavLst>
                                    </p:anim>
                                    <p:anim calcmode="lin" valueType="num">
                                      <p:cBhvr>
                                        <p:cTn id="158" dur="1000" fill="hold"/>
                                        <p:tgtEl>
                                          <p:spTgt spid="138"/>
                                        </p:tgtEl>
                                        <p:attrNameLst>
                                          <p:attrName>ppt_y</p:attrName>
                                        </p:attrNameLst>
                                      </p:cBhvr>
                                      <p:tavLst>
                                        <p:tav tm="0">
                                          <p:val>
                                            <p:strVal val="#ppt_y-.1"/>
                                          </p:val>
                                        </p:tav>
                                        <p:tav tm="100000">
                                          <p:val>
                                            <p:strVal val="#ppt_y"/>
                                          </p:val>
                                        </p:tav>
                                      </p:tavLst>
                                    </p:anim>
                                  </p:childTnLst>
                                </p:cTn>
                              </p:par>
                            </p:childTnLst>
                          </p:cTn>
                        </p:par>
                        <p:par>
                          <p:cTn id="159" fill="hold">
                            <p:stCondLst>
                              <p:cond delay="6000"/>
                            </p:stCondLst>
                            <p:childTnLst>
                              <p:par>
                                <p:cTn id="160" presetID="22" presetClass="entr" presetSubtype="8" fill="hold" nodeType="afterEffect">
                                  <p:stCondLst>
                                    <p:cond delay="0"/>
                                  </p:stCondLst>
                                  <p:childTnLst>
                                    <p:set>
                                      <p:cBhvr>
                                        <p:cTn id="161" dur="1" fill="hold">
                                          <p:stCondLst>
                                            <p:cond delay="0"/>
                                          </p:stCondLst>
                                        </p:cTn>
                                        <p:tgtEl>
                                          <p:spTgt spid="125"/>
                                        </p:tgtEl>
                                        <p:attrNameLst>
                                          <p:attrName>style.visibility</p:attrName>
                                        </p:attrNameLst>
                                      </p:cBhvr>
                                      <p:to>
                                        <p:strVal val="visible"/>
                                      </p:to>
                                    </p:set>
                                    <p:animEffect transition="in" filter="wipe(left)">
                                      <p:cBhvr>
                                        <p:cTn id="162" dur="500"/>
                                        <p:tgtEl>
                                          <p:spTgt spid="125"/>
                                        </p:tgtEl>
                                      </p:cBhvr>
                                    </p:animEffect>
                                  </p:childTnLst>
                                </p:cTn>
                              </p:par>
                            </p:childTnLst>
                          </p:cTn>
                        </p:par>
                        <p:par>
                          <p:cTn id="163" fill="hold">
                            <p:stCondLst>
                              <p:cond delay="6500"/>
                            </p:stCondLst>
                            <p:childTnLst>
                              <p:par>
                                <p:cTn id="164" presetID="42" presetClass="entr" presetSubtype="0" fill="hold" grpId="0" nodeType="afterEffect">
                                  <p:stCondLst>
                                    <p:cond delay="0"/>
                                  </p:stCondLst>
                                  <p:childTnLst>
                                    <p:set>
                                      <p:cBhvr>
                                        <p:cTn id="165" dur="1" fill="hold">
                                          <p:stCondLst>
                                            <p:cond delay="0"/>
                                          </p:stCondLst>
                                        </p:cTn>
                                        <p:tgtEl>
                                          <p:spTgt spid="70"/>
                                        </p:tgtEl>
                                        <p:attrNameLst>
                                          <p:attrName>style.visibility</p:attrName>
                                        </p:attrNameLst>
                                      </p:cBhvr>
                                      <p:to>
                                        <p:strVal val="visible"/>
                                      </p:to>
                                    </p:set>
                                    <p:animEffect transition="in" filter="fade">
                                      <p:cBhvr>
                                        <p:cTn id="166" dur="1000"/>
                                        <p:tgtEl>
                                          <p:spTgt spid="70"/>
                                        </p:tgtEl>
                                      </p:cBhvr>
                                    </p:animEffect>
                                    <p:anim calcmode="lin" valueType="num">
                                      <p:cBhvr>
                                        <p:cTn id="167" dur="1000" fill="hold"/>
                                        <p:tgtEl>
                                          <p:spTgt spid="70"/>
                                        </p:tgtEl>
                                        <p:attrNameLst>
                                          <p:attrName>ppt_x</p:attrName>
                                        </p:attrNameLst>
                                      </p:cBhvr>
                                      <p:tavLst>
                                        <p:tav tm="0">
                                          <p:val>
                                            <p:strVal val="#ppt_x"/>
                                          </p:val>
                                        </p:tav>
                                        <p:tav tm="100000">
                                          <p:val>
                                            <p:strVal val="#ppt_x"/>
                                          </p:val>
                                        </p:tav>
                                      </p:tavLst>
                                    </p:anim>
                                    <p:anim calcmode="lin" valueType="num">
                                      <p:cBhvr>
                                        <p:cTn id="168" dur="1000" fill="hold"/>
                                        <p:tgtEl>
                                          <p:spTgt spid="70"/>
                                        </p:tgtEl>
                                        <p:attrNameLst>
                                          <p:attrName>ppt_y</p:attrName>
                                        </p:attrNameLst>
                                      </p:cBhvr>
                                      <p:tavLst>
                                        <p:tav tm="0">
                                          <p:val>
                                            <p:strVal val="#ppt_y+.1"/>
                                          </p:val>
                                        </p:tav>
                                        <p:tav tm="100000">
                                          <p:val>
                                            <p:strVal val="#ppt_y"/>
                                          </p:val>
                                        </p:tav>
                                      </p:tavLst>
                                    </p:anim>
                                  </p:childTnLst>
                                </p:cTn>
                              </p:par>
                            </p:childTnLst>
                          </p:cTn>
                        </p:par>
                        <p:par>
                          <p:cTn id="169" fill="hold">
                            <p:stCondLst>
                              <p:cond delay="7500"/>
                            </p:stCondLst>
                            <p:childTnLst>
                              <p:par>
                                <p:cTn id="170" presetID="47" presetClass="entr" presetSubtype="0" fill="hold" nodeType="afterEffect">
                                  <p:stCondLst>
                                    <p:cond delay="0"/>
                                  </p:stCondLst>
                                  <p:childTnLst>
                                    <p:set>
                                      <p:cBhvr>
                                        <p:cTn id="171" dur="1" fill="hold">
                                          <p:stCondLst>
                                            <p:cond delay="0"/>
                                          </p:stCondLst>
                                        </p:cTn>
                                        <p:tgtEl>
                                          <p:spTgt spid="142"/>
                                        </p:tgtEl>
                                        <p:attrNameLst>
                                          <p:attrName>style.visibility</p:attrName>
                                        </p:attrNameLst>
                                      </p:cBhvr>
                                      <p:to>
                                        <p:strVal val="visible"/>
                                      </p:to>
                                    </p:set>
                                    <p:animEffect transition="in" filter="fade">
                                      <p:cBhvr>
                                        <p:cTn id="172" dur="1000"/>
                                        <p:tgtEl>
                                          <p:spTgt spid="142"/>
                                        </p:tgtEl>
                                      </p:cBhvr>
                                    </p:animEffect>
                                    <p:anim calcmode="lin" valueType="num">
                                      <p:cBhvr>
                                        <p:cTn id="173" dur="1000" fill="hold"/>
                                        <p:tgtEl>
                                          <p:spTgt spid="142"/>
                                        </p:tgtEl>
                                        <p:attrNameLst>
                                          <p:attrName>ppt_x</p:attrName>
                                        </p:attrNameLst>
                                      </p:cBhvr>
                                      <p:tavLst>
                                        <p:tav tm="0">
                                          <p:val>
                                            <p:strVal val="#ppt_x"/>
                                          </p:val>
                                        </p:tav>
                                        <p:tav tm="100000">
                                          <p:val>
                                            <p:strVal val="#ppt_x"/>
                                          </p:val>
                                        </p:tav>
                                      </p:tavLst>
                                    </p:anim>
                                    <p:anim calcmode="lin" valueType="num">
                                      <p:cBhvr>
                                        <p:cTn id="174" dur="1000" fill="hold"/>
                                        <p:tgtEl>
                                          <p:spTgt spid="142"/>
                                        </p:tgtEl>
                                        <p:attrNameLst>
                                          <p:attrName>ppt_y</p:attrName>
                                        </p:attrNameLst>
                                      </p:cBhvr>
                                      <p:tavLst>
                                        <p:tav tm="0">
                                          <p:val>
                                            <p:strVal val="#ppt_y-.1"/>
                                          </p:val>
                                        </p:tav>
                                        <p:tav tm="100000">
                                          <p:val>
                                            <p:strVal val="#ppt_y"/>
                                          </p:val>
                                        </p:tav>
                                      </p:tavLst>
                                    </p:anim>
                                  </p:childTnLst>
                                </p:cTn>
                              </p:par>
                            </p:childTnLst>
                          </p:cTn>
                        </p:par>
                        <p:par>
                          <p:cTn id="175" fill="hold">
                            <p:stCondLst>
                              <p:cond delay="8500"/>
                            </p:stCondLst>
                            <p:childTnLst>
                              <p:par>
                                <p:cTn id="176" presetID="22" presetClass="entr" presetSubtype="8" fill="hold" nodeType="afterEffect">
                                  <p:stCondLst>
                                    <p:cond delay="0"/>
                                  </p:stCondLst>
                                  <p:childTnLst>
                                    <p:set>
                                      <p:cBhvr>
                                        <p:cTn id="177" dur="1" fill="hold">
                                          <p:stCondLst>
                                            <p:cond delay="0"/>
                                          </p:stCondLst>
                                        </p:cTn>
                                        <p:tgtEl>
                                          <p:spTgt spid="128"/>
                                        </p:tgtEl>
                                        <p:attrNameLst>
                                          <p:attrName>style.visibility</p:attrName>
                                        </p:attrNameLst>
                                      </p:cBhvr>
                                      <p:to>
                                        <p:strVal val="visible"/>
                                      </p:to>
                                    </p:set>
                                    <p:animEffect transition="in" filter="wipe(left)">
                                      <p:cBhvr>
                                        <p:cTn id="178" dur="500"/>
                                        <p:tgtEl>
                                          <p:spTgt spid="128"/>
                                        </p:tgtEl>
                                      </p:cBhvr>
                                    </p:animEffect>
                                  </p:childTnLst>
                                </p:cTn>
                              </p:par>
                            </p:childTnLst>
                          </p:cTn>
                        </p:par>
                        <p:par>
                          <p:cTn id="179" fill="hold">
                            <p:stCondLst>
                              <p:cond delay="9000"/>
                            </p:stCondLst>
                            <p:childTnLst>
                              <p:par>
                                <p:cTn id="180" presetID="42" presetClass="entr" presetSubtype="0" fill="hold" grpId="0" nodeType="afterEffect">
                                  <p:stCondLst>
                                    <p:cond delay="0"/>
                                  </p:stCondLst>
                                  <p:childTnLst>
                                    <p:set>
                                      <p:cBhvr>
                                        <p:cTn id="181" dur="1" fill="hold">
                                          <p:stCondLst>
                                            <p:cond delay="0"/>
                                          </p:stCondLst>
                                        </p:cTn>
                                        <p:tgtEl>
                                          <p:spTgt spid="71"/>
                                        </p:tgtEl>
                                        <p:attrNameLst>
                                          <p:attrName>style.visibility</p:attrName>
                                        </p:attrNameLst>
                                      </p:cBhvr>
                                      <p:to>
                                        <p:strVal val="visible"/>
                                      </p:to>
                                    </p:set>
                                    <p:animEffect transition="in" filter="fade">
                                      <p:cBhvr>
                                        <p:cTn id="182" dur="1000"/>
                                        <p:tgtEl>
                                          <p:spTgt spid="71"/>
                                        </p:tgtEl>
                                      </p:cBhvr>
                                    </p:animEffect>
                                    <p:anim calcmode="lin" valueType="num">
                                      <p:cBhvr>
                                        <p:cTn id="183" dur="1000" fill="hold"/>
                                        <p:tgtEl>
                                          <p:spTgt spid="71"/>
                                        </p:tgtEl>
                                        <p:attrNameLst>
                                          <p:attrName>ppt_x</p:attrName>
                                        </p:attrNameLst>
                                      </p:cBhvr>
                                      <p:tavLst>
                                        <p:tav tm="0">
                                          <p:val>
                                            <p:strVal val="#ppt_x"/>
                                          </p:val>
                                        </p:tav>
                                        <p:tav tm="100000">
                                          <p:val>
                                            <p:strVal val="#ppt_x"/>
                                          </p:val>
                                        </p:tav>
                                      </p:tavLst>
                                    </p:anim>
                                    <p:anim calcmode="lin" valueType="num">
                                      <p:cBhvr>
                                        <p:cTn id="184" dur="1000" fill="hold"/>
                                        <p:tgtEl>
                                          <p:spTgt spid="7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 grpId="0" animBg="1"/>
      <p:bldP spid="77" grpId="0" animBg="1"/>
      <p:bldP spid="78" grpId="0" animBg="1"/>
      <p:bldP spid="79" grpId="0" animBg="1"/>
      <p:bldP spid="80" grpId="0" animBg="1"/>
      <p:bldP spid="81" grpId="0" animBg="1"/>
      <p:bldP spid="82" grpId="0" animBg="1"/>
      <p:bldP spid="83" grpId="0" animBg="1"/>
      <p:bldP spid="84" grpId="0" animBg="1"/>
      <p:bldP spid="85" grpId="0" animBg="1"/>
      <p:bldP spid="86" grpId="0" animBg="1"/>
      <p:bldP spid="87" grpId="0" animBg="1"/>
      <p:bldP spid="88" grpId="0" animBg="1"/>
      <p:bldP spid="89" grpId="0" animBg="1"/>
      <p:bldP spid="90" grpId="0" animBg="1"/>
      <p:bldP spid="92" grpId="0" animBg="1"/>
      <p:bldP spid="93" grpId="0" animBg="1"/>
      <p:bldP spid="94" grpId="0" animBg="1"/>
      <p:bldP spid="95" grpId="0" animBg="1"/>
      <p:bldP spid="96" grpId="0" animBg="1"/>
      <p:bldP spid="97" grpId="0" animBg="1"/>
      <p:bldP spid="98" grpId="0" animBg="1"/>
      <p:bldP spid="99" grpId="0" animBg="1"/>
      <p:bldP spid="100" grpId="0" animBg="1"/>
      <p:bldP spid="101" grpId="0" animBg="1"/>
      <p:bldP spid="102" grpId="0" animBg="1"/>
      <p:bldP spid="103" grpId="0" animBg="1"/>
      <p:bldP spid="104" grpId="0" animBg="1"/>
      <p:bldP spid="105" grpId="0" animBg="1"/>
      <p:bldP spid="106" grpId="0" animBg="1"/>
      <p:bldP spid="107" grpId="0" animBg="1"/>
      <p:bldP spid="108" grpId="0" animBg="1"/>
      <p:bldP spid="69" grpId="0"/>
      <p:bldP spid="70" grpId="0"/>
      <p:bldP spid="71" grpId="0"/>
      <p:bldP spid="7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1569</TotalTime>
  <Words>1314</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320</cp:revision>
  <dcterms:created xsi:type="dcterms:W3CDTF">2016-09-28T22:08:47Z</dcterms:created>
  <dcterms:modified xsi:type="dcterms:W3CDTF">2018-12-12T17:19:28Z</dcterms:modified>
</cp:coreProperties>
</file>