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317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rgbClr val="56595E"/>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rgbClr val="56595E"/>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36B8E3"/>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4ACCF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157EBF"/>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2992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pic>
        <p:nvPicPr>
          <p:cNvPr id="47" name="Picture 46">
            <a:hlinkClick r:id="rId2"/>
            <a:extLst>
              <a:ext uri="{FF2B5EF4-FFF2-40B4-BE49-F238E27FC236}">
                <a16:creationId xmlns:a16="http://schemas.microsoft.com/office/drawing/2014/main" id="{904280FD-FA3B-47F4-B9C1-AD4CA84D12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51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1436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2018-12-12T17:18:36Z</dcterms:modified>
</cp:coreProperties>
</file>