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0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63171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6" name="Group 95">
            <a:extLst>
              <a:ext uri="{FF2B5EF4-FFF2-40B4-BE49-F238E27FC236}">
                <a16:creationId xmlns:a16="http://schemas.microsoft.com/office/drawing/2014/main" id="{AF2A1839-8F9D-489F-9D03-4F159B2F1A1D}"/>
              </a:ext>
            </a:extLst>
          </p:cNvPr>
          <p:cNvGrpSpPr/>
          <p:nvPr/>
        </p:nvGrpSpPr>
        <p:grpSpPr>
          <a:xfrm>
            <a:off x="6294120" y="1759419"/>
            <a:ext cx="1280160" cy="4869981"/>
            <a:chOff x="1399032" y="2421985"/>
            <a:chExt cx="1005840" cy="3826415"/>
          </a:xfrm>
        </p:grpSpPr>
        <p:sp>
          <p:nvSpPr>
            <p:cNvPr id="11" name="Freeform: Shape 10">
              <a:extLst>
                <a:ext uri="{FF2B5EF4-FFF2-40B4-BE49-F238E27FC236}">
                  <a16:creationId xmlns:a16="http://schemas.microsoft.com/office/drawing/2014/main" id="{C1193B75-2AEC-461D-88A7-127392FAD432}"/>
                </a:ext>
              </a:extLst>
            </p:cNvPr>
            <p:cNvSpPr>
              <a:spLocks noChangeAspect="1"/>
            </p:cNvSpPr>
            <p:nvPr/>
          </p:nvSpPr>
          <p:spPr>
            <a:xfrm>
              <a:off x="1399032" y="2421985"/>
              <a:ext cx="1005840" cy="3826415"/>
            </a:xfrm>
            <a:custGeom>
              <a:avLst/>
              <a:gdLst>
                <a:gd name="connsiteX0" fmla="*/ 65810 w 1737360"/>
                <a:gd name="connsiteY0" fmla="*/ 0 h 6609263"/>
                <a:gd name="connsiteX1" fmla="*/ 1671550 w 1737360"/>
                <a:gd name="connsiteY1" fmla="*/ 0 h 6609263"/>
                <a:gd name="connsiteX2" fmla="*/ 1737360 w 1737360"/>
                <a:gd name="connsiteY2" fmla="*/ 65810 h 6609263"/>
                <a:gd name="connsiteX3" fmla="*/ 1737360 w 1737360"/>
                <a:gd name="connsiteY3" fmla="*/ 329045 h 6609263"/>
                <a:gd name="connsiteX4" fmla="*/ 1671550 w 1737360"/>
                <a:gd name="connsiteY4" fmla="*/ 394855 h 6609263"/>
                <a:gd name="connsiteX5" fmla="*/ 1583515 w 1737360"/>
                <a:gd name="connsiteY5" fmla="*/ 394855 h 6609263"/>
                <a:gd name="connsiteX6" fmla="*/ 1583515 w 1737360"/>
                <a:gd name="connsiteY6" fmla="*/ 5898524 h 6609263"/>
                <a:gd name="connsiteX7" fmla="*/ 872777 w 1737360"/>
                <a:gd name="connsiteY7" fmla="*/ 6609263 h 6609263"/>
                <a:gd name="connsiteX8" fmla="*/ 162039 w 1737360"/>
                <a:gd name="connsiteY8" fmla="*/ 5898524 h 6609263"/>
                <a:gd name="connsiteX9" fmla="*/ 162039 w 1737360"/>
                <a:gd name="connsiteY9" fmla="*/ 394855 h 6609263"/>
                <a:gd name="connsiteX10" fmla="*/ 65810 w 1737360"/>
                <a:gd name="connsiteY10" fmla="*/ 394855 h 6609263"/>
                <a:gd name="connsiteX11" fmla="*/ 0 w 1737360"/>
                <a:gd name="connsiteY11" fmla="*/ 329045 h 6609263"/>
                <a:gd name="connsiteX12" fmla="*/ 0 w 1737360"/>
                <a:gd name="connsiteY12" fmla="*/ 65810 h 6609263"/>
                <a:gd name="connsiteX13" fmla="*/ 65810 w 1737360"/>
                <a:gd name="connsiteY13" fmla="*/ 0 h 6609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37360" h="6609263">
                  <a:moveTo>
                    <a:pt x="65810" y="0"/>
                  </a:moveTo>
                  <a:lnTo>
                    <a:pt x="1671550" y="0"/>
                  </a:lnTo>
                  <a:cubicBezTo>
                    <a:pt x="1707896" y="0"/>
                    <a:pt x="1737360" y="29464"/>
                    <a:pt x="1737360" y="65810"/>
                  </a:cubicBezTo>
                  <a:lnTo>
                    <a:pt x="1737360" y="329045"/>
                  </a:lnTo>
                  <a:cubicBezTo>
                    <a:pt x="1737360" y="365391"/>
                    <a:pt x="1707896" y="394855"/>
                    <a:pt x="1671550" y="394855"/>
                  </a:cubicBezTo>
                  <a:lnTo>
                    <a:pt x="1583515" y="394855"/>
                  </a:lnTo>
                  <a:lnTo>
                    <a:pt x="1583515" y="5898524"/>
                  </a:lnTo>
                  <a:cubicBezTo>
                    <a:pt x="1583515" y="6291054"/>
                    <a:pt x="1265307" y="6609263"/>
                    <a:pt x="872777" y="6609263"/>
                  </a:cubicBezTo>
                  <a:cubicBezTo>
                    <a:pt x="480247" y="6609263"/>
                    <a:pt x="162039" y="6291054"/>
                    <a:pt x="162039" y="5898524"/>
                  </a:cubicBezTo>
                  <a:lnTo>
                    <a:pt x="162039" y="394855"/>
                  </a:lnTo>
                  <a:lnTo>
                    <a:pt x="65810" y="394855"/>
                  </a:lnTo>
                  <a:cubicBezTo>
                    <a:pt x="29464" y="394855"/>
                    <a:pt x="0" y="365391"/>
                    <a:pt x="0" y="329045"/>
                  </a:cubicBezTo>
                  <a:lnTo>
                    <a:pt x="0" y="65810"/>
                  </a:lnTo>
                  <a:cubicBezTo>
                    <a:pt x="0" y="29464"/>
                    <a:pt x="29464" y="0"/>
                    <a:pt x="65810" y="0"/>
                  </a:cubicBezTo>
                  <a:close/>
                </a:path>
              </a:pathLst>
            </a:cu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grpSp>
          <p:nvGrpSpPr>
            <p:cNvPr id="38" name="Group 37">
              <a:extLst>
                <a:ext uri="{FF2B5EF4-FFF2-40B4-BE49-F238E27FC236}">
                  <a16:creationId xmlns:a16="http://schemas.microsoft.com/office/drawing/2014/main" id="{F121C424-C72A-4F85-B396-C961FA11F6B7}"/>
                </a:ext>
              </a:extLst>
            </p:cNvPr>
            <p:cNvGrpSpPr/>
            <p:nvPr/>
          </p:nvGrpSpPr>
          <p:grpSpPr>
            <a:xfrm>
              <a:off x="1504354" y="2992100"/>
              <a:ext cx="810589" cy="2686184"/>
              <a:chOff x="6945156" y="914400"/>
              <a:chExt cx="1268624" cy="4151376"/>
            </a:xfrm>
          </p:grpSpPr>
          <p:sp>
            <p:nvSpPr>
              <p:cNvPr id="26" name="Rectangle 25">
                <a:extLst>
                  <a:ext uri="{FF2B5EF4-FFF2-40B4-BE49-F238E27FC236}">
                    <a16:creationId xmlns:a16="http://schemas.microsoft.com/office/drawing/2014/main" id="{1C13DAC7-1ADC-4394-80CB-43DF979D78B2}"/>
                  </a:ext>
                </a:extLst>
              </p:cNvPr>
              <p:cNvSpPr/>
              <p:nvPr/>
            </p:nvSpPr>
            <p:spPr>
              <a:xfrm>
                <a:off x="6945156" y="1371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7" name="Rectangle 26">
                <a:extLst>
                  <a:ext uri="{FF2B5EF4-FFF2-40B4-BE49-F238E27FC236}">
                    <a16:creationId xmlns:a16="http://schemas.microsoft.com/office/drawing/2014/main" id="{F745D5FC-BF38-410B-87E6-327D9E2EF8D6}"/>
                  </a:ext>
                </a:extLst>
              </p:cNvPr>
              <p:cNvSpPr/>
              <p:nvPr/>
            </p:nvSpPr>
            <p:spPr>
              <a:xfrm>
                <a:off x="6945156" y="914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8" name="Rectangle 27">
                <a:extLst>
                  <a:ext uri="{FF2B5EF4-FFF2-40B4-BE49-F238E27FC236}">
                    <a16:creationId xmlns:a16="http://schemas.microsoft.com/office/drawing/2014/main" id="{7BCAD03E-62AE-48D4-B9F5-2B2807FFFCFF}"/>
                  </a:ext>
                </a:extLst>
              </p:cNvPr>
              <p:cNvSpPr/>
              <p:nvPr/>
            </p:nvSpPr>
            <p:spPr>
              <a:xfrm>
                <a:off x="6945156" y="1828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29" name="Rectangle 28">
                <a:extLst>
                  <a:ext uri="{FF2B5EF4-FFF2-40B4-BE49-F238E27FC236}">
                    <a16:creationId xmlns:a16="http://schemas.microsoft.com/office/drawing/2014/main" id="{0130137B-8CFD-481A-8A97-C858DA627DFB}"/>
                  </a:ext>
                </a:extLst>
              </p:cNvPr>
              <p:cNvSpPr/>
              <p:nvPr/>
            </p:nvSpPr>
            <p:spPr>
              <a:xfrm>
                <a:off x="6945156" y="2286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0" name="Rectangle 29">
                <a:extLst>
                  <a:ext uri="{FF2B5EF4-FFF2-40B4-BE49-F238E27FC236}">
                    <a16:creationId xmlns:a16="http://schemas.microsoft.com/office/drawing/2014/main" id="{A69BD36B-ADBB-4795-ADE8-57466181CDEF}"/>
                  </a:ext>
                </a:extLst>
              </p:cNvPr>
              <p:cNvSpPr/>
              <p:nvPr/>
            </p:nvSpPr>
            <p:spPr>
              <a:xfrm>
                <a:off x="6945156" y="5029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1" name="Rectangle 30">
                <a:extLst>
                  <a:ext uri="{FF2B5EF4-FFF2-40B4-BE49-F238E27FC236}">
                    <a16:creationId xmlns:a16="http://schemas.microsoft.com/office/drawing/2014/main" id="{9319295A-938A-4659-B7E0-A531ED19038C}"/>
                  </a:ext>
                </a:extLst>
              </p:cNvPr>
              <p:cNvSpPr/>
              <p:nvPr/>
            </p:nvSpPr>
            <p:spPr>
              <a:xfrm>
                <a:off x="6945156" y="2743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2" name="Rectangle 31">
                <a:extLst>
                  <a:ext uri="{FF2B5EF4-FFF2-40B4-BE49-F238E27FC236}">
                    <a16:creationId xmlns:a16="http://schemas.microsoft.com/office/drawing/2014/main" id="{4DC9B0E8-B35B-49A1-94E4-7C7049D87893}"/>
                  </a:ext>
                </a:extLst>
              </p:cNvPr>
              <p:cNvSpPr/>
              <p:nvPr/>
            </p:nvSpPr>
            <p:spPr>
              <a:xfrm>
                <a:off x="6945156" y="3200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3" name="Rectangle 32">
                <a:extLst>
                  <a:ext uri="{FF2B5EF4-FFF2-40B4-BE49-F238E27FC236}">
                    <a16:creationId xmlns:a16="http://schemas.microsoft.com/office/drawing/2014/main" id="{A7875FAD-393F-467C-B208-76C0F338D9C9}"/>
                  </a:ext>
                </a:extLst>
              </p:cNvPr>
              <p:cNvSpPr/>
              <p:nvPr/>
            </p:nvSpPr>
            <p:spPr>
              <a:xfrm>
                <a:off x="6951908" y="3657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4" name="Rectangle 33">
                <a:extLst>
                  <a:ext uri="{FF2B5EF4-FFF2-40B4-BE49-F238E27FC236}">
                    <a16:creationId xmlns:a16="http://schemas.microsoft.com/office/drawing/2014/main" id="{05D412C5-2FA9-4374-A067-1B4F3A0FAA64}"/>
                  </a:ext>
                </a:extLst>
              </p:cNvPr>
              <p:cNvSpPr/>
              <p:nvPr/>
            </p:nvSpPr>
            <p:spPr>
              <a:xfrm>
                <a:off x="6949440" y="4114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5" name="Rectangle 34">
                <a:extLst>
                  <a:ext uri="{FF2B5EF4-FFF2-40B4-BE49-F238E27FC236}">
                    <a16:creationId xmlns:a16="http://schemas.microsoft.com/office/drawing/2014/main" id="{08DC68A2-C6D5-47BA-AF41-A3897AAABD4C}"/>
                  </a:ext>
                </a:extLst>
              </p:cNvPr>
              <p:cNvSpPr/>
              <p:nvPr/>
            </p:nvSpPr>
            <p:spPr>
              <a:xfrm>
                <a:off x="6945156" y="4572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grpSp>
      </p:grpSp>
      <p:sp>
        <p:nvSpPr>
          <p:cNvPr id="9" name="Oval 8">
            <a:extLst>
              <a:ext uri="{FF2B5EF4-FFF2-40B4-BE49-F238E27FC236}">
                <a16:creationId xmlns:a16="http://schemas.microsoft.com/office/drawing/2014/main" id="{390E4906-F761-4E4D-A4F5-ED532968D406}"/>
              </a:ext>
            </a:extLst>
          </p:cNvPr>
          <p:cNvSpPr>
            <a:spLocks noChangeAspect="1"/>
          </p:cNvSpPr>
          <p:nvPr/>
        </p:nvSpPr>
        <p:spPr>
          <a:xfrm>
            <a:off x="6571243" y="5709855"/>
            <a:ext cx="753036" cy="753036"/>
          </a:xfrm>
          <a:prstGeom prst="ellipse">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92" name="TextBox 91">
            <a:extLst>
              <a:ext uri="{FF2B5EF4-FFF2-40B4-BE49-F238E27FC236}">
                <a16:creationId xmlns:a16="http://schemas.microsoft.com/office/drawing/2014/main" id="{FA679491-43F8-4FE5-8DC7-4B8D246E3B7D}"/>
              </a:ext>
            </a:extLst>
          </p:cNvPr>
          <p:cNvSpPr txBox="1"/>
          <p:nvPr/>
        </p:nvSpPr>
        <p:spPr>
          <a:xfrm>
            <a:off x="6248400" y="1188720"/>
            <a:ext cx="1371600" cy="430887"/>
          </a:xfrm>
          <a:prstGeom prst="rect">
            <a:avLst/>
          </a:prstGeom>
          <a:noFill/>
        </p:spPr>
        <p:txBody>
          <a:bodyPr wrap="square" lIns="0" tIns="0" rIns="0" bIns="0" rtlCol="0" anchor="t">
            <a:spAutoFit/>
          </a:bodyPr>
          <a:lstStyle/>
          <a:p>
            <a:pPr algn="ctr"/>
            <a:r>
              <a:rPr lang="en-US" sz="2800" dirty="0">
                <a:solidFill>
                  <a:srgbClr val="56595E"/>
                </a:solidFill>
                <a:latin typeface="Bernard MT Condensed" panose="02050806060905020404" pitchFamily="18" charset="0"/>
              </a:rPr>
              <a:t>$3,178</a:t>
            </a:r>
          </a:p>
        </p:txBody>
      </p:sp>
      <p:grpSp>
        <p:nvGrpSpPr>
          <p:cNvPr id="102" name="Group 101">
            <a:extLst>
              <a:ext uri="{FF2B5EF4-FFF2-40B4-BE49-F238E27FC236}">
                <a16:creationId xmlns:a16="http://schemas.microsoft.com/office/drawing/2014/main" id="{DC16A7AC-EC36-4CD3-AD00-E2142AD47054}"/>
              </a:ext>
            </a:extLst>
          </p:cNvPr>
          <p:cNvGrpSpPr/>
          <p:nvPr/>
        </p:nvGrpSpPr>
        <p:grpSpPr>
          <a:xfrm>
            <a:off x="4442857" y="1759419"/>
            <a:ext cx="1280160" cy="4869981"/>
            <a:chOff x="1399032" y="2421985"/>
            <a:chExt cx="1005840" cy="3826415"/>
          </a:xfrm>
        </p:grpSpPr>
        <p:sp>
          <p:nvSpPr>
            <p:cNvPr id="106" name="Freeform: Shape 105">
              <a:extLst>
                <a:ext uri="{FF2B5EF4-FFF2-40B4-BE49-F238E27FC236}">
                  <a16:creationId xmlns:a16="http://schemas.microsoft.com/office/drawing/2014/main" id="{8C31F0EC-835B-4D81-92D7-ADD0F9D7487F}"/>
                </a:ext>
              </a:extLst>
            </p:cNvPr>
            <p:cNvSpPr>
              <a:spLocks noChangeAspect="1"/>
            </p:cNvSpPr>
            <p:nvPr/>
          </p:nvSpPr>
          <p:spPr>
            <a:xfrm>
              <a:off x="1399032" y="2421985"/>
              <a:ext cx="1005840" cy="3826415"/>
            </a:xfrm>
            <a:custGeom>
              <a:avLst/>
              <a:gdLst>
                <a:gd name="connsiteX0" fmla="*/ 65810 w 1737360"/>
                <a:gd name="connsiteY0" fmla="*/ 0 h 6609263"/>
                <a:gd name="connsiteX1" fmla="*/ 1671550 w 1737360"/>
                <a:gd name="connsiteY1" fmla="*/ 0 h 6609263"/>
                <a:gd name="connsiteX2" fmla="*/ 1737360 w 1737360"/>
                <a:gd name="connsiteY2" fmla="*/ 65810 h 6609263"/>
                <a:gd name="connsiteX3" fmla="*/ 1737360 w 1737360"/>
                <a:gd name="connsiteY3" fmla="*/ 329045 h 6609263"/>
                <a:gd name="connsiteX4" fmla="*/ 1671550 w 1737360"/>
                <a:gd name="connsiteY4" fmla="*/ 394855 h 6609263"/>
                <a:gd name="connsiteX5" fmla="*/ 1583515 w 1737360"/>
                <a:gd name="connsiteY5" fmla="*/ 394855 h 6609263"/>
                <a:gd name="connsiteX6" fmla="*/ 1583515 w 1737360"/>
                <a:gd name="connsiteY6" fmla="*/ 5898524 h 6609263"/>
                <a:gd name="connsiteX7" fmla="*/ 872777 w 1737360"/>
                <a:gd name="connsiteY7" fmla="*/ 6609263 h 6609263"/>
                <a:gd name="connsiteX8" fmla="*/ 162039 w 1737360"/>
                <a:gd name="connsiteY8" fmla="*/ 5898524 h 6609263"/>
                <a:gd name="connsiteX9" fmla="*/ 162039 w 1737360"/>
                <a:gd name="connsiteY9" fmla="*/ 394855 h 6609263"/>
                <a:gd name="connsiteX10" fmla="*/ 65810 w 1737360"/>
                <a:gd name="connsiteY10" fmla="*/ 394855 h 6609263"/>
                <a:gd name="connsiteX11" fmla="*/ 0 w 1737360"/>
                <a:gd name="connsiteY11" fmla="*/ 329045 h 6609263"/>
                <a:gd name="connsiteX12" fmla="*/ 0 w 1737360"/>
                <a:gd name="connsiteY12" fmla="*/ 65810 h 6609263"/>
                <a:gd name="connsiteX13" fmla="*/ 65810 w 1737360"/>
                <a:gd name="connsiteY13" fmla="*/ 0 h 6609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37360" h="6609263">
                  <a:moveTo>
                    <a:pt x="65810" y="0"/>
                  </a:moveTo>
                  <a:lnTo>
                    <a:pt x="1671550" y="0"/>
                  </a:lnTo>
                  <a:cubicBezTo>
                    <a:pt x="1707896" y="0"/>
                    <a:pt x="1737360" y="29464"/>
                    <a:pt x="1737360" y="65810"/>
                  </a:cubicBezTo>
                  <a:lnTo>
                    <a:pt x="1737360" y="329045"/>
                  </a:lnTo>
                  <a:cubicBezTo>
                    <a:pt x="1737360" y="365391"/>
                    <a:pt x="1707896" y="394855"/>
                    <a:pt x="1671550" y="394855"/>
                  </a:cubicBezTo>
                  <a:lnTo>
                    <a:pt x="1583515" y="394855"/>
                  </a:lnTo>
                  <a:lnTo>
                    <a:pt x="1583515" y="5898524"/>
                  </a:lnTo>
                  <a:cubicBezTo>
                    <a:pt x="1583515" y="6291054"/>
                    <a:pt x="1265307" y="6609263"/>
                    <a:pt x="872777" y="6609263"/>
                  </a:cubicBezTo>
                  <a:cubicBezTo>
                    <a:pt x="480247" y="6609263"/>
                    <a:pt x="162039" y="6291054"/>
                    <a:pt x="162039" y="5898524"/>
                  </a:cubicBezTo>
                  <a:lnTo>
                    <a:pt x="162039" y="394855"/>
                  </a:lnTo>
                  <a:lnTo>
                    <a:pt x="65810" y="394855"/>
                  </a:lnTo>
                  <a:cubicBezTo>
                    <a:pt x="29464" y="394855"/>
                    <a:pt x="0" y="365391"/>
                    <a:pt x="0" y="329045"/>
                  </a:cubicBezTo>
                  <a:lnTo>
                    <a:pt x="0" y="65810"/>
                  </a:lnTo>
                  <a:cubicBezTo>
                    <a:pt x="0" y="29464"/>
                    <a:pt x="29464" y="0"/>
                    <a:pt x="65810" y="0"/>
                  </a:cubicBezTo>
                  <a:close/>
                </a:path>
              </a:pathLst>
            </a:cu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grpSp>
          <p:nvGrpSpPr>
            <p:cNvPr id="107" name="Group 106">
              <a:extLst>
                <a:ext uri="{FF2B5EF4-FFF2-40B4-BE49-F238E27FC236}">
                  <a16:creationId xmlns:a16="http://schemas.microsoft.com/office/drawing/2014/main" id="{01B99EB1-D0EF-4288-91D0-76B6A484DD63}"/>
                </a:ext>
              </a:extLst>
            </p:cNvPr>
            <p:cNvGrpSpPr/>
            <p:nvPr/>
          </p:nvGrpSpPr>
          <p:grpSpPr>
            <a:xfrm>
              <a:off x="1504354" y="2992100"/>
              <a:ext cx="810589" cy="2686184"/>
              <a:chOff x="6945156" y="914400"/>
              <a:chExt cx="1268624" cy="4151376"/>
            </a:xfrm>
          </p:grpSpPr>
          <p:sp>
            <p:nvSpPr>
              <p:cNvPr id="108" name="Rectangle 107">
                <a:extLst>
                  <a:ext uri="{FF2B5EF4-FFF2-40B4-BE49-F238E27FC236}">
                    <a16:creationId xmlns:a16="http://schemas.microsoft.com/office/drawing/2014/main" id="{ED60045F-17C5-4BA2-A877-0FD56C6EB0A3}"/>
                  </a:ext>
                </a:extLst>
              </p:cNvPr>
              <p:cNvSpPr/>
              <p:nvPr/>
            </p:nvSpPr>
            <p:spPr>
              <a:xfrm>
                <a:off x="6945156" y="1371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09" name="Rectangle 108">
                <a:extLst>
                  <a:ext uri="{FF2B5EF4-FFF2-40B4-BE49-F238E27FC236}">
                    <a16:creationId xmlns:a16="http://schemas.microsoft.com/office/drawing/2014/main" id="{187FB19A-28D7-4F75-A3A5-CF007E401C96}"/>
                  </a:ext>
                </a:extLst>
              </p:cNvPr>
              <p:cNvSpPr/>
              <p:nvPr/>
            </p:nvSpPr>
            <p:spPr>
              <a:xfrm>
                <a:off x="6945156" y="914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10" name="Rectangle 109">
                <a:extLst>
                  <a:ext uri="{FF2B5EF4-FFF2-40B4-BE49-F238E27FC236}">
                    <a16:creationId xmlns:a16="http://schemas.microsoft.com/office/drawing/2014/main" id="{5ABEA0EB-C722-4D48-B78D-7A5544A8B5E4}"/>
                  </a:ext>
                </a:extLst>
              </p:cNvPr>
              <p:cNvSpPr/>
              <p:nvPr/>
            </p:nvSpPr>
            <p:spPr>
              <a:xfrm>
                <a:off x="6945156" y="1828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11" name="Rectangle 110">
                <a:extLst>
                  <a:ext uri="{FF2B5EF4-FFF2-40B4-BE49-F238E27FC236}">
                    <a16:creationId xmlns:a16="http://schemas.microsoft.com/office/drawing/2014/main" id="{B8660754-40B5-4C95-8EBD-E8DAFA1EA1F8}"/>
                  </a:ext>
                </a:extLst>
              </p:cNvPr>
              <p:cNvSpPr/>
              <p:nvPr/>
            </p:nvSpPr>
            <p:spPr>
              <a:xfrm>
                <a:off x="6945156" y="2286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12" name="Rectangle 111">
                <a:extLst>
                  <a:ext uri="{FF2B5EF4-FFF2-40B4-BE49-F238E27FC236}">
                    <a16:creationId xmlns:a16="http://schemas.microsoft.com/office/drawing/2014/main" id="{E82134C0-27A7-4783-87CE-33510BA475D9}"/>
                  </a:ext>
                </a:extLst>
              </p:cNvPr>
              <p:cNvSpPr/>
              <p:nvPr/>
            </p:nvSpPr>
            <p:spPr>
              <a:xfrm>
                <a:off x="6945156" y="5029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13" name="Rectangle 112">
                <a:extLst>
                  <a:ext uri="{FF2B5EF4-FFF2-40B4-BE49-F238E27FC236}">
                    <a16:creationId xmlns:a16="http://schemas.microsoft.com/office/drawing/2014/main" id="{4BA8788D-A7E4-4A02-A246-FB839B9C2930}"/>
                  </a:ext>
                </a:extLst>
              </p:cNvPr>
              <p:cNvSpPr/>
              <p:nvPr/>
            </p:nvSpPr>
            <p:spPr>
              <a:xfrm>
                <a:off x="6945156" y="2743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14" name="Rectangle 113">
                <a:extLst>
                  <a:ext uri="{FF2B5EF4-FFF2-40B4-BE49-F238E27FC236}">
                    <a16:creationId xmlns:a16="http://schemas.microsoft.com/office/drawing/2014/main" id="{D13D4CE2-531A-4B99-819B-E54F16CBF982}"/>
                  </a:ext>
                </a:extLst>
              </p:cNvPr>
              <p:cNvSpPr/>
              <p:nvPr/>
            </p:nvSpPr>
            <p:spPr>
              <a:xfrm>
                <a:off x="6945156" y="3200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15" name="Rectangle 114">
                <a:extLst>
                  <a:ext uri="{FF2B5EF4-FFF2-40B4-BE49-F238E27FC236}">
                    <a16:creationId xmlns:a16="http://schemas.microsoft.com/office/drawing/2014/main" id="{4B475AA0-9B32-4B22-A4A5-B725FA0A760A}"/>
                  </a:ext>
                </a:extLst>
              </p:cNvPr>
              <p:cNvSpPr/>
              <p:nvPr/>
            </p:nvSpPr>
            <p:spPr>
              <a:xfrm>
                <a:off x="6951908" y="3657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16" name="Rectangle 115">
                <a:extLst>
                  <a:ext uri="{FF2B5EF4-FFF2-40B4-BE49-F238E27FC236}">
                    <a16:creationId xmlns:a16="http://schemas.microsoft.com/office/drawing/2014/main" id="{36EECCE6-C2A7-49B9-AC77-988D8EF09D31}"/>
                  </a:ext>
                </a:extLst>
              </p:cNvPr>
              <p:cNvSpPr/>
              <p:nvPr/>
            </p:nvSpPr>
            <p:spPr>
              <a:xfrm>
                <a:off x="6949440" y="4114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17" name="Rectangle 116">
                <a:extLst>
                  <a:ext uri="{FF2B5EF4-FFF2-40B4-BE49-F238E27FC236}">
                    <a16:creationId xmlns:a16="http://schemas.microsoft.com/office/drawing/2014/main" id="{A87ACC85-013B-4C56-9B01-7B53775D0650}"/>
                  </a:ext>
                </a:extLst>
              </p:cNvPr>
              <p:cNvSpPr/>
              <p:nvPr/>
            </p:nvSpPr>
            <p:spPr>
              <a:xfrm>
                <a:off x="6945156" y="4572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grpSp>
      </p:grpSp>
      <p:sp>
        <p:nvSpPr>
          <p:cNvPr id="103" name="Oval 102">
            <a:extLst>
              <a:ext uri="{FF2B5EF4-FFF2-40B4-BE49-F238E27FC236}">
                <a16:creationId xmlns:a16="http://schemas.microsoft.com/office/drawing/2014/main" id="{925CE97A-EA31-410E-AA34-559E98D7D020}"/>
              </a:ext>
            </a:extLst>
          </p:cNvPr>
          <p:cNvSpPr>
            <a:spLocks noChangeAspect="1"/>
          </p:cNvSpPr>
          <p:nvPr/>
        </p:nvSpPr>
        <p:spPr>
          <a:xfrm>
            <a:off x="4719980" y="5709855"/>
            <a:ext cx="753036" cy="753036"/>
          </a:xfrm>
          <a:prstGeom prst="ellipse">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05" name="TextBox 104">
            <a:extLst>
              <a:ext uri="{FF2B5EF4-FFF2-40B4-BE49-F238E27FC236}">
                <a16:creationId xmlns:a16="http://schemas.microsoft.com/office/drawing/2014/main" id="{44BA487E-917A-4F3E-8040-B048E3CD07E0}"/>
              </a:ext>
            </a:extLst>
          </p:cNvPr>
          <p:cNvSpPr txBox="1"/>
          <p:nvPr/>
        </p:nvSpPr>
        <p:spPr>
          <a:xfrm>
            <a:off x="4349957" y="1191132"/>
            <a:ext cx="1371600" cy="430887"/>
          </a:xfrm>
          <a:prstGeom prst="rect">
            <a:avLst/>
          </a:prstGeom>
          <a:noFill/>
        </p:spPr>
        <p:txBody>
          <a:bodyPr wrap="square" lIns="0" tIns="0" rIns="0" bIns="0" rtlCol="0" anchor="t">
            <a:spAutoFit/>
          </a:bodyPr>
          <a:lstStyle/>
          <a:p>
            <a:pPr algn="ctr"/>
            <a:r>
              <a:rPr lang="en-US" sz="2800" dirty="0">
                <a:solidFill>
                  <a:srgbClr val="56595E"/>
                </a:solidFill>
                <a:latin typeface="Bernard MT Condensed" panose="02050806060905020404" pitchFamily="18" charset="0"/>
              </a:rPr>
              <a:t>$2,382</a:t>
            </a:r>
          </a:p>
        </p:txBody>
      </p:sp>
      <p:grpSp>
        <p:nvGrpSpPr>
          <p:cNvPr id="122" name="Group 121">
            <a:extLst>
              <a:ext uri="{FF2B5EF4-FFF2-40B4-BE49-F238E27FC236}">
                <a16:creationId xmlns:a16="http://schemas.microsoft.com/office/drawing/2014/main" id="{C121F5DB-5CF9-41CE-A140-D7C5EEE10EA0}"/>
              </a:ext>
            </a:extLst>
          </p:cNvPr>
          <p:cNvGrpSpPr/>
          <p:nvPr/>
        </p:nvGrpSpPr>
        <p:grpSpPr>
          <a:xfrm>
            <a:off x="452334" y="1946945"/>
            <a:ext cx="2438400" cy="548640"/>
            <a:chOff x="452334" y="1946945"/>
            <a:chExt cx="2438400" cy="548640"/>
          </a:xfrm>
        </p:grpSpPr>
        <p:sp>
          <p:nvSpPr>
            <p:cNvPr id="119" name="Rectangle: Rounded Corners 118">
              <a:extLst>
                <a:ext uri="{FF2B5EF4-FFF2-40B4-BE49-F238E27FC236}">
                  <a16:creationId xmlns:a16="http://schemas.microsoft.com/office/drawing/2014/main" id="{90E6F9A8-9F3D-4F84-817C-F342926C5F79}"/>
                </a:ext>
              </a:extLst>
            </p:cNvPr>
            <p:cNvSpPr/>
            <p:nvPr/>
          </p:nvSpPr>
          <p:spPr>
            <a:xfrm>
              <a:off x="452334" y="1946945"/>
              <a:ext cx="2438400" cy="548640"/>
            </a:xfrm>
            <a:prstGeom prst="roundRect">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20" name="Text Box 10">
              <a:extLst>
                <a:ext uri="{FF2B5EF4-FFF2-40B4-BE49-F238E27FC236}">
                  <a16:creationId xmlns:a16="http://schemas.microsoft.com/office/drawing/2014/main" id="{26D1EB1C-9A79-4017-94C0-2B6329508549}"/>
                </a:ext>
              </a:extLst>
            </p:cNvPr>
            <p:cNvSpPr txBox="1">
              <a:spLocks noChangeArrowheads="1"/>
            </p:cNvSpPr>
            <p:nvPr/>
          </p:nvSpPr>
          <p:spPr bwMode="auto">
            <a:xfrm>
              <a:off x="518734" y="207504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sp>
        <p:nvSpPr>
          <p:cNvPr id="121" name="TextBox 120">
            <a:extLst>
              <a:ext uri="{FF2B5EF4-FFF2-40B4-BE49-F238E27FC236}">
                <a16:creationId xmlns:a16="http://schemas.microsoft.com/office/drawing/2014/main" id="{41726EAC-5A57-4C98-8B85-F282741583F6}"/>
              </a:ext>
            </a:extLst>
          </p:cNvPr>
          <p:cNvSpPr txBox="1"/>
          <p:nvPr/>
        </p:nvSpPr>
        <p:spPr>
          <a:xfrm>
            <a:off x="365892" y="2644782"/>
            <a:ext cx="3771900" cy="3908762"/>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rgbClr val="56595E"/>
              </a:solidFill>
              <a:latin typeface="Candara" panose="020E0502030303020204" pitchFamily="34" charset="0"/>
            </a:endParaRPr>
          </a:p>
          <a:p>
            <a:pPr marL="285750" indent="-285750">
              <a:buFont typeface="Wingdings" panose="05000000000000000000" pitchFamily="2" charset="2"/>
              <a:buChar char="q"/>
            </a:pPr>
            <a:endParaRPr lang="en-US" sz="1400" dirty="0">
              <a:solidFill>
                <a:srgbClr val="56595E"/>
              </a:solidFill>
              <a:latin typeface="Candara" panose="020E0502030303020204" pitchFamily="34" charset="0"/>
            </a:endParaRPr>
          </a:p>
          <a:p>
            <a:pPr marL="342900" indent="-342900">
              <a:buFont typeface="+mj-lt"/>
              <a:buAutoNum type="arabicParenR"/>
            </a:pPr>
            <a:r>
              <a:rPr lang="en-US" sz="1300" dirty="0">
                <a:solidFill>
                  <a:srgbClr val="56595E"/>
                </a:solidFill>
                <a:latin typeface="Candara" panose="020E0502030303020204" pitchFamily="34" charset="0"/>
              </a:rPr>
              <a:t>Lorem ipsum dolor sit amet, consectetur adipiscing elit, sed do eiusmod .</a:t>
            </a:r>
          </a:p>
          <a:p>
            <a:pPr marL="228600" indent="-228600">
              <a:buFont typeface="+mj-lt"/>
              <a:buAutoNum type="arabicParenR"/>
            </a:pPr>
            <a:endParaRPr lang="en-US" sz="1000" dirty="0">
              <a:solidFill>
                <a:srgbClr val="56595E"/>
              </a:solidFill>
              <a:latin typeface="Candara" panose="020E0502030303020204" pitchFamily="34" charset="0"/>
            </a:endParaRPr>
          </a:p>
          <a:p>
            <a:pPr marL="342900" indent="-342900">
              <a:buFont typeface="+mj-lt"/>
              <a:buAutoNum type="arabicParenR"/>
            </a:pPr>
            <a:r>
              <a:rPr lang="en-US" sz="1300" dirty="0">
                <a:solidFill>
                  <a:srgbClr val="56595E"/>
                </a:solidFill>
                <a:latin typeface="Candara" panose="020E0502030303020204" pitchFamily="34" charset="0"/>
              </a:rPr>
              <a:t>Lorem ipsum dolor sit amet, consectetur adipiscing elit, sed do eiusmod.</a:t>
            </a:r>
          </a:p>
          <a:p>
            <a:pPr marL="228600" indent="-228600">
              <a:buFont typeface="+mj-lt"/>
              <a:buAutoNum type="arabicParenR"/>
            </a:pPr>
            <a:endParaRPr lang="en-US" sz="1000" dirty="0">
              <a:solidFill>
                <a:srgbClr val="56595E"/>
              </a:solidFill>
              <a:latin typeface="Candara" panose="020E0502030303020204" pitchFamily="34" charset="0"/>
            </a:endParaRPr>
          </a:p>
          <a:p>
            <a:pPr marL="342900" indent="-342900">
              <a:buFont typeface="+mj-lt"/>
              <a:buAutoNum type="arabicParenR"/>
            </a:pPr>
            <a:r>
              <a:rPr lang="en-US" sz="1300" dirty="0">
                <a:solidFill>
                  <a:srgbClr val="56595E"/>
                </a:solidFill>
                <a:latin typeface="Candara" panose="020E0502030303020204" pitchFamily="34" charset="0"/>
              </a:rPr>
              <a:t>Lorem ipsum dolor sit amet, consectetur adipiscing elit, sed do eiusmod.</a:t>
            </a:r>
          </a:p>
        </p:txBody>
      </p:sp>
      <p:sp>
        <p:nvSpPr>
          <p:cNvPr id="126" name="TextBox 125">
            <a:extLst>
              <a:ext uri="{FF2B5EF4-FFF2-40B4-BE49-F238E27FC236}">
                <a16:creationId xmlns:a16="http://schemas.microsoft.com/office/drawing/2014/main" id="{01DFAC25-3E5F-4A6D-B487-942D74713961}"/>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grpSp>
        <p:nvGrpSpPr>
          <p:cNvPr id="127" name="Group 126">
            <a:extLst>
              <a:ext uri="{FF2B5EF4-FFF2-40B4-BE49-F238E27FC236}">
                <a16:creationId xmlns:a16="http://schemas.microsoft.com/office/drawing/2014/main" id="{1D1AE576-25DD-4FB6-B482-9F343C48849C}"/>
              </a:ext>
            </a:extLst>
          </p:cNvPr>
          <p:cNvGrpSpPr/>
          <p:nvPr/>
        </p:nvGrpSpPr>
        <p:grpSpPr>
          <a:xfrm>
            <a:off x="8145383" y="1946945"/>
            <a:ext cx="2438400" cy="548640"/>
            <a:chOff x="452334" y="1946945"/>
            <a:chExt cx="2438400" cy="548640"/>
          </a:xfrm>
        </p:grpSpPr>
        <p:sp>
          <p:nvSpPr>
            <p:cNvPr id="128" name="Rectangle: Rounded Corners 127">
              <a:extLst>
                <a:ext uri="{FF2B5EF4-FFF2-40B4-BE49-F238E27FC236}">
                  <a16:creationId xmlns:a16="http://schemas.microsoft.com/office/drawing/2014/main" id="{A9CC3512-BD03-4294-BA2C-018183AEE5F6}"/>
                </a:ext>
              </a:extLst>
            </p:cNvPr>
            <p:cNvSpPr/>
            <p:nvPr/>
          </p:nvSpPr>
          <p:spPr>
            <a:xfrm>
              <a:off x="452334" y="1946945"/>
              <a:ext cx="2438400" cy="548640"/>
            </a:xfrm>
            <a:prstGeom prst="roundRect">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29" name="Text Box 10">
              <a:extLst>
                <a:ext uri="{FF2B5EF4-FFF2-40B4-BE49-F238E27FC236}">
                  <a16:creationId xmlns:a16="http://schemas.microsoft.com/office/drawing/2014/main" id="{390E729C-A7FB-4851-89BA-3AB0D331EAF1}"/>
                </a:ext>
              </a:extLst>
            </p:cNvPr>
            <p:cNvSpPr txBox="1">
              <a:spLocks noChangeArrowheads="1"/>
            </p:cNvSpPr>
            <p:nvPr/>
          </p:nvSpPr>
          <p:spPr bwMode="auto">
            <a:xfrm>
              <a:off x="518734" y="207504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sp>
        <p:nvSpPr>
          <p:cNvPr id="130" name="TextBox 129">
            <a:extLst>
              <a:ext uri="{FF2B5EF4-FFF2-40B4-BE49-F238E27FC236}">
                <a16:creationId xmlns:a16="http://schemas.microsoft.com/office/drawing/2014/main" id="{DFD6CC29-5F9B-4BE1-987E-2AD4F8B6EEE7}"/>
              </a:ext>
            </a:extLst>
          </p:cNvPr>
          <p:cNvSpPr txBox="1"/>
          <p:nvPr/>
        </p:nvSpPr>
        <p:spPr>
          <a:xfrm>
            <a:off x="8058941" y="2644782"/>
            <a:ext cx="3771900" cy="3908762"/>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rgbClr val="56595E"/>
              </a:solidFill>
              <a:latin typeface="Candara" panose="020E0502030303020204" pitchFamily="34" charset="0"/>
            </a:endParaRPr>
          </a:p>
          <a:p>
            <a:pPr marL="285750" indent="-285750">
              <a:buFont typeface="Wingdings" panose="05000000000000000000" pitchFamily="2" charset="2"/>
              <a:buChar char="q"/>
            </a:pPr>
            <a:endParaRPr lang="en-US" sz="1400" dirty="0">
              <a:solidFill>
                <a:srgbClr val="56595E"/>
              </a:solidFill>
              <a:latin typeface="Candara" panose="020E0502030303020204" pitchFamily="34" charset="0"/>
            </a:endParaRPr>
          </a:p>
          <a:p>
            <a:pPr marL="342900" indent="-342900">
              <a:buFont typeface="+mj-lt"/>
              <a:buAutoNum type="arabicParenR"/>
            </a:pPr>
            <a:r>
              <a:rPr lang="en-US" sz="1300" dirty="0">
                <a:solidFill>
                  <a:srgbClr val="56595E"/>
                </a:solidFill>
                <a:latin typeface="Candara" panose="020E0502030303020204" pitchFamily="34" charset="0"/>
              </a:rPr>
              <a:t>Lorem ipsum dolor sit amet, consectetur adipiscing elit, sed do eiusmod .</a:t>
            </a:r>
          </a:p>
          <a:p>
            <a:pPr marL="228600" indent="-228600">
              <a:buFont typeface="+mj-lt"/>
              <a:buAutoNum type="arabicParenR"/>
            </a:pPr>
            <a:endParaRPr lang="en-US" sz="1000" dirty="0">
              <a:solidFill>
                <a:srgbClr val="56595E"/>
              </a:solidFill>
              <a:latin typeface="Candara" panose="020E0502030303020204" pitchFamily="34" charset="0"/>
            </a:endParaRPr>
          </a:p>
          <a:p>
            <a:pPr marL="342900" indent="-342900">
              <a:buFont typeface="+mj-lt"/>
              <a:buAutoNum type="arabicParenR"/>
            </a:pPr>
            <a:r>
              <a:rPr lang="en-US" sz="1300" dirty="0">
                <a:solidFill>
                  <a:srgbClr val="56595E"/>
                </a:solidFill>
                <a:latin typeface="Candara" panose="020E0502030303020204" pitchFamily="34" charset="0"/>
              </a:rPr>
              <a:t>Lorem ipsum dolor sit amet, consectetur adipiscing elit, sed do eiusmod.</a:t>
            </a:r>
          </a:p>
          <a:p>
            <a:pPr marL="228600" indent="-228600">
              <a:buFont typeface="+mj-lt"/>
              <a:buAutoNum type="arabicParenR"/>
            </a:pPr>
            <a:endParaRPr lang="en-US" sz="1000" dirty="0">
              <a:solidFill>
                <a:srgbClr val="56595E"/>
              </a:solidFill>
              <a:latin typeface="Candara" panose="020E0502030303020204" pitchFamily="34" charset="0"/>
            </a:endParaRPr>
          </a:p>
          <a:p>
            <a:pPr marL="342900" indent="-342900">
              <a:buFont typeface="+mj-lt"/>
              <a:buAutoNum type="arabicParenR"/>
            </a:pPr>
            <a:r>
              <a:rPr lang="en-US" sz="1300" dirty="0">
                <a:solidFill>
                  <a:srgbClr val="56595E"/>
                </a:solidFill>
                <a:latin typeface="Candara" panose="020E0502030303020204" pitchFamily="34" charset="0"/>
              </a:rPr>
              <a:t>Lorem ipsum dolor sit amet, consectetur adipiscing elit, sed do eiusmod.</a:t>
            </a:r>
          </a:p>
        </p:txBody>
      </p:sp>
      <p:grpSp>
        <p:nvGrpSpPr>
          <p:cNvPr id="133" name="Group 132">
            <a:extLst>
              <a:ext uri="{FF2B5EF4-FFF2-40B4-BE49-F238E27FC236}">
                <a16:creationId xmlns:a16="http://schemas.microsoft.com/office/drawing/2014/main" id="{83824EDF-3D7B-40E4-9255-79B0C57CD78F}"/>
              </a:ext>
            </a:extLst>
          </p:cNvPr>
          <p:cNvGrpSpPr/>
          <p:nvPr/>
        </p:nvGrpSpPr>
        <p:grpSpPr>
          <a:xfrm>
            <a:off x="4719980" y="3450751"/>
            <a:ext cx="753036" cy="2597971"/>
            <a:chOff x="4719980" y="3450751"/>
            <a:chExt cx="753036" cy="2597971"/>
          </a:xfrm>
          <a:solidFill>
            <a:srgbClr val="36B8E3"/>
          </a:solidFill>
        </p:grpSpPr>
        <p:sp>
          <p:nvSpPr>
            <p:cNvPr id="104" name="Rectangle 103">
              <a:extLst>
                <a:ext uri="{FF2B5EF4-FFF2-40B4-BE49-F238E27FC236}">
                  <a16:creationId xmlns:a16="http://schemas.microsoft.com/office/drawing/2014/main" id="{265111D7-17E5-4CFA-90EE-1859A74D094B}"/>
                </a:ext>
              </a:extLst>
            </p:cNvPr>
            <p:cNvSpPr/>
            <p:nvPr/>
          </p:nvSpPr>
          <p:spPr>
            <a:xfrm>
              <a:off x="4719980" y="3480872"/>
              <a:ext cx="753036" cy="25678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31" name="Oval 11">
              <a:extLst>
                <a:ext uri="{FF2B5EF4-FFF2-40B4-BE49-F238E27FC236}">
                  <a16:creationId xmlns:a16="http://schemas.microsoft.com/office/drawing/2014/main" id="{CAD8E590-95E6-45BC-A133-3757A186F2F7}"/>
                </a:ext>
              </a:extLst>
            </p:cNvPr>
            <p:cNvSpPr>
              <a:spLocks noChangeArrowheads="1"/>
            </p:cNvSpPr>
            <p:nvPr/>
          </p:nvSpPr>
          <p:spPr bwMode="auto">
            <a:xfrm>
              <a:off x="4723208" y="3450751"/>
              <a:ext cx="749808" cy="66298"/>
            </a:xfrm>
            <a:prstGeom prst="ellipse">
              <a:avLst/>
            </a:prstGeom>
            <a:solidFill>
              <a:srgbClr val="4ACCF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grpSp>
      <p:grpSp>
        <p:nvGrpSpPr>
          <p:cNvPr id="134" name="Group 133">
            <a:extLst>
              <a:ext uri="{FF2B5EF4-FFF2-40B4-BE49-F238E27FC236}">
                <a16:creationId xmlns:a16="http://schemas.microsoft.com/office/drawing/2014/main" id="{98EEF6B9-73E7-4444-8E54-661F22C74786}"/>
              </a:ext>
            </a:extLst>
          </p:cNvPr>
          <p:cNvGrpSpPr/>
          <p:nvPr/>
        </p:nvGrpSpPr>
        <p:grpSpPr>
          <a:xfrm>
            <a:off x="6571243" y="2906606"/>
            <a:ext cx="759961" cy="3142116"/>
            <a:chOff x="6571243" y="2906606"/>
            <a:chExt cx="759961" cy="3142116"/>
          </a:xfrm>
          <a:solidFill>
            <a:srgbClr val="157EBF"/>
          </a:solidFill>
        </p:grpSpPr>
        <p:sp>
          <p:nvSpPr>
            <p:cNvPr id="10" name="Rectangle 9">
              <a:extLst>
                <a:ext uri="{FF2B5EF4-FFF2-40B4-BE49-F238E27FC236}">
                  <a16:creationId xmlns:a16="http://schemas.microsoft.com/office/drawing/2014/main" id="{3D111E01-5214-4B1D-A9E4-97CFA2147EF0}"/>
                </a:ext>
              </a:extLst>
            </p:cNvPr>
            <p:cNvSpPr/>
            <p:nvPr/>
          </p:nvSpPr>
          <p:spPr>
            <a:xfrm>
              <a:off x="6571243" y="2939755"/>
              <a:ext cx="753036" cy="310896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132" name="Oval 11">
              <a:extLst>
                <a:ext uri="{FF2B5EF4-FFF2-40B4-BE49-F238E27FC236}">
                  <a16:creationId xmlns:a16="http://schemas.microsoft.com/office/drawing/2014/main" id="{E4BDDE5D-931F-4705-93D3-1B89D028B907}"/>
                </a:ext>
              </a:extLst>
            </p:cNvPr>
            <p:cNvSpPr>
              <a:spLocks noChangeArrowheads="1"/>
            </p:cNvSpPr>
            <p:nvPr/>
          </p:nvSpPr>
          <p:spPr bwMode="auto">
            <a:xfrm>
              <a:off x="6581396" y="2906606"/>
              <a:ext cx="749808" cy="66298"/>
            </a:xfrm>
            <a:prstGeom prst="ellipse">
              <a:avLst/>
            </a:prstGeom>
            <a:solidFill>
              <a:srgbClr val="2992D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grpSp>
      <p:pic>
        <p:nvPicPr>
          <p:cNvPr id="47" name="Picture 46">
            <a:hlinkClick r:id="rId2"/>
            <a:extLst>
              <a:ext uri="{FF2B5EF4-FFF2-40B4-BE49-F238E27FC236}">
                <a16:creationId xmlns:a16="http://schemas.microsoft.com/office/drawing/2014/main" id="{904280FD-FA3B-47F4-B9C1-AD4CA84D126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525177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6"/>
                                        </p:tgtEl>
                                        <p:attrNameLst>
                                          <p:attrName>style.visibility</p:attrName>
                                        </p:attrNameLst>
                                      </p:cBhvr>
                                      <p:to>
                                        <p:strVal val="visible"/>
                                      </p:to>
                                    </p:set>
                                    <p:animEffect transition="in" filter="wipe(left)">
                                      <p:cBhvr>
                                        <p:cTn id="7" dur="500"/>
                                        <p:tgtEl>
                                          <p:spTgt spid="126"/>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122"/>
                                        </p:tgtEl>
                                        <p:attrNameLst>
                                          <p:attrName>style.visibility</p:attrName>
                                        </p:attrNameLst>
                                      </p:cBhvr>
                                      <p:to>
                                        <p:strVal val="visible"/>
                                      </p:to>
                                    </p:set>
                                    <p:animEffect transition="in" filter="fade">
                                      <p:cBhvr>
                                        <p:cTn id="11" dur="1000"/>
                                        <p:tgtEl>
                                          <p:spTgt spid="122"/>
                                        </p:tgtEl>
                                      </p:cBhvr>
                                    </p:animEffect>
                                    <p:anim calcmode="lin" valueType="num">
                                      <p:cBhvr>
                                        <p:cTn id="12" dur="1000" fill="hold"/>
                                        <p:tgtEl>
                                          <p:spTgt spid="122"/>
                                        </p:tgtEl>
                                        <p:attrNameLst>
                                          <p:attrName>ppt_x</p:attrName>
                                        </p:attrNameLst>
                                      </p:cBhvr>
                                      <p:tavLst>
                                        <p:tav tm="0">
                                          <p:val>
                                            <p:strVal val="#ppt_x"/>
                                          </p:val>
                                        </p:tav>
                                        <p:tav tm="100000">
                                          <p:val>
                                            <p:strVal val="#ppt_x"/>
                                          </p:val>
                                        </p:tav>
                                      </p:tavLst>
                                    </p:anim>
                                    <p:anim calcmode="lin" valueType="num">
                                      <p:cBhvr>
                                        <p:cTn id="13" dur="1000" fill="hold"/>
                                        <p:tgtEl>
                                          <p:spTgt spid="122"/>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1" fill="hold" grpId="0" nodeType="afterEffect">
                                  <p:stCondLst>
                                    <p:cond delay="0"/>
                                  </p:stCondLst>
                                  <p:childTnLst>
                                    <p:set>
                                      <p:cBhvr>
                                        <p:cTn id="16" dur="1" fill="hold">
                                          <p:stCondLst>
                                            <p:cond delay="0"/>
                                          </p:stCondLst>
                                        </p:cTn>
                                        <p:tgtEl>
                                          <p:spTgt spid="121"/>
                                        </p:tgtEl>
                                        <p:attrNameLst>
                                          <p:attrName>style.visibility</p:attrName>
                                        </p:attrNameLst>
                                      </p:cBhvr>
                                      <p:to>
                                        <p:strVal val="visible"/>
                                      </p:to>
                                    </p:set>
                                    <p:animEffect transition="in" filter="wipe(up)">
                                      <p:cBhvr>
                                        <p:cTn id="17" dur="1000"/>
                                        <p:tgtEl>
                                          <p:spTgt spid="121"/>
                                        </p:tgtEl>
                                      </p:cBhvr>
                                    </p:animEffect>
                                  </p:childTnLst>
                                </p:cTn>
                              </p:par>
                            </p:childTnLst>
                          </p:cTn>
                        </p:par>
                        <p:par>
                          <p:cTn id="18" fill="hold">
                            <p:stCondLst>
                              <p:cond delay="2500"/>
                            </p:stCondLst>
                            <p:childTnLst>
                              <p:par>
                                <p:cTn id="19" presetID="31" presetClass="entr" presetSubtype="0" fill="hold" nodeType="afterEffect">
                                  <p:stCondLst>
                                    <p:cond delay="0"/>
                                  </p:stCondLst>
                                  <p:childTnLst>
                                    <p:set>
                                      <p:cBhvr>
                                        <p:cTn id="20" dur="1" fill="hold">
                                          <p:stCondLst>
                                            <p:cond delay="0"/>
                                          </p:stCondLst>
                                        </p:cTn>
                                        <p:tgtEl>
                                          <p:spTgt spid="102"/>
                                        </p:tgtEl>
                                        <p:attrNameLst>
                                          <p:attrName>style.visibility</p:attrName>
                                        </p:attrNameLst>
                                      </p:cBhvr>
                                      <p:to>
                                        <p:strVal val="visible"/>
                                      </p:to>
                                    </p:set>
                                    <p:anim calcmode="lin" valueType="num">
                                      <p:cBhvr>
                                        <p:cTn id="21" dur="1000" fill="hold"/>
                                        <p:tgtEl>
                                          <p:spTgt spid="102"/>
                                        </p:tgtEl>
                                        <p:attrNameLst>
                                          <p:attrName>ppt_w</p:attrName>
                                        </p:attrNameLst>
                                      </p:cBhvr>
                                      <p:tavLst>
                                        <p:tav tm="0">
                                          <p:val>
                                            <p:fltVal val="0"/>
                                          </p:val>
                                        </p:tav>
                                        <p:tav tm="100000">
                                          <p:val>
                                            <p:strVal val="#ppt_w"/>
                                          </p:val>
                                        </p:tav>
                                      </p:tavLst>
                                    </p:anim>
                                    <p:anim calcmode="lin" valueType="num">
                                      <p:cBhvr>
                                        <p:cTn id="22" dur="1000" fill="hold"/>
                                        <p:tgtEl>
                                          <p:spTgt spid="102"/>
                                        </p:tgtEl>
                                        <p:attrNameLst>
                                          <p:attrName>ppt_h</p:attrName>
                                        </p:attrNameLst>
                                      </p:cBhvr>
                                      <p:tavLst>
                                        <p:tav tm="0">
                                          <p:val>
                                            <p:fltVal val="0"/>
                                          </p:val>
                                        </p:tav>
                                        <p:tav tm="100000">
                                          <p:val>
                                            <p:strVal val="#ppt_h"/>
                                          </p:val>
                                        </p:tav>
                                      </p:tavLst>
                                    </p:anim>
                                    <p:anim calcmode="lin" valueType="num">
                                      <p:cBhvr>
                                        <p:cTn id="23" dur="1000" fill="hold"/>
                                        <p:tgtEl>
                                          <p:spTgt spid="102"/>
                                        </p:tgtEl>
                                        <p:attrNameLst>
                                          <p:attrName>style.rotation</p:attrName>
                                        </p:attrNameLst>
                                      </p:cBhvr>
                                      <p:tavLst>
                                        <p:tav tm="0">
                                          <p:val>
                                            <p:fltVal val="90"/>
                                          </p:val>
                                        </p:tav>
                                        <p:tav tm="100000">
                                          <p:val>
                                            <p:fltVal val="0"/>
                                          </p:val>
                                        </p:tav>
                                      </p:tavLst>
                                    </p:anim>
                                    <p:animEffect transition="in" filter="fade">
                                      <p:cBhvr>
                                        <p:cTn id="24" dur="1000"/>
                                        <p:tgtEl>
                                          <p:spTgt spid="102"/>
                                        </p:tgtEl>
                                      </p:cBhvr>
                                    </p:animEffect>
                                  </p:childTnLst>
                                </p:cTn>
                              </p:par>
                            </p:childTnLst>
                          </p:cTn>
                        </p:par>
                        <p:par>
                          <p:cTn id="25" fill="hold">
                            <p:stCondLst>
                              <p:cond delay="3500"/>
                            </p:stCondLst>
                            <p:childTnLst>
                              <p:par>
                                <p:cTn id="26" presetID="22" presetClass="entr" presetSubtype="4" fill="hold" grpId="0" nodeType="afterEffect">
                                  <p:stCondLst>
                                    <p:cond delay="0"/>
                                  </p:stCondLst>
                                  <p:childTnLst>
                                    <p:set>
                                      <p:cBhvr>
                                        <p:cTn id="27" dur="1" fill="hold">
                                          <p:stCondLst>
                                            <p:cond delay="0"/>
                                          </p:stCondLst>
                                        </p:cTn>
                                        <p:tgtEl>
                                          <p:spTgt spid="103"/>
                                        </p:tgtEl>
                                        <p:attrNameLst>
                                          <p:attrName>style.visibility</p:attrName>
                                        </p:attrNameLst>
                                      </p:cBhvr>
                                      <p:to>
                                        <p:strVal val="visible"/>
                                      </p:to>
                                    </p:set>
                                    <p:animEffect transition="in" filter="wipe(down)">
                                      <p:cBhvr>
                                        <p:cTn id="28" dur="500"/>
                                        <p:tgtEl>
                                          <p:spTgt spid="103"/>
                                        </p:tgtEl>
                                      </p:cBhvr>
                                    </p:animEffect>
                                  </p:childTnLst>
                                </p:cTn>
                              </p:par>
                              <p:par>
                                <p:cTn id="29" presetID="22" presetClass="entr" presetSubtype="4" fill="hold" nodeType="withEffect">
                                  <p:stCondLst>
                                    <p:cond delay="250"/>
                                  </p:stCondLst>
                                  <p:childTnLst>
                                    <p:set>
                                      <p:cBhvr>
                                        <p:cTn id="30" dur="1" fill="hold">
                                          <p:stCondLst>
                                            <p:cond delay="0"/>
                                          </p:stCondLst>
                                        </p:cTn>
                                        <p:tgtEl>
                                          <p:spTgt spid="133"/>
                                        </p:tgtEl>
                                        <p:attrNameLst>
                                          <p:attrName>style.visibility</p:attrName>
                                        </p:attrNameLst>
                                      </p:cBhvr>
                                      <p:to>
                                        <p:strVal val="visible"/>
                                      </p:to>
                                    </p:set>
                                    <p:animEffect transition="in" filter="wipe(down)">
                                      <p:cBhvr>
                                        <p:cTn id="31" dur="500"/>
                                        <p:tgtEl>
                                          <p:spTgt spid="133"/>
                                        </p:tgtEl>
                                      </p:cBhvr>
                                    </p:animEffect>
                                  </p:childTnLst>
                                </p:cTn>
                              </p:par>
                            </p:childTnLst>
                          </p:cTn>
                        </p:par>
                        <p:par>
                          <p:cTn id="32" fill="hold">
                            <p:stCondLst>
                              <p:cond delay="4250"/>
                            </p:stCondLst>
                            <p:childTnLst>
                              <p:par>
                                <p:cTn id="33" presetID="53" presetClass="entr" presetSubtype="16" fill="hold" grpId="0" nodeType="afterEffect">
                                  <p:stCondLst>
                                    <p:cond delay="0"/>
                                  </p:stCondLst>
                                  <p:childTnLst>
                                    <p:set>
                                      <p:cBhvr>
                                        <p:cTn id="34" dur="1" fill="hold">
                                          <p:stCondLst>
                                            <p:cond delay="0"/>
                                          </p:stCondLst>
                                        </p:cTn>
                                        <p:tgtEl>
                                          <p:spTgt spid="105"/>
                                        </p:tgtEl>
                                        <p:attrNameLst>
                                          <p:attrName>style.visibility</p:attrName>
                                        </p:attrNameLst>
                                      </p:cBhvr>
                                      <p:to>
                                        <p:strVal val="visible"/>
                                      </p:to>
                                    </p:set>
                                    <p:anim calcmode="lin" valueType="num">
                                      <p:cBhvr>
                                        <p:cTn id="35" dur="500" fill="hold"/>
                                        <p:tgtEl>
                                          <p:spTgt spid="105"/>
                                        </p:tgtEl>
                                        <p:attrNameLst>
                                          <p:attrName>ppt_w</p:attrName>
                                        </p:attrNameLst>
                                      </p:cBhvr>
                                      <p:tavLst>
                                        <p:tav tm="0">
                                          <p:val>
                                            <p:fltVal val="0"/>
                                          </p:val>
                                        </p:tav>
                                        <p:tav tm="100000">
                                          <p:val>
                                            <p:strVal val="#ppt_w"/>
                                          </p:val>
                                        </p:tav>
                                      </p:tavLst>
                                    </p:anim>
                                    <p:anim calcmode="lin" valueType="num">
                                      <p:cBhvr>
                                        <p:cTn id="36" dur="500" fill="hold"/>
                                        <p:tgtEl>
                                          <p:spTgt spid="105"/>
                                        </p:tgtEl>
                                        <p:attrNameLst>
                                          <p:attrName>ppt_h</p:attrName>
                                        </p:attrNameLst>
                                      </p:cBhvr>
                                      <p:tavLst>
                                        <p:tav tm="0">
                                          <p:val>
                                            <p:fltVal val="0"/>
                                          </p:val>
                                        </p:tav>
                                        <p:tav tm="100000">
                                          <p:val>
                                            <p:strVal val="#ppt_h"/>
                                          </p:val>
                                        </p:tav>
                                      </p:tavLst>
                                    </p:anim>
                                    <p:animEffect transition="in" filter="fade">
                                      <p:cBhvr>
                                        <p:cTn id="37" dur="500"/>
                                        <p:tgtEl>
                                          <p:spTgt spid="105"/>
                                        </p:tgtEl>
                                      </p:cBhvr>
                                    </p:animEffect>
                                  </p:childTnLst>
                                </p:cTn>
                              </p:par>
                            </p:childTnLst>
                          </p:cTn>
                        </p:par>
                        <p:par>
                          <p:cTn id="38" fill="hold">
                            <p:stCondLst>
                              <p:cond delay="4750"/>
                            </p:stCondLst>
                            <p:childTnLst>
                              <p:par>
                                <p:cTn id="39" presetID="42" presetClass="entr" presetSubtype="0" fill="hold" nodeType="afterEffect">
                                  <p:stCondLst>
                                    <p:cond delay="0"/>
                                  </p:stCondLst>
                                  <p:childTnLst>
                                    <p:set>
                                      <p:cBhvr>
                                        <p:cTn id="40" dur="1" fill="hold">
                                          <p:stCondLst>
                                            <p:cond delay="0"/>
                                          </p:stCondLst>
                                        </p:cTn>
                                        <p:tgtEl>
                                          <p:spTgt spid="127"/>
                                        </p:tgtEl>
                                        <p:attrNameLst>
                                          <p:attrName>style.visibility</p:attrName>
                                        </p:attrNameLst>
                                      </p:cBhvr>
                                      <p:to>
                                        <p:strVal val="visible"/>
                                      </p:to>
                                    </p:set>
                                    <p:animEffect transition="in" filter="fade">
                                      <p:cBhvr>
                                        <p:cTn id="41" dur="1000"/>
                                        <p:tgtEl>
                                          <p:spTgt spid="127"/>
                                        </p:tgtEl>
                                      </p:cBhvr>
                                    </p:animEffect>
                                    <p:anim calcmode="lin" valueType="num">
                                      <p:cBhvr>
                                        <p:cTn id="42" dur="1000" fill="hold"/>
                                        <p:tgtEl>
                                          <p:spTgt spid="127"/>
                                        </p:tgtEl>
                                        <p:attrNameLst>
                                          <p:attrName>ppt_x</p:attrName>
                                        </p:attrNameLst>
                                      </p:cBhvr>
                                      <p:tavLst>
                                        <p:tav tm="0">
                                          <p:val>
                                            <p:strVal val="#ppt_x"/>
                                          </p:val>
                                        </p:tav>
                                        <p:tav tm="100000">
                                          <p:val>
                                            <p:strVal val="#ppt_x"/>
                                          </p:val>
                                        </p:tav>
                                      </p:tavLst>
                                    </p:anim>
                                    <p:anim calcmode="lin" valueType="num">
                                      <p:cBhvr>
                                        <p:cTn id="43" dur="1000" fill="hold"/>
                                        <p:tgtEl>
                                          <p:spTgt spid="127"/>
                                        </p:tgtEl>
                                        <p:attrNameLst>
                                          <p:attrName>ppt_y</p:attrName>
                                        </p:attrNameLst>
                                      </p:cBhvr>
                                      <p:tavLst>
                                        <p:tav tm="0">
                                          <p:val>
                                            <p:strVal val="#ppt_y+.1"/>
                                          </p:val>
                                        </p:tav>
                                        <p:tav tm="100000">
                                          <p:val>
                                            <p:strVal val="#ppt_y"/>
                                          </p:val>
                                        </p:tav>
                                      </p:tavLst>
                                    </p:anim>
                                  </p:childTnLst>
                                </p:cTn>
                              </p:par>
                            </p:childTnLst>
                          </p:cTn>
                        </p:par>
                        <p:par>
                          <p:cTn id="44" fill="hold">
                            <p:stCondLst>
                              <p:cond delay="5750"/>
                            </p:stCondLst>
                            <p:childTnLst>
                              <p:par>
                                <p:cTn id="45" presetID="22" presetClass="entr" presetSubtype="1" fill="hold" grpId="0" nodeType="afterEffect">
                                  <p:stCondLst>
                                    <p:cond delay="0"/>
                                  </p:stCondLst>
                                  <p:childTnLst>
                                    <p:set>
                                      <p:cBhvr>
                                        <p:cTn id="46" dur="1" fill="hold">
                                          <p:stCondLst>
                                            <p:cond delay="0"/>
                                          </p:stCondLst>
                                        </p:cTn>
                                        <p:tgtEl>
                                          <p:spTgt spid="130"/>
                                        </p:tgtEl>
                                        <p:attrNameLst>
                                          <p:attrName>style.visibility</p:attrName>
                                        </p:attrNameLst>
                                      </p:cBhvr>
                                      <p:to>
                                        <p:strVal val="visible"/>
                                      </p:to>
                                    </p:set>
                                    <p:animEffect transition="in" filter="wipe(up)">
                                      <p:cBhvr>
                                        <p:cTn id="47" dur="1000"/>
                                        <p:tgtEl>
                                          <p:spTgt spid="130"/>
                                        </p:tgtEl>
                                      </p:cBhvr>
                                    </p:animEffect>
                                  </p:childTnLst>
                                </p:cTn>
                              </p:par>
                            </p:childTnLst>
                          </p:cTn>
                        </p:par>
                        <p:par>
                          <p:cTn id="48" fill="hold">
                            <p:stCondLst>
                              <p:cond delay="6750"/>
                            </p:stCondLst>
                            <p:childTnLst>
                              <p:par>
                                <p:cTn id="49" presetID="31" presetClass="entr" presetSubtype="0" fill="hold" nodeType="afterEffect">
                                  <p:stCondLst>
                                    <p:cond delay="0"/>
                                  </p:stCondLst>
                                  <p:childTnLst>
                                    <p:set>
                                      <p:cBhvr>
                                        <p:cTn id="50" dur="1" fill="hold">
                                          <p:stCondLst>
                                            <p:cond delay="0"/>
                                          </p:stCondLst>
                                        </p:cTn>
                                        <p:tgtEl>
                                          <p:spTgt spid="96"/>
                                        </p:tgtEl>
                                        <p:attrNameLst>
                                          <p:attrName>style.visibility</p:attrName>
                                        </p:attrNameLst>
                                      </p:cBhvr>
                                      <p:to>
                                        <p:strVal val="visible"/>
                                      </p:to>
                                    </p:set>
                                    <p:anim calcmode="lin" valueType="num">
                                      <p:cBhvr>
                                        <p:cTn id="51" dur="1000" fill="hold"/>
                                        <p:tgtEl>
                                          <p:spTgt spid="96"/>
                                        </p:tgtEl>
                                        <p:attrNameLst>
                                          <p:attrName>ppt_w</p:attrName>
                                        </p:attrNameLst>
                                      </p:cBhvr>
                                      <p:tavLst>
                                        <p:tav tm="0">
                                          <p:val>
                                            <p:fltVal val="0"/>
                                          </p:val>
                                        </p:tav>
                                        <p:tav tm="100000">
                                          <p:val>
                                            <p:strVal val="#ppt_w"/>
                                          </p:val>
                                        </p:tav>
                                      </p:tavLst>
                                    </p:anim>
                                    <p:anim calcmode="lin" valueType="num">
                                      <p:cBhvr>
                                        <p:cTn id="52" dur="1000" fill="hold"/>
                                        <p:tgtEl>
                                          <p:spTgt spid="96"/>
                                        </p:tgtEl>
                                        <p:attrNameLst>
                                          <p:attrName>ppt_h</p:attrName>
                                        </p:attrNameLst>
                                      </p:cBhvr>
                                      <p:tavLst>
                                        <p:tav tm="0">
                                          <p:val>
                                            <p:fltVal val="0"/>
                                          </p:val>
                                        </p:tav>
                                        <p:tav tm="100000">
                                          <p:val>
                                            <p:strVal val="#ppt_h"/>
                                          </p:val>
                                        </p:tav>
                                      </p:tavLst>
                                    </p:anim>
                                    <p:anim calcmode="lin" valueType="num">
                                      <p:cBhvr>
                                        <p:cTn id="53" dur="1000" fill="hold"/>
                                        <p:tgtEl>
                                          <p:spTgt spid="96"/>
                                        </p:tgtEl>
                                        <p:attrNameLst>
                                          <p:attrName>style.rotation</p:attrName>
                                        </p:attrNameLst>
                                      </p:cBhvr>
                                      <p:tavLst>
                                        <p:tav tm="0">
                                          <p:val>
                                            <p:fltVal val="90"/>
                                          </p:val>
                                        </p:tav>
                                        <p:tav tm="100000">
                                          <p:val>
                                            <p:fltVal val="0"/>
                                          </p:val>
                                        </p:tav>
                                      </p:tavLst>
                                    </p:anim>
                                    <p:animEffect transition="in" filter="fade">
                                      <p:cBhvr>
                                        <p:cTn id="54" dur="1000"/>
                                        <p:tgtEl>
                                          <p:spTgt spid="96"/>
                                        </p:tgtEl>
                                      </p:cBhvr>
                                    </p:animEffect>
                                  </p:childTnLst>
                                </p:cTn>
                              </p:par>
                            </p:childTnLst>
                          </p:cTn>
                        </p:par>
                        <p:par>
                          <p:cTn id="55" fill="hold">
                            <p:stCondLst>
                              <p:cond delay="7750"/>
                            </p:stCondLst>
                            <p:childTnLst>
                              <p:par>
                                <p:cTn id="56" presetID="22" presetClass="entr" presetSubtype="4" fill="hold" grpId="0" nodeType="afterEffect">
                                  <p:stCondLst>
                                    <p:cond delay="0"/>
                                  </p:stCondLst>
                                  <p:childTnLst>
                                    <p:set>
                                      <p:cBhvr>
                                        <p:cTn id="57" dur="1" fill="hold">
                                          <p:stCondLst>
                                            <p:cond delay="0"/>
                                          </p:stCondLst>
                                        </p:cTn>
                                        <p:tgtEl>
                                          <p:spTgt spid="9"/>
                                        </p:tgtEl>
                                        <p:attrNameLst>
                                          <p:attrName>style.visibility</p:attrName>
                                        </p:attrNameLst>
                                      </p:cBhvr>
                                      <p:to>
                                        <p:strVal val="visible"/>
                                      </p:to>
                                    </p:set>
                                    <p:animEffect transition="in" filter="wipe(down)">
                                      <p:cBhvr>
                                        <p:cTn id="58" dur="500"/>
                                        <p:tgtEl>
                                          <p:spTgt spid="9"/>
                                        </p:tgtEl>
                                      </p:cBhvr>
                                    </p:animEffect>
                                  </p:childTnLst>
                                </p:cTn>
                              </p:par>
                              <p:par>
                                <p:cTn id="59" presetID="22" presetClass="entr" presetSubtype="4" fill="hold" nodeType="withEffect">
                                  <p:stCondLst>
                                    <p:cond delay="250"/>
                                  </p:stCondLst>
                                  <p:childTnLst>
                                    <p:set>
                                      <p:cBhvr>
                                        <p:cTn id="60" dur="1" fill="hold">
                                          <p:stCondLst>
                                            <p:cond delay="0"/>
                                          </p:stCondLst>
                                        </p:cTn>
                                        <p:tgtEl>
                                          <p:spTgt spid="134"/>
                                        </p:tgtEl>
                                        <p:attrNameLst>
                                          <p:attrName>style.visibility</p:attrName>
                                        </p:attrNameLst>
                                      </p:cBhvr>
                                      <p:to>
                                        <p:strVal val="visible"/>
                                      </p:to>
                                    </p:set>
                                    <p:animEffect transition="in" filter="wipe(down)">
                                      <p:cBhvr>
                                        <p:cTn id="61" dur="500"/>
                                        <p:tgtEl>
                                          <p:spTgt spid="134"/>
                                        </p:tgtEl>
                                      </p:cBhvr>
                                    </p:animEffect>
                                  </p:childTnLst>
                                </p:cTn>
                              </p:par>
                            </p:childTnLst>
                          </p:cTn>
                        </p:par>
                        <p:par>
                          <p:cTn id="62" fill="hold">
                            <p:stCondLst>
                              <p:cond delay="8500"/>
                            </p:stCondLst>
                            <p:childTnLst>
                              <p:par>
                                <p:cTn id="63" presetID="53" presetClass="entr" presetSubtype="16" fill="hold" grpId="0" nodeType="afterEffect">
                                  <p:stCondLst>
                                    <p:cond delay="0"/>
                                  </p:stCondLst>
                                  <p:childTnLst>
                                    <p:set>
                                      <p:cBhvr>
                                        <p:cTn id="64" dur="1" fill="hold">
                                          <p:stCondLst>
                                            <p:cond delay="0"/>
                                          </p:stCondLst>
                                        </p:cTn>
                                        <p:tgtEl>
                                          <p:spTgt spid="92"/>
                                        </p:tgtEl>
                                        <p:attrNameLst>
                                          <p:attrName>style.visibility</p:attrName>
                                        </p:attrNameLst>
                                      </p:cBhvr>
                                      <p:to>
                                        <p:strVal val="visible"/>
                                      </p:to>
                                    </p:set>
                                    <p:anim calcmode="lin" valueType="num">
                                      <p:cBhvr>
                                        <p:cTn id="65" dur="500" fill="hold"/>
                                        <p:tgtEl>
                                          <p:spTgt spid="92"/>
                                        </p:tgtEl>
                                        <p:attrNameLst>
                                          <p:attrName>ppt_w</p:attrName>
                                        </p:attrNameLst>
                                      </p:cBhvr>
                                      <p:tavLst>
                                        <p:tav tm="0">
                                          <p:val>
                                            <p:fltVal val="0"/>
                                          </p:val>
                                        </p:tav>
                                        <p:tav tm="100000">
                                          <p:val>
                                            <p:strVal val="#ppt_w"/>
                                          </p:val>
                                        </p:tav>
                                      </p:tavLst>
                                    </p:anim>
                                    <p:anim calcmode="lin" valueType="num">
                                      <p:cBhvr>
                                        <p:cTn id="66" dur="500" fill="hold"/>
                                        <p:tgtEl>
                                          <p:spTgt spid="92"/>
                                        </p:tgtEl>
                                        <p:attrNameLst>
                                          <p:attrName>ppt_h</p:attrName>
                                        </p:attrNameLst>
                                      </p:cBhvr>
                                      <p:tavLst>
                                        <p:tav tm="0">
                                          <p:val>
                                            <p:fltVal val="0"/>
                                          </p:val>
                                        </p:tav>
                                        <p:tav tm="100000">
                                          <p:val>
                                            <p:strVal val="#ppt_h"/>
                                          </p:val>
                                        </p:tav>
                                      </p:tavLst>
                                    </p:anim>
                                    <p:animEffect transition="in" filter="fade">
                                      <p:cBhvr>
                                        <p:cTn id="67" dur="500"/>
                                        <p:tgtEl>
                                          <p:spTgt spid="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2" grpId="0"/>
      <p:bldP spid="103" grpId="0" animBg="1"/>
      <p:bldP spid="105" grpId="0"/>
      <p:bldP spid="121" grpId="0"/>
      <p:bldP spid="126" grpId="0"/>
      <p:bldP spid="13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1568</TotalTime>
  <Words>1436</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319</cp:revision>
  <dcterms:created xsi:type="dcterms:W3CDTF">2016-09-28T22:08:47Z</dcterms:created>
  <dcterms:modified xsi:type="dcterms:W3CDTF">2018-12-12T17:18:36Z</dcterms:modified>
</cp:coreProperties>
</file>