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373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6E925D1A-06AC-4D00-B86C-1221200A7CA2}"/>
              </a:ext>
            </a:extLst>
          </p:cNvPr>
          <p:cNvGrpSpPr/>
          <p:nvPr/>
        </p:nvGrpSpPr>
        <p:grpSpPr>
          <a:xfrm>
            <a:off x="8664077" y="1792919"/>
            <a:ext cx="2402961" cy="4472919"/>
            <a:chOff x="8664077" y="1792919"/>
            <a:chExt cx="2402961" cy="4472919"/>
          </a:xfrm>
        </p:grpSpPr>
        <p:sp>
          <p:nvSpPr>
            <p:cNvPr id="24" name="Freeform: Shape 23">
              <a:extLst>
                <a:ext uri="{FF2B5EF4-FFF2-40B4-BE49-F238E27FC236}">
                  <a16:creationId xmlns:a16="http://schemas.microsoft.com/office/drawing/2014/main" id="{F944FE40-C4C9-45E3-B924-26D673070C0A}"/>
                </a:ext>
              </a:extLst>
            </p:cNvPr>
            <p:cNvSpPr/>
            <p:nvPr/>
          </p:nvSpPr>
          <p:spPr>
            <a:xfrm>
              <a:off x="8664077"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02113E32-6E0D-48F1-BC83-BA3905D17DB2}"/>
                </a:ext>
              </a:extLst>
            </p:cNvPr>
            <p:cNvSpPr txBox="1"/>
            <p:nvPr/>
          </p:nvSpPr>
          <p:spPr>
            <a:xfrm>
              <a:off x="9280770" y="2475816"/>
              <a:ext cx="1786268" cy="3093154"/>
            </a:xfrm>
            <a:prstGeom prst="rect">
              <a:avLst/>
            </a:prstGeom>
            <a:noFill/>
          </p:spPr>
          <p:txBody>
            <a:bodyPr wrap="square" rtlCol="0">
              <a:spAutoFit/>
            </a:bodyPr>
            <a:lstStyle/>
            <a:p>
              <a:r>
                <a:rPr lang="en-US" sz="3600" dirty="0">
                  <a:solidFill>
                    <a:schemeClr val="bg1"/>
                  </a:solidFill>
                </a:rPr>
                <a:t>$729</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B182928A-F6C4-4463-8587-A0923DE00B13}"/>
              </a:ext>
            </a:extLst>
          </p:cNvPr>
          <p:cNvGrpSpPr/>
          <p:nvPr/>
        </p:nvGrpSpPr>
        <p:grpSpPr>
          <a:xfrm>
            <a:off x="6088902" y="1785933"/>
            <a:ext cx="2402961" cy="4472919"/>
            <a:chOff x="6088902" y="1785933"/>
            <a:chExt cx="2402961" cy="4472919"/>
          </a:xfrm>
        </p:grpSpPr>
        <p:sp>
          <p:nvSpPr>
            <p:cNvPr id="20" name="Freeform: Shape 19">
              <a:extLst>
                <a:ext uri="{FF2B5EF4-FFF2-40B4-BE49-F238E27FC236}">
                  <a16:creationId xmlns:a16="http://schemas.microsoft.com/office/drawing/2014/main" id="{4B500329-A493-47E7-BE3E-3E3C3FD412F7}"/>
                </a:ext>
              </a:extLst>
            </p:cNvPr>
            <p:cNvSpPr/>
            <p:nvPr/>
          </p:nvSpPr>
          <p:spPr>
            <a:xfrm>
              <a:off x="6088902" y="1785933"/>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BA8244B-A30C-4C4E-AB94-457335360505}"/>
                </a:ext>
              </a:extLst>
            </p:cNvPr>
            <p:cNvSpPr txBox="1"/>
            <p:nvPr/>
          </p:nvSpPr>
          <p:spPr>
            <a:xfrm>
              <a:off x="6705595" y="2468830"/>
              <a:ext cx="1786268" cy="3093154"/>
            </a:xfrm>
            <a:prstGeom prst="rect">
              <a:avLst/>
            </a:prstGeom>
            <a:noFill/>
          </p:spPr>
          <p:txBody>
            <a:bodyPr wrap="square" rtlCol="0">
              <a:spAutoFit/>
            </a:bodyPr>
            <a:lstStyle/>
            <a:p>
              <a:r>
                <a:rPr lang="en-US" sz="3600" dirty="0">
                  <a:solidFill>
                    <a:schemeClr val="bg1"/>
                  </a:solidFill>
                </a:rPr>
                <a:t>$483</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8" name="Group 27">
            <a:extLst>
              <a:ext uri="{FF2B5EF4-FFF2-40B4-BE49-F238E27FC236}">
                <a16:creationId xmlns:a16="http://schemas.microsoft.com/office/drawing/2014/main" id="{EAA0C5AE-C8EC-4F97-907C-5E92AF6CBE32}"/>
              </a:ext>
            </a:extLst>
          </p:cNvPr>
          <p:cNvGrpSpPr/>
          <p:nvPr/>
        </p:nvGrpSpPr>
        <p:grpSpPr>
          <a:xfrm>
            <a:off x="3513726" y="1792919"/>
            <a:ext cx="2402961" cy="4472919"/>
            <a:chOff x="3513726" y="1792919"/>
            <a:chExt cx="2402961" cy="4472919"/>
          </a:xfrm>
        </p:grpSpPr>
        <p:sp>
          <p:nvSpPr>
            <p:cNvPr id="16" name="Freeform: Shape 15">
              <a:extLst>
                <a:ext uri="{FF2B5EF4-FFF2-40B4-BE49-F238E27FC236}">
                  <a16:creationId xmlns:a16="http://schemas.microsoft.com/office/drawing/2014/main" id="{D9A6B781-BE4F-4EEF-9A11-E6087E234632}"/>
                </a:ext>
              </a:extLst>
            </p:cNvPr>
            <p:cNvSpPr/>
            <p:nvPr/>
          </p:nvSpPr>
          <p:spPr>
            <a:xfrm>
              <a:off x="3513726"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57F646D-8882-4113-A6DA-4A336348600B}"/>
                </a:ext>
              </a:extLst>
            </p:cNvPr>
            <p:cNvSpPr txBox="1"/>
            <p:nvPr/>
          </p:nvSpPr>
          <p:spPr>
            <a:xfrm>
              <a:off x="4130419" y="2475816"/>
              <a:ext cx="1786268" cy="3093154"/>
            </a:xfrm>
            <a:prstGeom prst="rect">
              <a:avLst/>
            </a:prstGeom>
            <a:noFill/>
          </p:spPr>
          <p:txBody>
            <a:bodyPr wrap="square" rtlCol="0">
              <a:spAutoFit/>
            </a:bodyPr>
            <a:lstStyle/>
            <a:p>
              <a:r>
                <a:rPr lang="en-US" sz="3600" dirty="0">
                  <a:solidFill>
                    <a:schemeClr val="bg1"/>
                  </a:solidFill>
                </a:rPr>
                <a:t>$327</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8E5DF959-70ED-423E-B525-9EA8FA1939D6}"/>
              </a:ext>
            </a:extLst>
          </p:cNvPr>
          <p:cNvGrpSpPr/>
          <p:nvPr/>
        </p:nvGrpSpPr>
        <p:grpSpPr>
          <a:xfrm>
            <a:off x="938550" y="1792919"/>
            <a:ext cx="2402961" cy="4472919"/>
            <a:chOff x="938550" y="1792919"/>
            <a:chExt cx="2402961" cy="4472919"/>
          </a:xfrm>
        </p:grpSpPr>
        <p:sp>
          <p:nvSpPr>
            <p:cNvPr id="10" name="Freeform: Shape 9">
              <a:extLst>
                <a:ext uri="{FF2B5EF4-FFF2-40B4-BE49-F238E27FC236}">
                  <a16:creationId xmlns:a16="http://schemas.microsoft.com/office/drawing/2014/main" id="{E3CF322E-AB94-4797-AFC4-6304F61F2D7D}"/>
                </a:ext>
              </a:extLst>
            </p:cNvPr>
            <p:cNvSpPr/>
            <p:nvPr/>
          </p:nvSpPr>
          <p:spPr>
            <a:xfrm>
              <a:off x="938550"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56595E"/>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4AA8174-00BB-4A07-85CE-68EE04E237F2}"/>
                </a:ext>
              </a:extLst>
            </p:cNvPr>
            <p:cNvSpPr txBox="1"/>
            <p:nvPr/>
          </p:nvSpPr>
          <p:spPr>
            <a:xfrm>
              <a:off x="1555243" y="2475816"/>
              <a:ext cx="1786268" cy="3093154"/>
            </a:xfrm>
            <a:prstGeom prst="rect">
              <a:avLst/>
            </a:prstGeom>
            <a:noFill/>
          </p:spPr>
          <p:txBody>
            <a:bodyPr wrap="square" rtlCol="0">
              <a:spAutoFit/>
            </a:bodyPr>
            <a:lstStyle/>
            <a:p>
              <a:r>
                <a:rPr lang="en-US" sz="3600" dirty="0">
                  <a:solidFill>
                    <a:schemeClr val="bg1"/>
                  </a:solidFill>
                </a:rPr>
                <a:t>$258</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1DBF1873-D022-4F88-8D6F-B5DD2FD2B1A6}"/>
              </a:ext>
            </a:extLst>
          </p:cNvPr>
          <p:cNvSpPr/>
          <p:nvPr/>
        </p:nvSpPr>
        <p:spPr>
          <a:xfrm rot="16200000">
            <a:off x="-459632"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17" name="Freeform: Shape 16">
            <a:extLst>
              <a:ext uri="{FF2B5EF4-FFF2-40B4-BE49-F238E27FC236}">
                <a16:creationId xmlns:a16="http://schemas.microsoft.com/office/drawing/2014/main" id="{60F4E325-E5E4-4FF3-B7DF-C7CD79719152}"/>
              </a:ext>
            </a:extLst>
          </p:cNvPr>
          <p:cNvSpPr/>
          <p:nvPr/>
        </p:nvSpPr>
        <p:spPr>
          <a:xfrm rot="16200000">
            <a:off x="2115544"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1" name="Freeform: Shape 20">
            <a:extLst>
              <a:ext uri="{FF2B5EF4-FFF2-40B4-BE49-F238E27FC236}">
                <a16:creationId xmlns:a16="http://schemas.microsoft.com/office/drawing/2014/main" id="{0BDDF827-2343-4C05-8D68-D1A620343F45}"/>
              </a:ext>
            </a:extLst>
          </p:cNvPr>
          <p:cNvSpPr/>
          <p:nvPr/>
        </p:nvSpPr>
        <p:spPr>
          <a:xfrm rot="16200000">
            <a:off x="4690720" y="3745945"/>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5" name="Freeform: Shape 24">
            <a:extLst>
              <a:ext uri="{FF2B5EF4-FFF2-40B4-BE49-F238E27FC236}">
                <a16:creationId xmlns:a16="http://schemas.microsoft.com/office/drawing/2014/main" id="{E48B41E2-E656-49C8-A25F-3D7C3421BB5E}"/>
              </a:ext>
            </a:extLst>
          </p:cNvPr>
          <p:cNvSpPr/>
          <p:nvPr/>
        </p:nvSpPr>
        <p:spPr>
          <a:xfrm rot="16200000">
            <a:off x="7265895"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FFA80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pic>
        <p:nvPicPr>
          <p:cNvPr id="19" name="Picture 18">
            <a:hlinkClick r:id="rId2"/>
            <a:extLst>
              <a:ext uri="{FF2B5EF4-FFF2-40B4-BE49-F238E27FC236}">
                <a16:creationId xmlns:a16="http://schemas.microsoft.com/office/drawing/2014/main" id="{9C13C7B1-B3A3-45AD-B5AE-757C7AB687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871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7" grpId="0" animBg="1"/>
      <p:bldP spid="21"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2018-02-04T19:52:58Z</dcterms:modified>
</cp:coreProperties>
</file>