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345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2408A13F-228E-4F90-B0C5-194820A68A23}"/>
              </a:ext>
            </a:extLst>
          </p:cNvPr>
          <p:cNvGrpSpPr/>
          <p:nvPr/>
        </p:nvGrpSpPr>
        <p:grpSpPr>
          <a:xfrm>
            <a:off x="7726680" y="1340155"/>
            <a:ext cx="3657600" cy="3790436"/>
            <a:chOff x="7726680" y="1490472"/>
            <a:chExt cx="3657600" cy="3790436"/>
          </a:xfrm>
        </p:grpSpPr>
        <p:cxnSp>
          <p:nvCxnSpPr>
            <p:cNvPr id="77" name="Straight Connector 76">
              <a:extLst>
                <a:ext uri="{FF2B5EF4-FFF2-40B4-BE49-F238E27FC236}">
                  <a16:creationId xmlns:a16="http://schemas.microsoft.com/office/drawing/2014/main" id="{F15A1F81-412C-41E6-AEB6-15080F09B942}"/>
                </a:ext>
              </a:extLst>
            </p:cNvPr>
            <p:cNvCxnSpPr>
              <a:cxnSpLocks/>
            </p:cNvCxnSpPr>
            <p:nvPr/>
          </p:nvCxnSpPr>
          <p:spPr>
            <a:xfrm>
              <a:off x="7726680" y="3172968"/>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B6AAC75-18A8-4B40-A4AD-BE39440B1102}"/>
                </a:ext>
              </a:extLst>
            </p:cNvPr>
            <p:cNvCxnSpPr>
              <a:cxnSpLocks/>
            </p:cNvCxnSpPr>
            <p:nvPr/>
          </p:nvCxnSpPr>
          <p:spPr>
            <a:xfrm>
              <a:off x="7726680" y="4434840"/>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355186B-9AC1-4B25-9F19-FFDDDB64C11D}"/>
                </a:ext>
              </a:extLst>
            </p:cNvPr>
            <p:cNvCxnSpPr>
              <a:cxnSpLocks/>
            </p:cNvCxnSpPr>
            <p:nvPr/>
          </p:nvCxnSpPr>
          <p:spPr>
            <a:xfrm>
              <a:off x="7726680" y="5276088"/>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04D20612-F92C-473A-A4D2-BF17196021FE}"/>
                </a:ext>
              </a:extLst>
            </p:cNvPr>
            <p:cNvCxnSpPr>
              <a:cxnSpLocks/>
            </p:cNvCxnSpPr>
            <p:nvPr/>
          </p:nvCxnSpPr>
          <p:spPr>
            <a:xfrm>
              <a:off x="7726680" y="4855464"/>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F372A90-D239-4175-8ED2-397AE3AB1730}"/>
                </a:ext>
              </a:extLst>
            </p:cNvPr>
            <p:cNvCxnSpPr>
              <a:cxnSpLocks/>
            </p:cNvCxnSpPr>
            <p:nvPr/>
          </p:nvCxnSpPr>
          <p:spPr>
            <a:xfrm>
              <a:off x="7726680" y="3593592"/>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DA04853-5009-4EB1-866B-C166AA553394}"/>
                </a:ext>
              </a:extLst>
            </p:cNvPr>
            <p:cNvCxnSpPr>
              <a:cxnSpLocks/>
            </p:cNvCxnSpPr>
            <p:nvPr/>
          </p:nvCxnSpPr>
          <p:spPr>
            <a:xfrm>
              <a:off x="7726680" y="4014216"/>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B3AEB0E-3319-4395-ACB6-F3563F7AC6CF}"/>
                </a:ext>
              </a:extLst>
            </p:cNvPr>
            <p:cNvCxnSpPr>
              <a:cxnSpLocks/>
            </p:cNvCxnSpPr>
            <p:nvPr/>
          </p:nvCxnSpPr>
          <p:spPr>
            <a:xfrm>
              <a:off x="7726680" y="2752344"/>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B60A28C5-7225-46BB-BE12-E34048FA5567}"/>
                </a:ext>
              </a:extLst>
            </p:cNvPr>
            <p:cNvCxnSpPr>
              <a:cxnSpLocks/>
            </p:cNvCxnSpPr>
            <p:nvPr/>
          </p:nvCxnSpPr>
          <p:spPr>
            <a:xfrm>
              <a:off x="7726680" y="2331720"/>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87EF7FD-6F77-44E0-82D0-A5465063BEE3}"/>
                </a:ext>
              </a:extLst>
            </p:cNvPr>
            <p:cNvCxnSpPr>
              <a:cxnSpLocks/>
            </p:cNvCxnSpPr>
            <p:nvPr/>
          </p:nvCxnSpPr>
          <p:spPr>
            <a:xfrm>
              <a:off x="7726680" y="1911096"/>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0784B70-F733-41AD-A5DA-09E1F179B636}"/>
                </a:ext>
              </a:extLst>
            </p:cNvPr>
            <p:cNvCxnSpPr>
              <a:cxnSpLocks/>
            </p:cNvCxnSpPr>
            <p:nvPr/>
          </p:nvCxnSpPr>
          <p:spPr>
            <a:xfrm>
              <a:off x="7726680" y="1490472"/>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8D78DC03-7DF4-43CA-A56A-161BC9470F4F}"/>
              </a:ext>
            </a:extLst>
          </p:cNvPr>
          <p:cNvSpPr/>
          <p:nvPr/>
        </p:nvSpPr>
        <p:spPr>
          <a:xfrm>
            <a:off x="8048341"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43F9EF1-1345-48EE-A575-BB9EE012634A}"/>
              </a:ext>
            </a:extLst>
          </p:cNvPr>
          <p:cNvGrpSpPr/>
          <p:nvPr/>
        </p:nvGrpSpPr>
        <p:grpSpPr>
          <a:xfrm>
            <a:off x="8142829" y="1332535"/>
            <a:ext cx="548640" cy="1135380"/>
            <a:chOff x="7562088" y="1455420"/>
            <a:chExt cx="548640" cy="1135380"/>
          </a:xfrm>
        </p:grpSpPr>
        <p:sp>
          <p:nvSpPr>
            <p:cNvPr id="10" name="Rectangle 9">
              <a:extLst>
                <a:ext uri="{FF2B5EF4-FFF2-40B4-BE49-F238E27FC236}">
                  <a16:creationId xmlns:a16="http://schemas.microsoft.com/office/drawing/2014/main" id="{9AAF1901-DBFC-4855-B5C5-C76D9B34F2D4}"/>
                </a:ext>
              </a:extLst>
            </p:cNvPr>
            <p:cNvSpPr/>
            <p:nvPr/>
          </p:nvSpPr>
          <p:spPr>
            <a:xfrm>
              <a:off x="7562088" y="1455420"/>
              <a:ext cx="512064" cy="1135380"/>
            </a:xfrm>
            <a:prstGeom prst="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222296C-C3DE-4233-ABFA-6C41E37D313A}"/>
                </a:ext>
              </a:extLst>
            </p:cNvPr>
            <p:cNvSpPr txBox="1"/>
            <p:nvPr/>
          </p:nvSpPr>
          <p:spPr>
            <a:xfrm>
              <a:off x="7562088" y="1514741"/>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19%</a:t>
              </a:r>
            </a:p>
          </p:txBody>
        </p:sp>
      </p:grpSp>
      <p:grpSp>
        <p:nvGrpSpPr>
          <p:cNvPr id="4" name="Group 3">
            <a:extLst>
              <a:ext uri="{FF2B5EF4-FFF2-40B4-BE49-F238E27FC236}">
                <a16:creationId xmlns:a16="http://schemas.microsoft.com/office/drawing/2014/main" id="{3A8FC5DA-99BB-490B-81D6-941C907DD165}"/>
              </a:ext>
            </a:extLst>
          </p:cNvPr>
          <p:cNvGrpSpPr/>
          <p:nvPr/>
        </p:nvGrpSpPr>
        <p:grpSpPr>
          <a:xfrm>
            <a:off x="8114703" y="2163115"/>
            <a:ext cx="548640" cy="2057400"/>
            <a:chOff x="7533962" y="2286000"/>
            <a:chExt cx="548640" cy="2057400"/>
          </a:xfrm>
        </p:grpSpPr>
        <p:sp>
          <p:nvSpPr>
            <p:cNvPr id="9" name="Rectangle 8">
              <a:extLst>
                <a:ext uri="{FF2B5EF4-FFF2-40B4-BE49-F238E27FC236}">
                  <a16:creationId xmlns:a16="http://schemas.microsoft.com/office/drawing/2014/main" id="{A59CD586-BBCF-4081-8952-4696CED7DA02}"/>
                </a:ext>
              </a:extLst>
            </p:cNvPr>
            <p:cNvSpPr/>
            <p:nvPr/>
          </p:nvSpPr>
          <p:spPr>
            <a:xfrm>
              <a:off x="7562088" y="2286000"/>
              <a:ext cx="512064" cy="205740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232AB10-F1FB-4E37-B51C-622B6A4C056F}"/>
                </a:ext>
              </a:extLst>
            </p:cNvPr>
            <p:cNvSpPr txBox="1"/>
            <p:nvPr/>
          </p:nvSpPr>
          <p:spPr>
            <a:xfrm>
              <a:off x="7533962" y="2356027"/>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37%</a:t>
              </a:r>
            </a:p>
          </p:txBody>
        </p:sp>
      </p:grpSp>
      <p:grpSp>
        <p:nvGrpSpPr>
          <p:cNvPr id="3" name="Group 2">
            <a:extLst>
              <a:ext uri="{FF2B5EF4-FFF2-40B4-BE49-F238E27FC236}">
                <a16:creationId xmlns:a16="http://schemas.microsoft.com/office/drawing/2014/main" id="{3D65064A-688A-499D-9A75-E32FE8C01514}"/>
              </a:ext>
            </a:extLst>
          </p:cNvPr>
          <p:cNvGrpSpPr/>
          <p:nvPr/>
        </p:nvGrpSpPr>
        <p:grpSpPr>
          <a:xfrm>
            <a:off x="8124541" y="3915715"/>
            <a:ext cx="548640" cy="1668780"/>
            <a:chOff x="7543800" y="4038600"/>
            <a:chExt cx="548640" cy="1668780"/>
          </a:xfrm>
        </p:grpSpPr>
        <p:sp>
          <p:nvSpPr>
            <p:cNvPr id="8" name="Rectangle 7">
              <a:extLst>
                <a:ext uri="{FF2B5EF4-FFF2-40B4-BE49-F238E27FC236}">
                  <a16:creationId xmlns:a16="http://schemas.microsoft.com/office/drawing/2014/main" id="{04918672-5273-484E-86C4-49293F120DCA}"/>
                </a:ext>
              </a:extLst>
            </p:cNvPr>
            <p:cNvSpPr/>
            <p:nvPr/>
          </p:nvSpPr>
          <p:spPr>
            <a:xfrm>
              <a:off x="7562088" y="4038600"/>
              <a:ext cx="512064" cy="166878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E356D8E-14C0-43DB-8A54-5D426727BD86}"/>
                </a:ext>
              </a:extLst>
            </p:cNvPr>
            <p:cNvSpPr txBox="1"/>
            <p:nvPr/>
          </p:nvSpPr>
          <p:spPr>
            <a:xfrm>
              <a:off x="7543800" y="4097179"/>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43%</a:t>
              </a:r>
            </a:p>
          </p:txBody>
        </p:sp>
      </p:grpSp>
      <p:sp>
        <p:nvSpPr>
          <p:cNvPr id="15" name="Rectangle 14">
            <a:extLst>
              <a:ext uri="{FF2B5EF4-FFF2-40B4-BE49-F238E27FC236}">
                <a16:creationId xmlns:a16="http://schemas.microsoft.com/office/drawing/2014/main" id="{09F48823-BACC-4E27-9A7C-04C7E00094F5}"/>
              </a:ext>
            </a:extLst>
          </p:cNvPr>
          <p:cNvSpPr/>
          <p:nvPr/>
        </p:nvSpPr>
        <p:spPr>
          <a:xfrm>
            <a:off x="9201179"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9CBF9E44-2731-4E62-88B9-A67EF6701E94}"/>
              </a:ext>
            </a:extLst>
          </p:cNvPr>
          <p:cNvGrpSpPr/>
          <p:nvPr/>
        </p:nvGrpSpPr>
        <p:grpSpPr>
          <a:xfrm>
            <a:off x="9295667" y="1332535"/>
            <a:ext cx="561282" cy="1477022"/>
            <a:chOff x="7562088" y="1455420"/>
            <a:chExt cx="561282" cy="1135380"/>
          </a:xfrm>
        </p:grpSpPr>
        <p:sp>
          <p:nvSpPr>
            <p:cNvPr id="17" name="Rectangle 16">
              <a:extLst>
                <a:ext uri="{FF2B5EF4-FFF2-40B4-BE49-F238E27FC236}">
                  <a16:creationId xmlns:a16="http://schemas.microsoft.com/office/drawing/2014/main" id="{88DDBA6D-4800-4863-807D-F223CED8A258}"/>
                </a:ext>
              </a:extLst>
            </p:cNvPr>
            <p:cNvSpPr/>
            <p:nvPr/>
          </p:nvSpPr>
          <p:spPr>
            <a:xfrm>
              <a:off x="7562088" y="1455420"/>
              <a:ext cx="512064" cy="1135380"/>
            </a:xfrm>
            <a:prstGeom prst="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31AAFC2-41AD-4470-B5BF-F35B44B6DEA0}"/>
                </a:ext>
              </a:extLst>
            </p:cNvPr>
            <p:cNvSpPr txBox="1"/>
            <p:nvPr/>
          </p:nvSpPr>
          <p:spPr>
            <a:xfrm>
              <a:off x="7574730" y="1487468"/>
              <a:ext cx="548640" cy="6574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28%</a:t>
              </a:r>
            </a:p>
          </p:txBody>
        </p:sp>
      </p:grpSp>
      <p:grpSp>
        <p:nvGrpSpPr>
          <p:cNvPr id="19" name="Group 18">
            <a:extLst>
              <a:ext uri="{FF2B5EF4-FFF2-40B4-BE49-F238E27FC236}">
                <a16:creationId xmlns:a16="http://schemas.microsoft.com/office/drawing/2014/main" id="{19B4D2B5-5F95-432F-AF1C-65B1A34306C6}"/>
              </a:ext>
            </a:extLst>
          </p:cNvPr>
          <p:cNvGrpSpPr/>
          <p:nvPr/>
        </p:nvGrpSpPr>
        <p:grpSpPr>
          <a:xfrm>
            <a:off x="9280053" y="2625816"/>
            <a:ext cx="548640" cy="1885581"/>
            <a:chOff x="7546474" y="2286000"/>
            <a:chExt cx="548640" cy="2057400"/>
          </a:xfrm>
        </p:grpSpPr>
        <p:sp>
          <p:nvSpPr>
            <p:cNvPr id="20" name="Rectangle 19">
              <a:extLst>
                <a:ext uri="{FF2B5EF4-FFF2-40B4-BE49-F238E27FC236}">
                  <a16:creationId xmlns:a16="http://schemas.microsoft.com/office/drawing/2014/main" id="{B7D0878A-BF60-4E36-B7AB-9ED585E06C59}"/>
                </a:ext>
              </a:extLst>
            </p:cNvPr>
            <p:cNvSpPr/>
            <p:nvPr/>
          </p:nvSpPr>
          <p:spPr>
            <a:xfrm>
              <a:off x="7562088" y="2286000"/>
              <a:ext cx="512064" cy="205740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D883B5A8-499B-4684-87DA-78B743B4ECF8}"/>
                </a:ext>
              </a:extLst>
            </p:cNvPr>
            <p:cNvSpPr txBox="1"/>
            <p:nvPr/>
          </p:nvSpPr>
          <p:spPr>
            <a:xfrm>
              <a:off x="7546474" y="2327961"/>
              <a:ext cx="548640" cy="17121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39%</a:t>
              </a:r>
            </a:p>
          </p:txBody>
        </p:sp>
      </p:grpSp>
      <p:grpSp>
        <p:nvGrpSpPr>
          <p:cNvPr id="22" name="Group 21">
            <a:extLst>
              <a:ext uri="{FF2B5EF4-FFF2-40B4-BE49-F238E27FC236}">
                <a16:creationId xmlns:a16="http://schemas.microsoft.com/office/drawing/2014/main" id="{B06F6639-BBFE-458A-8B8B-EA9EE2EB668E}"/>
              </a:ext>
            </a:extLst>
          </p:cNvPr>
          <p:cNvGrpSpPr/>
          <p:nvPr/>
        </p:nvGrpSpPr>
        <p:grpSpPr>
          <a:xfrm>
            <a:off x="9277379" y="4290541"/>
            <a:ext cx="548640" cy="1293953"/>
            <a:chOff x="7543800" y="4038600"/>
            <a:chExt cx="548640" cy="1668780"/>
          </a:xfrm>
        </p:grpSpPr>
        <p:sp>
          <p:nvSpPr>
            <p:cNvPr id="23" name="Rectangle 22">
              <a:extLst>
                <a:ext uri="{FF2B5EF4-FFF2-40B4-BE49-F238E27FC236}">
                  <a16:creationId xmlns:a16="http://schemas.microsoft.com/office/drawing/2014/main" id="{EEBA176A-8CEF-433B-AF63-A0DF0AC7E1CB}"/>
                </a:ext>
              </a:extLst>
            </p:cNvPr>
            <p:cNvSpPr/>
            <p:nvPr/>
          </p:nvSpPr>
          <p:spPr>
            <a:xfrm>
              <a:off x="7562088" y="4038600"/>
              <a:ext cx="512064" cy="166878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43D26516-9F34-4BAA-9C89-B1C038BC54DF}"/>
                </a:ext>
              </a:extLst>
            </p:cNvPr>
            <p:cNvSpPr txBox="1"/>
            <p:nvPr/>
          </p:nvSpPr>
          <p:spPr>
            <a:xfrm>
              <a:off x="7543800" y="4097178"/>
              <a:ext cx="548640" cy="317545"/>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32%</a:t>
              </a:r>
            </a:p>
          </p:txBody>
        </p:sp>
      </p:grpSp>
      <p:sp>
        <p:nvSpPr>
          <p:cNvPr id="25" name="Rectangle 24">
            <a:extLst>
              <a:ext uri="{FF2B5EF4-FFF2-40B4-BE49-F238E27FC236}">
                <a16:creationId xmlns:a16="http://schemas.microsoft.com/office/drawing/2014/main" id="{C0C9842C-4631-4A85-A257-63D1D22168D7}"/>
              </a:ext>
            </a:extLst>
          </p:cNvPr>
          <p:cNvSpPr/>
          <p:nvPr/>
        </p:nvSpPr>
        <p:spPr>
          <a:xfrm>
            <a:off x="10363200"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B559C42-D90F-4D6F-8000-5DCF632DA9E7}"/>
              </a:ext>
            </a:extLst>
          </p:cNvPr>
          <p:cNvGrpSpPr/>
          <p:nvPr/>
        </p:nvGrpSpPr>
        <p:grpSpPr>
          <a:xfrm>
            <a:off x="10457688" y="1332535"/>
            <a:ext cx="551688" cy="669113"/>
            <a:chOff x="7562088" y="1455420"/>
            <a:chExt cx="551688" cy="1135380"/>
          </a:xfrm>
        </p:grpSpPr>
        <p:sp>
          <p:nvSpPr>
            <p:cNvPr id="27" name="Rectangle 26">
              <a:extLst>
                <a:ext uri="{FF2B5EF4-FFF2-40B4-BE49-F238E27FC236}">
                  <a16:creationId xmlns:a16="http://schemas.microsoft.com/office/drawing/2014/main" id="{0C4231D8-75EC-49C8-8DE1-C026FB47F405}"/>
                </a:ext>
              </a:extLst>
            </p:cNvPr>
            <p:cNvSpPr/>
            <p:nvPr/>
          </p:nvSpPr>
          <p:spPr>
            <a:xfrm>
              <a:off x="7562088" y="1455420"/>
              <a:ext cx="512064" cy="1135380"/>
            </a:xfrm>
            <a:prstGeom prst="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12850B1-3A47-474C-88DA-92A0134CED05}"/>
                </a:ext>
              </a:extLst>
            </p:cNvPr>
            <p:cNvSpPr txBox="1"/>
            <p:nvPr/>
          </p:nvSpPr>
          <p:spPr>
            <a:xfrm>
              <a:off x="7565136" y="1519466"/>
              <a:ext cx="548640" cy="65748"/>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14%</a:t>
              </a:r>
            </a:p>
          </p:txBody>
        </p:sp>
      </p:grpSp>
      <p:grpSp>
        <p:nvGrpSpPr>
          <p:cNvPr id="29" name="Group 28">
            <a:extLst>
              <a:ext uri="{FF2B5EF4-FFF2-40B4-BE49-F238E27FC236}">
                <a16:creationId xmlns:a16="http://schemas.microsoft.com/office/drawing/2014/main" id="{79789201-D06A-4703-BEC0-112EAF7F8ADB}"/>
              </a:ext>
            </a:extLst>
          </p:cNvPr>
          <p:cNvGrpSpPr/>
          <p:nvPr/>
        </p:nvGrpSpPr>
        <p:grpSpPr>
          <a:xfrm>
            <a:off x="10431780" y="1858315"/>
            <a:ext cx="548640" cy="1644459"/>
            <a:chOff x="7536180" y="2286000"/>
            <a:chExt cx="548640" cy="2057400"/>
          </a:xfrm>
        </p:grpSpPr>
        <p:sp>
          <p:nvSpPr>
            <p:cNvPr id="30" name="Rectangle 29">
              <a:extLst>
                <a:ext uri="{FF2B5EF4-FFF2-40B4-BE49-F238E27FC236}">
                  <a16:creationId xmlns:a16="http://schemas.microsoft.com/office/drawing/2014/main" id="{35D9E6CA-D74B-4686-89F4-82A11DD11C8C}"/>
                </a:ext>
              </a:extLst>
            </p:cNvPr>
            <p:cNvSpPr/>
            <p:nvPr/>
          </p:nvSpPr>
          <p:spPr>
            <a:xfrm>
              <a:off x="7562088" y="2286000"/>
              <a:ext cx="512064" cy="205740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6C9BA74B-B38D-4499-8741-01A4039EEADD}"/>
                </a:ext>
              </a:extLst>
            </p:cNvPr>
            <p:cNvSpPr txBox="1"/>
            <p:nvPr/>
          </p:nvSpPr>
          <p:spPr>
            <a:xfrm>
              <a:off x="7536180" y="2345129"/>
              <a:ext cx="548640" cy="13594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31%</a:t>
              </a:r>
            </a:p>
          </p:txBody>
        </p:sp>
      </p:grpSp>
      <p:grpSp>
        <p:nvGrpSpPr>
          <p:cNvPr id="32" name="Group 31">
            <a:extLst>
              <a:ext uri="{FF2B5EF4-FFF2-40B4-BE49-F238E27FC236}">
                <a16:creationId xmlns:a16="http://schemas.microsoft.com/office/drawing/2014/main" id="{28FB5F33-DA3F-4ECC-8D7E-2F118D9AB085}"/>
              </a:ext>
            </a:extLst>
          </p:cNvPr>
          <p:cNvGrpSpPr/>
          <p:nvPr/>
        </p:nvGrpSpPr>
        <p:grpSpPr>
          <a:xfrm>
            <a:off x="10439400" y="3263891"/>
            <a:ext cx="548640" cy="2320604"/>
            <a:chOff x="7543800" y="4038600"/>
            <a:chExt cx="548640" cy="1668780"/>
          </a:xfrm>
        </p:grpSpPr>
        <p:sp>
          <p:nvSpPr>
            <p:cNvPr id="33" name="Rectangle 32">
              <a:extLst>
                <a:ext uri="{FF2B5EF4-FFF2-40B4-BE49-F238E27FC236}">
                  <a16:creationId xmlns:a16="http://schemas.microsoft.com/office/drawing/2014/main" id="{E74A3C9F-F794-40F5-935E-677AA5DCE3A5}"/>
                </a:ext>
              </a:extLst>
            </p:cNvPr>
            <p:cNvSpPr/>
            <p:nvPr/>
          </p:nvSpPr>
          <p:spPr>
            <a:xfrm>
              <a:off x="7562088" y="4038600"/>
              <a:ext cx="512064" cy="166878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EF906BBC-B7CF-4179-BFC3-7CDE90BBAC50}"/>
                </a:ext>
              </a:extLst>
            </p:cNvPr>
            <p:cNvSpPr txBox="1"/>
            <p:nvPr/>
          </p:nvSpPr>
          <p:spPr>
            <a:xfrm>
              <a:off x="7543800" y="4097179"/>
              <a:ext cx="548640" cy="17706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53%</a:t>
              </a:r>
            </a:p>
          </p:txBody>
        </p:sp>
      </p:grpSp>
      <p:grpSp>
        <p:nvGrpSpPr>
          <p:cNvPr id="35" name="Group 34">
            <a:extLst>
              <a:ext uri="{FF2B5EF4-FFF2-40B4-BE49-F238E27FC236}">
                <a16:creationId xmlns:a16="http://schemas.microsoft.com/office/drawing/2014/main" id="{A7791E40-4352-48EC-AB18-CFFFFF37063C}"/>
              </a:ext>
            </a:extLst>
          </p:cNvPr>
          <p:cNvGrpSpPr/>
          <p:nvPr/>
        </p:nvGrpSpPr>
        <p:grpSpPr>
          <a:xfrm>
            <a:off x="626465" y="2139506"/>
            <a:ext cx="1097276" cy="1097280"/>
            <a:chOff x="6470619" y="1868857"/>
            <a:chExt cx="1097276" cy="1097280"/>
          </a:xfrm>
        </p:grpSpPr>
        <p:grpSp>
          <p:nvGrpSpPr>
            <p:cNvPr id="36" name="Group 35">
              <a:extLst>
                <a:ext uri="{FF2B5EF4-FFF2-40B4-BE49-F238E27FC236}">
                  <a16:creationId xmlns:a16="http://schemas.microsoft.com/office/drawing/2014/main" id="{C2C81B86-C3D6-4FD1-8FE7-C0E68A4BEC52}"/>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38" name="Oval 37">
                <a:extLst>
                  <a:ext uri="{FF2B5EF4-FFF2-40B4-BE49-F238E27FC236}">
                    <a16:creationId xmlns:a16="http://schemas.microsoft.com/office/drawing/2014/main" id="{09653B11-2FFB-47B0-A4FC-4B990797082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618F4E98-BB8A-46AB-B7E7-CF8EA6001ABF}"/>
                  </a:ext>
                </a:extLst>
              </p:cNvPr>
              <p:cNvSpPr>
                <a:spLocks noChangeAspect="1"/>
              </p:cNvSpPr>
              <p:nvPr/>
            </p:nvSpPr>
            <p:spPr>
              <a:xfrm>
                <a:off x="3627512" y="1489445"/>
                <a:ext cx="3856489" cy="3856488"/>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Microscope">
              <a:extLst>
                <a:ext uri="{FF2B5EF4-FFF2-40B4-BE49-F238E27FC236}">
                  <a16:creationId xmlns:a16="http://schemas.microsoft.com/office/drawing/2014/main" id="{AEE15F6C-1A43-423A-B41E-07C808E4A1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sp>
        <p:nvSpPr>
          <p:cNvPr id="40" name="TextBox 39">
            <a:extLst>
              <a:ext uri="{FF2B5EF4-FFF2-40B4-BE49-F238E27FC236}">
                <a16:creationId xmlns:a16="http://schemas.microsoft.com/office/drawing/2014/main" id="{7EFB6880-88E8-4446-B44E-F39A098D3AA8}"/>
              </a:ext>
            </a:extLst>
          </p:cNvPr>
          <p:cNvSpPr txBox="1"/>
          <p:nvPr/>
        </p:nvSpPr>
        <p:spPr>
          <a:xfrm>
            <a:off x="1883759" y="2140454"/>
            <a:ext cx="4631721" cy="1040285"/>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16563E2C-653E-48EA-9201-E2B5A05CCCF0}"/>
              </a:ext>
            </a:extLst>
          </p:cNvPr>
          <p:cNvGrpSpPr/>
          <p:nvPr/>
        </p:nvGrpSpPr>
        <p:grpSpPr>
          <a:xfrm>
            <a:off x="630936" y="5028235"/>
            <a:ext cx="1097276" cy="1097280"/>
            <a:chOff x="10144315" y="1870184"/>
            <a:chExt cx="1097276" cy="1097280"/>
          </a:xfrm>
        </p:grpSpPr>
        <p:grpSp>
          <p:nvGrpSpPr>
            <p:cNvPr id="42" name="Group 41">
              <a:extLst>
                <a:ext uri="{FF2B5EF4-FFF2-40B4-BE49-F238E27FC236}">
                  <a16:creationId xmlns:a16="http://schemas.microsoft.com/office/drawing/2014/main" id="{79E07C8A-FE28-414A-995B-127B2BBD9AA9}"/>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4" name="Oval 43">
                <a:extLst>
                  <a:ext uri="{FF2B5EF4-FFF2-40B4-BE49-F238E27FC236}">
                    <a16:creationId xmlns:a16="http://schemas.microsoft.com/office/drawing/2014/main" id="{6B58AEE6-9DCF-4EEC-AB41-E256E1B02ED7}"/>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EE3BBC9-C55A-4007-8160-8F36A6A40966}"/>
                  </a:ext>
                </a:extLst>
              </p:cNvPr>
              <p:cNvSpPr>
                <a:spLocks noChangeAspect="1"/>
              </p:cNvSpPr>
              <p:nvPr/>
            </p:nvSpPr>
            <p:spPr>
              <a:xfrm>
                <a:off x="3627512" y="1489445"/>
                <a:ext cx="3856489" cy="3856488"/>
              </a:xfrm>
              <a:prstGeom prst="ellipse">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3" name="Graphic 42" descr="Flask">
              <a:extLst>
                <a:ext uri="{FF2B5EF4-FFF2-40B4-BE49-F238E27FC236}">
                  <a16:creationId xmlns:a16="http://schemas.microsoft.com/office/drawing/2014/main" id="{FA82651B-0076-41F6-920E-A904DDA74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46" name="Group 45">
            <a:extLst>
              <a:ext uri="{FF2B5EF4-FFF2-40B4-BE49-F238E27FC236}">
                <a16:creationId xmlns:a16="http://schemas.microsoft.com/office/drawing/2014/main" id="{0914F9D5-5BD2-45C8-A204-8A3453B0D4C3}"/>
              </a:ext>
            </a:extLst>
          </p:cNvPr>
          <p:cNvGrpSpPr/>
          <p:nvPr/>
        </p:nvGrpSpPr>
        <p:grpSpPr>
          <a:xfrm>
            <a:off x="630936" y="3580435"/>
            <a:ext cx="1097276" cy="1097280"/>
            <a:chOff x="8365742" y="1868857"/>
            <a:chExt cx="1097276" cy="1097280"/>
          </a:xfrm>
        </p:grpSpPr>
        <p:grpSp>
          <p:nvGrpSpPr>
            <p:cNvPr id="47" name="Group 46">
              <a:extLst>
                <a:ext uri="{FF2B5EF4-FFF2-40B4-BE49-F238E27FC236}">
                  <a16:creationId xmlns:a16="http://schemas.microsoft.com/office/drawing/2014/main" id="{B336099E-8EAA-4648-838F-DB0BCD2C5170}"/>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10A4FF31-2121-4D78-B980-13BDD83CC26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680CEAF-16E3-41D4-B445-93A5BBF6CB7F}"/>
                  </a:ext>
                </a:extLst>
              </p:cNvPr>
              <p:cNvSpPr>
                <a:spLocks noChangeAspect="1"/>
              </p:cNvSpPr>
              <p:nvPr/>
            </p:nvSpPr>
            <p:spPr>
              <a:xfrm>
                <a:off x="3627512" y="1489445"/>
                <a:ext cx="3856489" cy="3856488"/>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8" name="Graphic 47" descr="Test tubes">
              <a:extLst>
                <a:ext uri="{FF2B5EF4-FFF2-40B4-BE49-F238E27FC236}">
                  <a16:creationId xmlns:a16="http://schemas.microsoft.com/office/drawing/2014/main" id="{FB061345-6DBE-4C04-A447-5A80D51B50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1" name="TextBox 50">
            <a:extLst>
              <a:ext uri="{FF2B5EF4-FFF2-40B4-BE49-F238E27FC236}">
                <a16:creationId xmlns:a16="http://schemas.microsoft.com/office/drawing/2014/main" id="{A34E8C4B-1EC2-455D-9AB9-0BAD16CF614C}"/>
              </a:ext>
            </a:extLst>
          </p:cNvPr>
          <p:cNvSpPr txBox="1"/>
          <p:nvPr/>
        </p:nvSpPr>
        <p:spPr>
          <a:xfrm>
            <a:off x="1883664" y="3585206"/>
            <a:ext cx="4631721" cy="1040285"/>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F3CAB5C5-73F2-48D5-A50E-0E166FBAE296}"/>
              </a:ext>
            </a:extLst>
          </p:cNvPr>
          <p:cNvSpPr txBox="1"/>
          <p:nvPr/>
        </p:nvSpPr>
        <p:spPr>
          <a:xfrm>
            <a:off x="1883664" y="5029958"/>
            <a:ext cx="4631721" cy="1040285"/>
          </a:xfrm>
          <a:prstGeom prst="rect">
            <a:avLst/>
          </a:prstGeom>
          <a:noFill/>
        </p:spPr>
        <p:txBody>
          <a:bodyPr wrap="square" rtlCol="0">
            <a:spAutoFit/>
          </a:bodyPr>
          <a:lstStyle/>
          <a:p>
            <a:pPr defTabSz="1219170">
              <a:spcBef>
                <a:spcPct val="20000"/>
              </a:spcBef>
              <a:defRPr/>
            </a:pPr>
            <a:r>
              <a:rPr lang="en-US" sz="1600" dirty="0">
                <a:solidFill>
                  <a:srgbClr val="0050A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1699C0E8-67D5-4FDA-93C3-C48E6BE0896A}"/>
              </a:ext>
            </a:extLst>
          </p:cNvPr>
          <p:cNvGrpSpPr/>
          <p:nvPr/>
        </p:nvGrpSpPr>
        <p:grpSpPr>
          <a:xfrm>
            <a:off x="7696200" y="5848070"/>
            <a:ext cx="1188720" cy="323165"/>
            <a:chOff x="7193280" y="5970955"/>
            <a:chExt cx="1188720" cy="323165"/>
          </a:xfrm>
        </p:grpSpPr>
        <p:sp>
          <p:nvSpPr>
            <p:cNvPr id="53" name="Rectangle 52">
              <a:extLst>
                <a:ext uri="{FF2B5EF4-FFF2-40B4-BE49-F238E27FC236}">
                  <a16:creationId xmlns:a16="http://schemas.microsoft.com/office/drawing/2014/main" id="{4FDE9B49-5219-4693-8066-992ADE98CE45}"/>
                </a:ext>
              </a:extLst>
            </p:cNvPr>
            <p:cNvSpPr>
              <a:spLocks noChangeAspect="1"/>
            </p:cNvSpPr>
            <p:nvPr/>
          </p:nvSpPr>
          <p:spPr>
            <a:xfrm>
              <a:off x="7193280" y="6019800"/>
              <a:ext cx="274320" cy="27432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114CD47-07D0-4668-B42B-42B66C48C129}"/>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rgbClr val="56595E"/>
                  </a:solidFill>
                  <a:latin typeface="Candara" panose="020E0502030303020204" pitchFamily="34" charset="0"/>
                </a:rPr>
                <a:t>Lorem</a:t>
              </a:r>
              <a:r>
                <a:rPr lang="en-US" sz="1300" dirty="0">
                  <a:solidFill>
                    <a:srgbClr val="56595E"/>
                  </a:solidFill>
                  <a:latin typeface="Candara" panose="020E0502030303020204" pitchFamily="34" charset="0"/>
                </a:rPr>
                <a:t> </a:t>
              </a:r>
              <a:r>
                <a:rPr lang="en-US" sz="1200" b="1" dirty="0">
                  <a:solidFill>
                    <a:srgbClr val="56595E"/>
                  </a:solidFill>
                  <a:latin typeface="Lato"/>
                </a:rPr>
                <a:t>01</a:t>
              </a:r>
            </a:p>
          </p:txBody>
        </p:sp>
      </p:grpSp>
      <p:grpSp>
        <p:nvGrpSpPr>
          <p:cNvPr id="56" name="Group 55">
            <a:extLst>
              <a:ext uri="{FF2B5EF4-FFF2-40B4-BE49-F238E27FC236}">
                <a16:creationId xmlns:a16="http://schemas.microsoft.com/office/drawing/2014/main" id="{3C243D83-1745-453C-80DB-8D9349BCC8B4}"/>
              </a:ext>
            </a:extLst>
          </p:cNvPr>
          <p:cNvGrpSpPr/>
          <p:nvPr/>
        </p:nvGrpSpPr>
        <p:grpSpPr>
          <a:xfrm>
            <a:off x="9067800" y="5849035"/>
            <a:ext cx="1188720" cy="323165"/>
            <a:chOff x="7193280" y="5970955"/>
            <a:chExt cx="1188720" cy="323165"/>
          </a:xfrm>
        </p:grpSpPr>
        <p:sp>
          <p:nvSpPr>
            <p:cNvPr id="57" name="Rectangle 56">
              <a:extLst>
                <a:ext uri="{FF2B5EF4-FFF2-40B4-BE49-F238E27FC236}">
                  <a16:creationId xmlns:a16="http://schemas.microsoft.com/office/drawing/2014/main" id="{645B086A-A835-45CF-8061-F319BDA80BDF}"/>
                </a:ext>
              </a:extLst>
            </p:cNvPr>
            <p:cNvSpPr>
              <a:spLocks noChangeAspect="1"/>
            </p:cNvSpPr>
            <p:nvPr/>
          </p:nvSpPr>
          <p:spPr>
            <a:xfrm>
              <a:off x="7193280" y="6019800"/>
              <a:ext cx="274320" cy="27432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4FD35DBA-51CE-4D8F-B809-735B5B2C1A4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rgbClr val="56595E"/>
                  </a:solidFill>
                  <a:latin typeface="Candara" panose="020E0502030303020204" pitchFamily="34" charset="0"/>
                </a:rPr>
                <a:t>Lorem</a:t>
              </a:r>
              <a:r>
                <a:rPr lang="en-US" sz="1300" dirty="0">
                  <a:solidFill>
                    <a:srgbClr val="56595E"/>
                  </a:solidFill>
                  <a:latin typeface="Candara" panose="020E0502030303020204" pitchFamily="34" charset="0"/>
                </a:rPr>
                <a:t> </a:t>
              </a:r>
              <a:r>
                <a:rPr lang="en-US" sz="1200" b="1" dirty="0">
                  <a:solidFill>
                    <a:srgbClr val="56595E"/>
                  </a:solidFill>
                  <a:latin typeface="Lato"/>
                </a:rPr>
                <a:t>02</a:t>
              </a:r>
            </a:p>
          </p:txBody>
        </p:sp>
      </p:grpSp>
      <p:grpSp>
        <p:nvGrpSpPr>
          <p:cNvPr id="59" name="Group 58">
            <a:extLst>
              <a:ext uri="{FF2B5EF4-FFF2-40B4-BE49-F238E27FC236}">
                <a16:creationId xmlns:a16="http://schemas.microsoft.com/office/drawing/2014/main" id="{0ADF57BA-ADB7-4F37-81E2-B3170DEDEAF2}"/>
              </a:ext>
            </a:extLst>
          </p:cNvPr>
          <p:cNvGrpSpPr/>
          <p:nvPr/>
        </p:nvGrpSpPr>
        <p:grpSpPr>
          <a:xfrm>
            <a:off x="10439400" y="5848070"/>
            <a:ext cx="1188720" cy="323165"/>
            <a:chOff x="7193280" y="5970955"/>
            <a:chExt cx="1188720" cy="323165"/>
          </a:xfrm>
        </p:grpSpPr>
        <p:sp>
          <p:nvSpPr>
            <p:cNvPr id="60" name="Rectangle 59">
              <a:extLst>
                <a:ext uri="{FF2B5EF4-FFF2-40B4-BE49-F238E27FC236}">
                  <a16:creationId xmlns:a16="http://schemas.microsoft.com/office/drawing/2014/main" id="{F51C4278-481B-4F46-B0DB-62F2610B1D78}"/>
                </a:ext>
              </a:extLst>
            </p:cNvPr>
            <p:cNvSpPr>
              <a:spLocks noChangeAspect="1"/>
            </p:cNvSpPr>
            <p:nvPr/>
          </p:nvSpPr>
          <p:spPr>
            <a:xfrm>
              <a:off x="7193280" y="6019800"/>
              <a:ext cx="274320" cy="274320"/>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2EE01A90-D9B1-4F3A-BDF2-02A3D39223B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rgbClr val="56595E"/>
                  </a:solidFill>
                  <a:latin typeface="Candara" panose="020E0502030303020204" pitchFamily="34" charset="0"/>
                </a:rPr>
                <a:t>Lorem</a:t>
              </a:r>
              <a:r>
                <a:rPr lang="en-US" sz="1300" dirty="0">
                  <a:solidFill>
                    <a:srgbClr val="56595E"/>
                  </a:solidFill>
                  <a:latin typeface="Candara" panose="020E0502030303020204" pitchFamily="34" charset="0"/>
                </a:rPr>
                <a:t> </a:t>
              </a:r>
              <a:r>
                <a:rPr lang="en-US" sz="1200" b="1" dirty="0">
                  <a:solidFill>
                    <a:srgbClr val="56595E"/>
                  </a:solidFill>
                  <a:latin typeface="Lato"/>
                </a:rPr>
                <a:t>03</a:t>
              </a:r>
            </a:p>
          </p:txBody>
        </p:sp>
      </p:grpSp>
      <p:grpSp>
        <p:nvGrpSpPr>
          <p:cNvPr id="97" name="Group 96">
            <a:extLst>
              <a:ext uri="{FF2B5EF4-FFF2-40B4-BE49-F238E27FC236}">
                <a16:creationId xmlns:a16="http://schemas.microsoft.com/office/drawing/2014/main" id="{99435309-75A4-4AAA-B481-110447DCA0F6}"/>
              </a:ext>
            </a:extLst>
          </p:cNvPr>
          <p:cNvGrpSpPr/>
          <p:nvPr/>
        </p:nvGrpSpPr>
        <p:grpSpPr>
          <a:xfrm>
            <a:off x="7150608" y="1203086"/>
            <a:ext cx="640080" cy="4115521"/>
            <a:chOff x="7150608" y="1325971"/>
            <a:chExt cx="640080" cy="4115521"/>
          </a:xfrm>
        </p:grpSpPr>
        <p:sp>
          <p:nvSpPr>
            <p:cNvPr id="76" name="TextBox 75">
              <a:extLst>
                <a:ext uri="{FF2B5EF4-FFF2-40B4-BE49-F238E27FC236}">
                  <a16:creationId xmlns:a16="http://schemas.microsoft.com/office/drawing/2014/main" id="{3C88385A-805E-4CCD-85ED-BA9294447300}"/>
                </a:ext>
              </a:extLst>
            </p:cNvPr>
            <p:cNvSpPr txBox="1"/>
            <p:nvPr/>
          </p:nvSpPr>
          <p:spPr>
            <a:xfrm>
              <a:off x="7150608" y="5102938"/>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10%</a:t>
              </a:r>
            </a:p>
          </p:txBody>
        </p:sp>
        <p:sp>
          <p:nvSpPr>
            <p:cNvPr id="88" name="TextBox 87">
              <a:extLst>
                <a:ext uri="{FF2B5EF4-FFF2-40B4-BE49-F238E27FC236}">
                  <a16:creationId xmlns:a16="http://schemas.microsoft.com/office/drawing/2014/main" id="{24B77032-F3B1-4E20-B9BB-771301BE6254}"/>
                </a:ext>
              </a:extLst>
            </p:cNvPr>
            <p:cNvSpPr txBox="1"/>
            <p:nvPr/>
          </p:nvSpPr>
          <p:spPr>
            <a:xfrm>
              <a:off x="7150608" y="4688048"/>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20%</a:t>
              </a:r>
            </a:p>
          </p:txBody>
        </p:sp>
        <p:sp>
          <p:nvSpPr>
            <p:cNvPr id="89" name="TextBox 88">
              <a:extLst>
                <a:ext uri="{FF2B5EF4-FFF2-40B4-BE49-F238E27FC236}">
                  <a16:creationId xmlns:a16="http://schemas.microsoft.com/office/drawing/2014/main" id="{8ADDD520-1132-426A-8E80-A639CC4353EC}"/>
                </a:ext>
              </a:extLst>
            </p:cNvPr>
            <p:cNvSpPr txBox="1"/>
            <p:nvPr/>
          </p:nvSpPr>
          <p:spPr>
            <a:xfrm>
              <a:off x="7150608" y="4266457"/>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30%</a:t>
              </a:r>
            </a:p>
          </p:txBody>
        </p:sp>
        <p:sp>
          <p:nvSpPr>
            <p:cNvPr id="90" name="TextBox 89">
              <a:extLst>
                <a:ext uri="{FF2B5EF4-FFF2-40B4-BE49-F238E27FC236}">
                  <a16:creationId xmlns:a16="http://schemas.microsoft.com/office/drawing/2014/main" id="{A19DDC59-F4BD-45F5-8432-A417F2FF9DCB}"/>
                </a:ext>
              </a:extLst>
            </p:cNvPr>
            <p:cNvSpPr txBox="1"/>
            <p:nvPr/>
          </p:nvSpPr>
          <p:spPr>
            <a:xfrm>
              <a:off x="7150608" y="3849173"/>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40%</a:t>
              </a:r>
            </a:p>
          </p:txBody>
        </p:sp>
        <p:sp>
          <p:nvSpPr>
            <p:cNvPr id="91" name="TextBox 90">
              <a:extLst>
                <a:ext uri="{FF2B5EF4-FFF2-40B4-BE49-F238E27FC236}">
                  <a16:creationId xmlns:a16="http://schemas.microsoft.com/office/drawing/2014/main" id="{6FFFC3EF-3CF3-4105-96F6-29D6A646DB23}"/>
                </a:ext>
              </a:extLst>
            </p:cNvPr>
            <p:cNvSpPr txBox="1"/>
            <p:nvPr/>
          </p:nvSpPr>
          <p:spPr>
            <a:xfrm>
              <a:off x="7150608" y="3420442"/>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50%</a:t>
              </a:r>
            </a:p>
          </p:txBody>
        </p:sp>
        <p:sp>
          <p:nvSpPr>
            <p:cNvPr id="92" name="TextBox 91">
              <a:extLst>
                <a:ext uri="{FF2B5EF4-FFF2-40B4-BE49-F238E27FC236}">
                  <a16:creationId xmlns:a16="http://schemas.microsoft.com/office/drawing/2014/main" id="{6E8C8E29-0EE7-4BDD-9213-877D96517166}"/>
                </a:ext>
              </a:extLst>
            </p:cNvPr>
            <p:cNvSpPr txBox="1"/>
            <p:nvPr/>
          </p:nvSpPr>
          <p:spPr>
            <a:xfrm>
              <a:off x="7150608" y="3004585"/>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60%</a:t>
              </a:r>
            </a:p>
          </p:txBody>
        </p:sp>
        <p:sp>
          <p:nvSpPr>
            <p:cNvPr id="93" name="TextBox 92">
              <a:extLst>
                <a:ext uri="{FF2B5EF4-FFF2-40B4-BE49-F238E27FC236}">
                  <a16:creationId xmlns:a16="http://schemas.microsoft.com/office/drawing/2014/main" id="{85674D49-29B2-4103-9F4A-2684F241B443}"/>
                </a:ext>
              </a:extLst>
            </p:cNvPr>
            <p:cNvSpPr txBox="1"/>
            <p:nvPr/>
          </p:nvSpPr>
          <p:spPr>
            <a:xfrm>
              <a:off x="7150608" y="2578046"/>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70%</a:t>
              </a:r>
            </a:p>
          </p:txBody>
        </p:sp>
        <p:sp>
          <p:nvSpPr>
            <p:cNvPr id="94" name="TextBox 93">
              <a:extLst>
                <a:ext uri="{FF2B5EF4-FFF2-40B4-BE49-F238E27FC236}">
                  <a16:creationId xmlns:a16="http://schemas.microsoft.com/office/drawing/2014/main" id="{F27BBDA2-15E3-495C-8B51-8F8EF7D4D4D8}"/>
                </a:ext>
              </a:extLst>
            </p:cNvPr>
            <p:cNvSpPr txBox="1"/>
            <p:nvPr/>
          </p:nvSpPr>
          <p:spPr>
            <a:xfrm>
              <a:off x="7150608" y="2160043"/>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80%</a:t>
              </a:r>
            </a:p>
          </p:txBody>
        </p:sp>
        <p:sp>
          <p:nvSpPr>
            <p:cNvPr id="95" name="TextBox 94">
              <a:extLst>
                <a:ext uri="{FF2B5EF4-FFF2-40B4-BE49-F238E27FC236}">
                  <a16:creationId xmlns:a16="http://schemas.microsoft.com/office/drawing/2014/main" id="{423B62E5-D8DF-4257-A658-882BE3A1B3AB}"/>
                </a:ext>
              </a:extLst>
            </p:cNvPr>
            <p:cNvSpPr txBox="1"/>
            <p:nvPr/>
          </p:nvSpPr>
          <p:spPr>
            <a:xfrm>
              <a:off x="7150608" y="1744239"/>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90%</a:t>
              </a:r>
            </a:p>
          </p:txBody>
        </p:sp>
        <p:sp>
          <p:nvSpPr>
            <p:cNvPr id="96" name="TextBox 95">
              <a:extLst>
                <a:ext uri="{FF2B5EF4-FFF2-40B4-BE49-F238E27FC236}">
                  <a16:creationId xmlns:a16="http://schemas.microsoft.com/office/drawing/2014/main" id="{4CD04D85-C3B4-440F-AF4F-E65654D82C48}"/>
                </a:ext>
              </a:extLst>
            </p:cNvPr>
            <p:cNvSpPr txBox="1"/>
            <p:nvPr/>
          </p:nvSpPr>
          <p:spPr>
            <a:xfrm>
              <a:off x="7150608" y="1325971"/>
              <a:ext cx="640080" cy="338554"/>
            </a:xfrm>
            <a:prstGeom prst="rect">
              <a:avLst/>
            </a:prstGeom>
            <a:noFill/>
          </p:spPr>
          <p:txBody>
            <a:bodyPr wrap="square" rtlCol="0">
              <a:spAutoFit/>
            </a:bodyPr>
            <a:lstStyle/>
            <a:p>
              <a:pPr algn="ctr"/>
              <a:r>
                <a:rPr lang="en-US" sz="1600" dirty="0">
                  <a:solidFill>
                    <a:srgbClr val="56595E"/>
                  </a:solidFill>
                  <a:latin typeface="Bernard MT Condensed" panose="02050806060905020404" pitchFamily="18" charset="0"/>
                </a:rPr>
                <a:t>100%</a:t>
              </a:r>
            </a:p>
          </p:txBody>
        </p:sp>
      </p:grpSp>
      <p:sp>
        <p:nvSpPr>
          <p:cNvPr id="98" name="TextBox 97">
            <a:extLst>
              <a:ext uri="{FF2B5EF4-FFF2-40B4-BE49-F238E27FC236}">
                <a16:creationId xmlns:a16="http://schemas.microsoft.com/office/drawing/2014/main" id="{B64C081C-3212-47B6-8A00-FE4B494734C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99" name="Picture 98">
            <a:hlinkClick r:id="rId8"/>
            <a:extLst>
              <a:ext uri="{FF2B5EF4-FFF2-40B4-BE49-F238E27FC236}">
                <a16:creationId xmlns:a16="http://schemas.microsoft.com/office/drawing/2014/main" id="{A45376B6-0F62-448D-8C48-7BA65B4FA9C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721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fade">
                                      <p:cBhvr>
                                        <p:cTn id="11" dur="1000"/>
                                        <p:tgtEl>
                                          <p:spTgt spid="87"/>
                                        </p:tgtEl>
                                      </p:cBhvr>
                                    </p:animEffect>
                                    <p:anim calcmode="lin" valueType="num">
                                      <p:cBhvr>
                                        <p:cTn id="12" dur="1000" fill="hold"/>
                                        <p:tgtEl>
                                          <p:spTgt spid="87"/>
                                        </p:tgtEl>
                                        <p:attrNameLst>
                                          <p:attrName>ppt_x</p:attrName>
                                        </p:attrNameLst>
                                      </p:cBhvr>
                                      <p:tavLst>
                                        <p:tav tm="0">
                                          <p:val>
                                            <p:strVal val="#ppt_x"/>
                                          </p:val>
                                        </p:tav>
                                        <p:tav tm="100000">
                                          <p:val>
                                            <p:strVal val="#ppt_x"/>
                                          </p:val>
                                        </p:tav>
                                      </p:tavLst>
                                    </p:anim>
                                    <p:anim calcmode="lin" valueType="num">
                                      <p:cBhvr>
                                        <p:cTn id="13" dur="1000" fill="hold"/>
                                        <p:tgtEl>
                                          <p:spTgt spid="87"/>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1000"/>
                                        <p:tgtEl>
                                          <p:spTgt spid="97"/>
                                        </p:tgtEl>
                                      </p:cBhvr>
                                    </p:animEffect>
                                    <p:anim calcmode="lin" valueType="num">
                                      <p:cBhvr>
                                        <p:cTn id="17" dur="1000" fill="hold"/>
                                        <p:tgtEl>
                                          <p:spTgt spid="97"/>
                                        </p:tgtEl>
                                        <p:attrNameLst>
                                          <p:attrName>ppt_x</p:attrName>
                                        </p:attrNameLst>
                                      </p:cBhvr>
                                      <p:tavLst>
                                        <p:tav tm="0">
                                          <p:val>
                                            <p:strVal val="#ppt_x"/>
                                          </p:val>
                                        </p:tav>
                                        <p:tav tm="100000">
                                          <p:val>
                                            <p:strVal val="#ppt_x"/>
                                          </p:val>
                                        </p:tav>
                                      </p:tavLst>
                                    </p:anim>
                                    <p:anim calcmode="lin" valueType="num">
                                      <p:cBhvr>
                                        <p:cTn id="18" dur="1000" fill="hold"/>
                                        <p:tgtEl>
                                          <p:spTgt spid="9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anim calcmode="lin" valueType="num">
                                      <p:cBhvr>
                                        <p:cTn id="22" dur="1000" fill="hold"/>
                                        <p:tgtEl>
                                          <p:spTgt spid="55"/>
                                        </p:tgtEl>
                                        <p:attrNameLst>
                                          <p:attrName>ppt_x</p:attrName>
                                        </p:attrNameLst>
                                      </p:cBhvr>
                                      <p:tavLst>
                                        <p:tav tm="0">
                                          <p:val>
                                            <p:strVal val="#ppt_x"/>
                                          </p:val>
                                        </p:tav>
                                        <p:tav tm="100000">
                                          <p:val>
                                            <p:strVal val="#ppt_x"/>
                                          </p:val>
                                        </p:tav>
                                      </p:tavLst>
                                    </p:anim>
                                    <p:anim calcmode="lin" valueType="num">
                                      <p:cBhvr>
                                        <p:cTn id="23" dur="1000" fill="hold"/>
                                        <p:tgtEl>
                                          <p:spTgt spid="55"/>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1000"/>
                                        <p:tgtEl>
                                          <p:spTgt spid="56"/>
                                        </p:tgtEl>
                                      </p:cBhvr>
                                    </p:animEffect>
                                    <p:anim calcmode="lin" valueType="num">
                                      <p:cBhvr>
                                        <p:cTn id="27" dur="1000" fill="hold"/>
                                        <p:tgtEl>
                                          <p:spTgt spid="56"/>
                                        </p:tgtEl>
                                        <p:attrNameLst>
                                          <p:attrName>ppt_x</p:attrName>
                                        </p:attrNameLst>
                                      </p:cBhvr>
                                      <p:tavLst>
                                        <p:tav tm="0">
                                          <p:val>
                                            <p:strVal val="#ppt_x"/>
                                          </p:val>
                                        </p:tav>
                                        <p:tav tm="100000">
                                          <p:val>
                                            <p:strVal val="#ppt_x"/>
                                          </p:val>
                                        </p:tav>
                                      </p:tavLst>
                                    </p:anim>
                                    <p:anim calcmode="lin" valueType="num">
                                      <p:cBhvr>
                                        <p:cTn id="28" dur="1000" fill="hold"/>
                                        <p:tgtEl>
                                          <p:spTgt spid="5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1000"/>
                                        <p:tgtEl>
                                          <p:spTgt spid="59"/>
                                        </p:tgtEl>
                                      </p:cBhvr>
                                    </p:animEffect>
                                    <p:anim calcmode="lin" valueType="num">
                                      <p:cBhvr>
                                        <p:cTn id="32" dur="1000" fill="hold"/>
                                        <p:tgtEl>
                                          <p:spTgt spid="59"/>
                                        </p:tgtEl>
                                        <p:attrNameLst>
                                          <p:attrName>ppt_x</p:attrName>
                                        </p:attrNameLst>
                                      </p:cBhvr>
                                      <p:tavLst>
                                        <p:tav tm="0">
                                          <p:val>
                                            <p:strVal val="#ppt_x"/>
                                          </p:val>
                                        </p:tav>
                                        <p:tav tm="100000">
                                          <p:val>
                                            <p:strVal val="#ppt_x"/>
                                          </p:val>
                                        </p:tav>
                                      </p:tavLst>
                                    </p:anim>
                                    <p:anim calcmode="lin" valueType="num">
                                      <p:cBhvr>
                                        <p:cTn id="33" dur="1000" fill="hold"/>
                                        <p:tgtEl>
                                          <p:spTgt spid="5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31" presetClass="entr" presetSubtype="0"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1000" fill="hold"/>
                                        <p:tgtEl>
                                          <p:spTgt spid="2"/>
                                        </p:tgtEl>
                                        <p:attrNameLst>
                                          <p:attrName>ppt_w</p:attrName>
                                        </p:attrNameLst>
                                      </p:cBhvr>
                                      <p:tavLst>
                                        <p:tav tm="0">
                                          <p:val>
                                            <p:fltVal val="0"/>
                                          </p:val>
                                        </p:tav>
                                        <p:tav tm="100000">
                                          <p:val>
                                            <p:strVal val="#ppt_w"/>
                                          </p:val>
                                        </p:tav>
                                      </p:tavLst>
                                    </p:anim>
                                    <p:anim calcmode="lin" valueType="num">
                                      <p:cBhvr>
                                        <p:cTn id="38" dur="1000" fill="hold"/>
                                        <p:tgtEl>
                                          <p:spTgt spid="2"/>
                                        </p:tgtEl>
                                        <p:attrNameLst>
                                          <p:attrName>ppt_h</p:attrName>
                                        </p:attrNameLst>
                                      </p:cBhvr>
                                      <p:tavLst>
                                        <p:tav tm="0">
                                          <p:val>
                                            <p:fltVal val="0"/>
                                          </p:val>
                                        </p:tav>
                                        <p:tav tm="100000">
                                          <p:val>
                                            <p:strVal val="#ppt_h"/>
                                          </p:val>
                                        </p:tav>
                                      </p:tavLst>
                                    </p:anim>
                                    <p:anim calcmode="lin" valueType="num">
                                      <p:cBhvr>
                                        <p:cTn id="39" dur="1000" fill="hold"/>
                                        <p:tgtEl>
                                          <p:spTgt spid="2"/>
                                        </p:tgtEl>
                                        <p:attrNameLst>
                                          <p:attrName>style.rotation</p:attrName>
                                        </p:attrNameLst>
                                      </p:cBhvr>
                                      <p:tavLst>
                                        <p:tav tm="0">
                                          <p:val>
                                            <p:fltVal val="90"/>
                                          </p:val>
                                        </p:tav>
                                        <p:tav tm="100000">
                                          <p:val>
                                            <p:fltVal val="0"/>
                                          </p:val>
                                        </p:tav>
                                      </p:tavLst>
                                    </p:anim>
                                    <p:animEffect transition="in" filter="fade">
                                      <p:cBhvr>
                                        <p:cTn id="40" dur="1000"/>
                                        <p:tgtEl>
                                          <p:spTgt spid="2"/>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childTnLst>
                          </p:cTn>
                        </p:par>
                        <p:par>
                          <p:cTn id="53" fill="hold">
                            <p:stCondLst>
                              <p:cond delay="2500"/>
                            </p:stCondLst>
                            <p:childTnLst>
                              <p:par>
                                <p:cTn id="54" presetID="53" presetClass="entr" presetSubtype="528"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anim calcmode="lin" valueType="num">
                                      <p:cBhvr>
                                        <p:cTn id="59" dur="500" fill="hold"/>
                                        <p:tgtEl>
                                          <p:spTgt spid="35"/>
                                        </p:tgtEl>
                                        <p:attrNameLst>
                                          <p:attrName>ppt_x</p:attrName>
                                        </p:attrNameLst>
                                      </p:cBhvr>
                                      <p:tavLst>
                                        <p:tav tm="0">
                                          <p:val>
                                            <p:fltVal val="0.5"/>
                                          </p:val>
                                        </p:tav>
                                        <p:tav tm="100000">
                                          <p:val>
                                            <p:strVal val="#ppt_x"/>
                                          </p:val>
                                        </p:tav>
                                      </p:tavLst>
                                    </p:anim>
                                    <p:anim calcmode="lin" valueType="num">
                                      <p:cBhvr>
                                        <p:cTn id="60" dur="500" fill="hold"/>
                                        <p:tgtEl>
                                          <p:spTgt spid="35"/>
                                        </p:tgtEl>
                                        <p:attrNameLst>
                                          <p:attrName>ppt_y</p:attrName>
                                        </p:attrNameLst>
                                      </p:cBhvr>
                                      <p:tavLst>
                                        <p:tav tm="0">
                                          <p:val>
                                            <p:fltVal val="0.5"/>
                                          </p:val>
                                        </p:tav>
                                        <p:tav tm="100000">
                                          <p:val>
                                            <p:strVal val="#ppt_y"/>
                                          </p:val>
                                        </p:tav>
                                      </p:tavLst>
                                    </p:anim>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1000"/>
                                        <p:tgtEl>
                                          <p:spTgt spid="40"/>
                                        </p:tgtEl>
                                      </p:cBhvr>
                                    </p:animEffect>
                                    <p:anim calcmode="lin" valueType="num">
                                      <p:cBhvr>
                                        <p:cTn id="65" dur="1000" fill="hold"/>
                                        <p:tgtEl>
                                          <p:spTgt spid="40"/>
                                        </p:tgtEl>
                                        <p:attrNameLst>
                                          <p:attrName>ppt_x</p:attrName>
                                        </p:attrNameLst>
                                      </p:cBhvr>
                                      <p:tavLst>
                                        <p:tav tm="0">
                                          <p:val>
                                            <p:strVal val="#ppt_x"/>
                                          </p:val>
                                        </p:tav>
                                        <p:tav tm="100000">
                                          <p:val>
                                            <p:strVal val="#ppt_x"/>
                                          </p:val>
                                        </p:tav>
                                      </p:tavLst>
                                    </p:anim>
                                    <p:anim calcmode="lin" valueType="num">
                                      <p:cBhvr>
                                        <p:cTn id="66" dur="1000" fill="hold"/>
                                        <p:tgtEl>
                                          <p:spTgt spid="40"/>
                                        </p:tgtEl>
                                        <p:attrNameLst>
                                          <p:attrName>ppt_y</p:attrName>
                                        </p:attrNameLst>
                                      </p:cBhvr>
                                      <p:tavLst>
                                        <p:tav tm="0">
                                          <p:val>
                                            <p:strVal val="#ppt_y+.1"/>
                                          </p:val>
                                        </p:tav>
                                        <p:tav tm="100000">
                                          <p:val>
                                            <p:strVal val="#ppt_y"/>
                                          </p:val>
                                        </p:tav>
                                      </p:tavLst>
                                    </p:anim>
                                  </p:childTnLst>
                                </p:cTn>
                              </p:par>
                            </p:childTnLst>
                          </p:cTn>
                        </p:par>
                        <p:par>
                          <p:cTn id="67" fill="hold">
                            <p:stCondLst>
                              <p:cond delay="4000"/>
                            </p:stCondLst>
                            <p:childTnLst>
                              <p:par>
                                <p:cTn id="68" presetID="2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down)">
                                      <p:cBhvr>
                                        <p:cTn id="70" dur="500"/>
                                        <p:tgtEl>
                                          <p:spTgt spid="3"/>
                                        </p:tgtEl>
                                      </p:cBhvr>
                                    </p:animEffect>
                                  </p:childTnLst>
                                </p:cTn>
                              </p:par>
                            </p:childTnLst>
                          </p:cTn>
                        </p:par>
                        <p:par>
                          <p:cTn id="71" fill="hold">
                            <p:stCondLst>
                              <p:cond delay="4500"/>
                            </p:stCondLst>
                            <p:childTnLst>
                              <p:par>
                                <p:cTn id="72" presetID="22" presetClass="entr" presetSubtype="4" fill="hold"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down)">
                                      <p:cBhvr>
                                        <p:cTn id="74" dur="500"/>
                                        <p:tgtEl>
                                          <p:spTgt spid="22"/>
                                        </p:tgtEl>
                                      </p:cBhvr>
                                    </p:animEffect>
                                  </p:childTnLst>
                                </p:cTn>
                              </p:par>
                            </p:childTnLst>
                          </p:cTn>
                        </p:par>
                        <p:par>
                          <p:cTn id="75" fill="hold">
                            <p:stCondLst>
                              <p:cond delay="5000"/>
                            </p:stCondLst>
                            <p:childTnLst>
                              <p:par>
                                <p:cTn id="76" presetID="22" presetClass="entr" presetSubtype="4" fill="hold" nodeType="after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wipe(down)">
                                      <p:cBhvr>
                                        <p:cTn id="78" dur="500"/>
                                        <p:tgtEl>
                                          <p:spTgt spid="32"/>
                                        </p:tgtEl>
                                      </p:cBhvr>
                                    </p:animEffect>
                                  </p:childTnLst>
                                </p:cTn>
                              </p:par>
                            </p:childTnLst>
                          </p:cTn>
                        </p:par>
                        <p:par>
                          <p:cTn id="79" fill="hold">
                            <p:stCondLst>
                              <p:cond delay="5500"/>
                            </p:stCondLst>
                            <p:childTnLst>
                              <p:par>
                                <p:cTn id="80" presetID="53" presetClass="entr" presetSubtype="528" fill="hold"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anim calcmode="lin" valueType="num">
                                      <p:cBhvr>
                                        <p:cTn id="85" dur="500" fill="hold"/>
                                        <p:tgtEl>
                                          <p:spTgt spid="46"/>
                                        </p:tgtEl>
                                        <p:attrNameLst>
                                          <p:attrName>ppt_x</p:attrName>
                                        </p:attrNameLst>
                                      </p:cBhvr>
                                      <p:tavLst>
                                        <p:tav tm="0">
                                          <p:val>
                                            <p:fltVal val="0.5"/>
                                          </p:val>
                                        </p:tav>
                                        <p:tav tm="100000">
                                          <p:val>
                                            <p:strVal val="#ppt_x"/>
                                          </p:val>
                                        </p:tav>
                                      </p:tavLst>
                                    </p:anim>
                                    <p:anim calcmode="lin" valueType="num">
                                      <p:cBhvr>
                                        <p:cTn id="86" dur="500" fill="hold"/>
                                        <p:tgtEl>
                                          <p:spTgt spid="46"/>
                                        </p:tgtEl>
                                        <p:attrNameLst>
                                          <p:attrName>ppt_y</p:attrName>
                                        </p:attrNameLst>
                                      </p:cBhvr>
                                      <p:tavLst>
                                        <p:tav tm="0">
                                          <p:val>
                                            <p:fltVal val="0.5"/>
                                          </p:val>
                                        </p:tav>
                                        <p:tav tm="100000">
                                          <p:val>
                                            <p:strVal val="#ppt_y"/>
                                          </p:val>
                                        </p:tav>
                                      </p:tavLst>
                                    </p:anim>
                                  </p:childTnLst>
                                </p:cTn>
                              </p:par>
                            </p:childTnLst>
                          </p:cTn>
                        </p:par>
                        <p:par>
                          <p:cTn id="87" fill="hold">
                            <p:stCondLst>
                              <p:cond delay="6000"/>
                            </p:stCondLst>
                            <p:childTnLst>
                              <p:par>
                                <p:cTn id="88" presetID="42"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1000"/>
                                        <p:tgtEl>
                                          <p:spTgt spid="51"/>
                                        </p:tgtEl>
                                      </p:cBhvr>
                                    </p:animEffect>
                                    <p:anim calcmode="lin" valueType="num">
                                      <p:cBhvr>
                                        <p:cTn id="91" dur="1000" fill="hold"/>
                                        <p:tgtEl>
                                          <p:spTgt spid="51"/>
                                        </p:tgtEl>
                                        <p:attrNameLst>
                                          <p:attrName>ppt_x</p:attrName>
                                        </p:attrNameLst>
                                      </p:cBhvr>
                                      <p:tavLst>
                                        <p:tav tm="0">
                                          <p:val>
                                            <p:strVal val="#ppt_x"/>
                                          </p:val>
                                        </p:tav>
                                        <p:tav tm="100000">
                                          <p:val>
                                            <p:strVal val="#ppt_x"/>
                                          </p:val>
                                        </p:tav>
                                      </p:tavLst>
                                    </p:anim>
                                    <p:anim calcmode="lin" valueType="num">
                                      <p:cBhvr>
                                        <p:cTn id="92" dur="1000" fill="hold"/>
                                        <p:tgtEl>
                                          <p:spTgt spid="51"/>
                                        </p:tgtEl>
                                        <p:attrNameLst>
                                          <p:attrName>ppt_y</p:attrName>
                                        </p:attrNameLst>
                                      </p:cBhvr>
                                      <p:tavLst>
                                        <p:tav tm="0">
                                          <p:val>
                                            <p:strVal val="#ppt_y+.1"/>
                                          </p:val>
                                        </p:tav>
                                        <p:tav tm="100000">
                                          <p:val>
                                            <p:strVal val="#ppt_y"/>
                                          </p:val>
                                        </p:tav>
                                      </p:tavLst>
                                    </p:anim>
                                  </p:childTnLst>
                                </p:cTn>
                              </p:par>
                            </p:childTnLst>
                          </p:cTn>
                        </p:par>
                        <p:par>
                          <p:cTn id="93" fill="hold">
                            <p:stCondLst>
                              <p:cond delay="7000"/>
                            </p:stCondLst>
                            <p:childTnLst>
                              <p:par>
                                <p:cTn id="94" presetID="22" presetClass="entr" presetSubtype="4"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Effect transition="in" filter="wipe(down)">
                                      <p:cBhvr>
                                        <p:cTn id="96" dur="500"/>
                                        <p:tgtEl>
                                          <p:spTgt spid="4"/>
                                        </p:tgtEl>
                                      </p:cBhvr>
                                    </p:animEffect>
                                  </p:childTnLst>
                                </p:cTn>
                              </p:par>
                            </p:childTnLst>
                          </p:cTn>
                        </p:par>
                        <p:par>
                          <p:cTn id="97" fill="hold">
                            <p:stCondLst>
                              <p:cond delay="7500"/>
                            </p:stCondLst>
                            <p:childTnLst>
                              <p:par>
                                <p:cTn id="98" presetID="22" presetClass="entr" presetSubtype="4" fill="hold"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down)">
                                      <p:cBhvr>
                                        <p:cTn id="100" dur="500"/>
                                        <p:tgtEl>
                                          <p:spTgt spid="19"/>
                                        </p:tgtEl>
                                      </p:cBhvr>
                                    </p:animEffect>
                                  </p:childTnLst>
                                </p:cTn>
                              </p:par>
                            </p:childTnLst>
                          </p:cTn>
                        </p:par>
                        <p:par>
                          <p:cTn id="101" fill="hold">
                            <p:stCondLst>
                              <p:cond delay="8000"/>
                            </p:stCondLst>
                            <p:childTnLst>
                              <p:par>
                                <p:cTn id="102" presetID="22" presetClass="entr" presetSubtype="4"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down)">
                                      <p:cBhvr>
                                        <p:cTn id="104" dur="500"/>
                                        <p:tgtEl>
                                          <p:spTgt spid="29"/>
                                        </p:tgtEl>
                                      </p:cBhvr>
                                    </p:animEffect>
                                  </p:childTnLst>
                                </p:cTn>
                              </p:par>
                            </p:childTnLst>
                          </p:cTn>
                        </p:par>
                        <p:par>
                          <p:cTn id="105" fill="hold">
                            <p:stCondLst>
                              <p:cond delay="8500"/>
                            </p:stCondLst>
                            <p:childTnLst>
                              <p:par>
                                <p:cTn id="106" presetID="53" presetClass="entr" presetSubtype="52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p:cTn id="108" dur="500" fill="hold"/>
                                        <p:tgtEl>
                                          <p:spTgt spid="41"/>
                                        </p:tgtEl>
                                        <p:attrNameLst>
                                          <p:attrName>ppt_w</p:attrName>
                                        </p:attrNameLst>
                                      </p:cBhvr>
                                      <p:tavLst>
                                        <p:tav tm="0">
                                          <p:val>
                                            <p:fltVal val="0"/>
                                          </p:val>
                                        </p:tav>
                                        <p:tav tm="100000">
                                          <p:val>
                                            <p:strVal val="#ppt_w"/>
                                          </p:val>
                                        </p:tav>
                                      </p:tavLst>
                                    </p:anim>
                                    <p:anim calcmode="lin" valueType="num">
                                      <p:cBhvr>
                                        <p:cTn id="109" dur="500" fill="hold"/>
                                        <p:tgtEl>
                                          <p:spTgt spid="41"/>
                                        </p:tgtEl>
                                        <p:attrNameLst>
                                          <p:attrName>ppt_h</p:attrName>
                                        </p:attrNameLst>
                                      </p:cBhvr>
                                      <p:tavLst>
                                        <p:tav tm="0">
                                          <p:val>
                                            <p:fltVal val="0"/>
                                          </p:val>
                                        </p:tav>
                                        <p:tav tm="100000">
                                          <p:val>
                                            <p:strVal val="#ppt_h"/>
                                          </p:val>
                                        </p:tav>
                                      </p:tavLst>
                                    </p:anim>
                                    <p:animEffect transition="in" filter="fade">
                                      <p:cBhvr>
                                        <p:cTn id="110" dur="500"/>
                                        <p:tgtEl>
                                          <p:spTgt spid="41"/>
                                        </p:tgtEl>
                                      </p:cBhvr>
                                    </p:animEffect>
                                    <p:anim calcmode="lin" valueType="num">
                                      <p:cBhvr>
                                        <p:cTn id="111" dur="500" fill="hold"/>
                                        <p:tgtEl>
                                          <p:spTgt spid="41"/>
                                        </p:tgtEl>
                                        <p:attrNameLst>
                                          <p:attrName>ppt_x</p:attrName>
                                        </p:attrNameLst>
                                      </p:cBhvr>
                                      <p:tavLst>
                                        <p:tav tm="0">
                                          <p:val>
                                            <p:fltVal val="0.5"/>
                                          </p:val>
                                        </p:tav>
                                        <p:tav tm="100000">
                                          <p:val>
                                            <p:strVal val="#ppt_x"/>
                                          </p:val>
                                        </p:tav>
                                      </p:tavLst>
                                    </p:anim>
                                    <p:anim calcmode="lin" valueType="num">
                                      <p:cBhvr>
                                        <p:cTn id="112" dur="500" fill="hold"/>
                                        <p:tgtEl>
                                          <p:spTgt spid="41"/>
                                        </p:tgtEl>
                                        <p:attrNameLst>
                                          <p:attrName>ppt_y</p:attrName>
                                        </p:attrNameLst>
                                      </p:cBhvr>
                                      <p:tavLst>
                                        <p:tav tm="0">
                                          <p:val>
                                            <p:fltVal val="0.5"/>
                                          </p:val>
                                        </p:tav>
                                        <p:tav tm="100000">
                                          <p:val>
                                            <p:strVal val="#ppt_y"/>
                                          </p:val>
                                        </p:tav>
                                      </p:tavLst>
                                    </p:anim>
                                  </p:childTnLst>
                                </p:cTn>
                              </p:par>
                            </p:childTnLst>
                          </p:cTn>
                        </p:par>
                        <p:par>
                          <p:cTn id="113" fill="hold">
                            <p:stCondLst>
                              <p:cond delay="9000"/>
                            </p:stCondLst>
                            <p:childTnLst>
                              <p:par>
                                <p:cTn id="114" presetID="42" presetClass="entr" presetSubtype="0" fill="hold" grpId="0" nodeType="afterEffect">
                                  <p:stCondLst>
                                    <p:cond delay="0"/>
                                  </p:stCondLst>
                                  <p:childTnLst>
                                    <p:set>
                                      <p:cBhvr>
                                        <p:cTn id="115" dur="1" fill="hold">
                                          <p:stCondLst>
                                            <p:cond delay="0"/>
                                          </p:stCondLst>
                                        </p:cTn>
                                        <p:tgtEl>
                                          <p:spTgt spid="52"/>
                                        </p:tgtEl>
                                        <p:attrNameLst>
                                          <p:attrName>style.visibility</p:attrName>
                                        </p:attrNameLst>
                                      </p:cBhvr>
                                      <p:to>
                                        <p:strVal val="visible"/>
                                      </p:to>
                                    </p:set>
                                    <p:animEffect transition="in" filter="fade">
                                      <p:cBhvr>
                                        <p:cTn id="116" dur="1000"/>
                                        <p:tgtEl>
                                          <p:spTgt spid="52"/>
                                        </p:tgtEl>
                                      </p:cBhvr>
                                    </p:animEffect>
                                    <p:anim calcmode="lin" valueType="num">
                                      <p:cBhvr>
                                        <p:cTn id="117" dur="1000" fill="hold"/>
                                        <p:tgtEl>
                                          <p:spTgt spid="52"/>
                                        </p:tgtEl>
                                        <p:attrNameLst>
                                          <p:attrName>ppt_x</p:attrName>
                                        </p:attrNameLst>
                                      </p:cBhvr>
                                      <p:tavLst>
                                        <p:tav tm="0">
                                          <p:val>
                                            <p:strVal val="#ppt_x"/>
                                          </p:val>
                                        </p:tav>
                                        <p:tav tm="100000">
                                          <p:val>
                                            <p:strVal val="#ppt_x"/>
                                          </p:val>
                                        </p:tav>
                                      </p:tavLst>
                                    </p:anim>
                                    <p:anim calcmode="lin" valueType="num">
                                      <p:cBhvr>
                                        <p:cTn id="118" dur="1000" fill="hold"/>
                                        <p:tgtEl>
                                          <p:spTgt spid="52"/>
                                        </p:tgtEl>
                                        <p:attrNameLst>
                                          <p:attrName>ppt_y</p:attrName>
                                        </p:attrNameLst>
                                      </p:cBhvr>
                                      <p:tavLst>
                                        <p:tav tm="0">
                                          <p:val>
                                            <p:strVal val="#ppt_y+.1"/>
                                          </p:val>
                                        </p:tav>
                                        <p:tav tm="100000">
                                          <p:val>
                                            <p:strVal val="#ppt_y"/>
                                          </p:val>
                                        </p:tav>
                                      </p:tavLst>
                                    </p:anim>
                                  </p:childTnLst>
                                </p:cTn>
                              </p:par>
                            </p:childTnLst>
                          </p:cTn>
                        </p:par>
                        <p:par>
                          <p:cTn id="119" fill="hold">
                            <p:stCondLst>
                              <p:cond delay="10000"/>
                            </p:stCondLst>
                            <p:childTnLst>
                              <p:par>
                                <p:cTn id="120" presetID="22" presetClass="entr" presetSubtype="4" fill="hold" nodeType="after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wipe(down)">
                                      <p:cBhvr>
                                        <p:cTn id="122" dur="500"/>
                                        <p:tgtEl>
                                          <p:spTgt spid="14"/>
                                        </p:tgtEl>
                                      </p:cBhvr>
                                    </p:animEffect>
                                  </p:childTnLst>
                                </p:cTn>
                              </p:par>
                            </p:childTnLst>
                          </p:cTn>
                        </p:par>
                        <p:par>
                          <p:cTn id="123" fill="hold">
                            <p:stCondLst>
                              <p:cond delay="10500"/>
                            </p:stCondLst>
                            <p:childTnLst>
                              <p:par>
                                <p:cTn id="124" presetID="22" presetClass="entr" presetSubtype="4" fill="hold" nodeType="afterEffect">
                                  <p:stCondLst>
                                    <p:cond delay="0"/>
                                  </p:stCondLst>
                                  <p:childTnLst>
                                    <p:set>
                                      <p:cBhvr>
                                        <p:cTn id="125" dur="1" fill="hold">
                                          <p:stCondLst>
                                            <p:cond delay="0"/>
                                          </p:stCondLst>
                                        </p:cTn>
                                        <p:tgtEl>
                                          <p:spTgt spid="16"/>
                                        </p:tgtEl>
                                        <p:attrNameLst>
                                          <p:attrName>style.visibility</p:attrName>
                                        </p:attrNameLst>
                                      </p:cBhvr>
                                      <p:to>
                                        <p:strVal val="visible"/>
                                      </p:to>
                                    </p:set>
                                    <p:animEffect transition="in" filter="wipe(down)">
                                      <p:cBhvr>
                                        <p:cTn id="126" dur="500"/>
                                        <p:tgtEl>
                                          <p:spTgt spid="16"/>
                                        </p:tgtEl>
                                      </p:cBhvr>
                                    </p:animEffect>
                                  </p:childTnLst>
                                </p:cTn>
                              </p:par>
                            </p:childTnLst>
                          </p:cTn>
                        </p:par>
                        <p:par>
                          <p:cTn id="127" fill="hold">
                            <p:stCondLst>
                              <p:cond delay="11000"/>
                            </p:stCondLst>
                            <p:childTnLst>
                              <p:par>
                                <p:cTn id="128" presetID="22" presetClass="entr" presetSubtype="4" fill="hold"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down)">
                                      <p:cBhvr>
                                        <p:cTn id="1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25" grpId="0" animBg="1"/>
      <p:bldP spid="40" grpId="0"/>
      <p:bldP spid="51" grpId="0"/>
      <p:bldP spid="52"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1329</Words>
  <Application>Microsoft Office PowerPoint</Application>
  <PresentationFormat>Widescreen</PresentationFormat>
  <Paragraphs>91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2018-12-12T17:15:08Z</dcterms:modified>
</cp:coreProperties>
</file>