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345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600" dirty="0">
                <a:solidFill>
                  <a:srgbClr val="0050A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rgbClr val="56595E"/>
                  </a:solidFill>
                  <a:latin typeface="Candara" panose="020E0502030303020204" pitchFamily="34" charset="0"/>
                </a:rPr>
                <a:t>Lorem</a:t>
              </a:r>
              <a:r>
                <a:rPr lang="en-US" sz="1300" dirty="0">
                  <a:solidFill>
                    <a:srgbClr val="56595E"/>
                  </a:solidFill>
                  <a:latin typeface="Candara" panose="020E0502030303020204" pitchFamily="34" charset="0"/>
                </a:rPr>
                <a:t> </a:t>
              </a:r>
              <a:r>
                <a:rPr lang="en-US" sz="1200" b="1" dirty="0">
                  <a:solidFill>
                    <a:srgbClr val="56595E"/>
                  </a:solidFill>
                  <a:latin typeface="Lato"/>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rgbClr val="56595E"/>
                  </a:solidFill>
                  <a:latin typeface="Candara" panose="020E0502030303020204" pitchFamily="34" charset="0"/>
                </a:rPr>
                <a:t>Lorem</a:t>
              </a:r>
              <a:r>
                <a:rPr lang="en-US" sz="1300" dirty="0">
                  <a:solidFill>
                    <a:srgbClr val="56595E"/>
                  </a:solidFill>
                  <a:latin typeface="Candara" panose="020E0502030303020204" pitchFamily="34" charset="0"/>
                </a:rPr>
                <a:t> </a:t>
              </a:r>
              <a:r>
                <a:rPr lang="en-US" sz="1200" b="1" dirty="0">
                  <a:solidFill>
                    <a:srgbClr val="56595E"/>
                  </a:solidFill>
                  <a:latin typeface="Lato"/>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rgbClr val="56595E"/>
                  </a:solidFill>
                  <a:latin typeface="Candara" panose="020E0502030303020204" pitchFamily="34" charset="0"/>
                </a:rPr>
                <a:t>Lorem</a:t>
              </a:r>
              <a:r>
                <a:rPr lang="en-US" sz="1300" dirty="0">
                  <a:solidFill>
                    <a:srgbClr val="56595E"/>
                  </a:solidFill>
                  <a:latin typeface="Candara" panose="020E0502030303020204" pitchFamily="34" charset="0"/>
                </a:rPr>
                <a:t> </a:t>
              </a:r>
              <a:r>
                <a:rPr lang="en-US" sz="1200" b="1" dirty="0">
                  <a:solidFill>
                    <a:srgbClr val="56595E"/>
                  </a:solidFill>
                  <a:latin typeface="Lato"/>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A45376B6-0F62-448D-8C48-7BA65B4FA9C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1329</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2018-12-12T17:15:08Z</dcterms:modified>
</cp:coreProperties>
</file>