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138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36B8E3"/>
                </a:solidFill>
                <a:latin typeface="Bernard MT Condensed" panose="02050806060905020404" pitchFamily="18" charset="0"/>
              </a:rPr>
              <a:t>Package #1</a:t>
            </a:r>
          </a:p>
          <a:p>
            <a:pPr algn="ctr"/>
            <a:r>
              <a:rPr lang="en-US" sz="3200" dirty="0">
                <a:solidFill>
                  <a:srgbClr val="36B8E3"/>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157EBF"/>
                </a:solidFill>
                <a:latin typeface="Bernard MT Condensed" panose="02050806060905020404" pitchFamily="18" charset="0"/>
              </a:rPr>
              <a:t>Package #2</a:t>
            </a:r>
          </a:p>
          <a:p>
            <a:pPr algn="ctr"/>
            <a:r>
              <a:rPr lang="en-US" sz="3200" dirty="0">
                <a:solidFill>
                  <a:srgbClr val="157EBF"/>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F5978072-D6A7-4178-8077-C0772C8D32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872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2018-12-12T17:14:18Z</dcterms:modified>
</cp:coreProperties>
</file>