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5991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0B8BA680-F3CC-45FC-83BA-1209A175AE5C}"/>
              </a:ext>
            </a:extLst>
          </p:cNvPr>
          <p:cNvGrpSpPr>
            <a:grpSpLocks noChangeAspect="1"/>
          </p:cNvGrpSpPr>
          <p:nvPr/>
        </p:nvGrpSpPr>
        <p:grpSpPr>
          <a:xfrm>
            <a:off x="3901440" y="685800"/>
            <a:ext cx="4389120" cy="4389123"/>
            <a:chOff x="4411846" y="2226819"/>
            <a:chExt cx="3383277" cy="3381487"/>
          </a:xfrm>
          <a:scene3d>
            <a:camera prst="isometricTopUp">
              <a:rot lat="20400000" lon="20400000" rev="4200000"/>
            </a:camera>
            <a:lightRig rig="flood" dir="t">
              <a:rot lat="0" lon="0" rev="15000000"/>
            </a:lightRig>
          </a:scene3d>
        </p:grpSpPr>
        <p:sp>
          <p:nvSpPr>
            <p:cNvPr id="91" name="Freeform: Shape 90">
              <a:extLst>
                <a:ext uri="{FF2B5EF4-FFF2-40B4-BE49-F238E27FC236}">
                  <a16:creationId xmlns:a16="http://schemas.microsoft.com/office/drawing/2014/main" id="{BA20D1A2-BFFF-43AA-B733-DDD938A5EE79}"/>
                </a:ext>
              </a:extLst>
            </p:cNvPr>
            <p:cNvSpPr>
              <a:spLocks noChangeAspect="1"/>
            </p:cNvSpPr>
            <p:nvPr/>
          </p:nvSpPr>
          <p:spPr>
            <a:xfrm>
              <a:off x="6139010" y="2226819"/>
              <a:ext cx="1656113"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36B8E3"/>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D7BA2A15-DF4F-440D-909B-F6C6DAE70D63}"/>
                </a:ext>
              </a:extLst>
            </p:cNvPr>
            <p:cNvSpPr>
              <a:spLocks noChangeAspect="1"/>
            </p:cNvSpPr>
            <p:nvPr/>
          </p:nvSpPr>
          <p:spPr>
            <a:xfrm>
              <a:off x="4721904" y="4560375"/>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157EBF"/>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F9967498-8692-4C98-9BC0-DD332A93792A}"/>
                </a:ext>
              </a:extLst>
            </p:cNvPr>
            <p:cNvSpPr>
              <a:spLocks noChangeAspect="1"/>
            </p:cNvSpPr>
            <p:nvPr/>
          </p:nvSpPr>
          <p:spPr>
            <a:xfrm>
              <a:off x="4411846" y="2227668"/>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0050AA"/>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80074" y="814373"/>
            <a:ext cx="3505200" cy="1400383"/>
          </a:xfrm>
          <a:prstGeom prst="rect">
            <a:avLst/>
          </a:prstGeom>
          <a:noFill/>
        </p:spPr>
        <p:txBody>
          <a:bodyPr wrap="square" rtlCol="0">
            <a:spAutoFit/>
          </a:bodyPr>
          <a:lstStyle/>
          <a:p>
            <a:r>
              <a:rPr lang="en-US" sz="1600" dirty="0">
                <a:solidFill>
                  <a:srgbClr val="36B8E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321816" y="3429000"/>
            <a:ext cx="3505200" cy="1400383"/>
          </a:xfrm>
          <a:prstGeom prst="rect">
            <a:avLst/>
          </a:prstGeom>
          <a:noFill/>
        </p:spPr>
        <p:txBody>
          <a:bodyPr wrap="square" rtlCol="0">
            <a:spAutoFit/>
          </a:bodyPr>
          <a:lstStyle/>
          <a:p>
            <a:r>
              <a:rPr lang="en-US" sz="1600" dirty="0">
                <a:solidFill>
                  <a:srgbClr val="0050A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704162" y="2994440"/>
            <a:ext cx="3505200" cy="1400383"/>
          </a:xfrm>
          <a:prstGeom prst="rect">
            <a:avLst/>
          </a:prstGeom>
          <a:noFill/>
        </p:spPr>
        <p:txBody>
          <a:bodyPr wrap="square" rtlCol="0">
            <a:spAutoFit/>
          </a:bodyPr>
          <a:lstStyle/>
          <a:p>
            <a:r>
              <a:rPr lang="en-US" sz="1600" dirty="0">
                <a:solidFill>
                  <a:srgbClr val="157EB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667000" y="1003622"/>
            <a:ext cx="2819400" cy="304633"/>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385538" y="114523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a:off x="2704188" y="3595438"/>
            <a:ext cx="1930816" cy="442809"/>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566076" y="40701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a:off x="7336042" y="3207876"/>
            <a:ext cx="1368120" cy="509963"/>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720371" y="37671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rgbClr val="56595E"/>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LOREM IPSUM</a:t>
            </a:r>
          </a:p>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pic>
        <p:nvPicPr>
          <p:cNvPr id="18" name="Picture 17">
            <a:hlinkClick r:id="rId2"/>
            <a:extLst>
              <a:ext uri="{FF2B5EF4-FFF2-40B4-BE49-F238E27FC236}">
                <a16:creationId xmlns:a16="http://schemas.microsoft.com/office/drawing/2014/main" id="{8AA22100-7950-42C0-A959-1C9A9AC5F5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287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p:cTn id="11" dur="1000" fill="hold"/>
                                        <p:tgtEl>
                                          <p:spTgt spid="90"/>
                                        </p:tgtEl>
                                        <p:attrNameLst>
                                          <p:attrName>ppt_w</p:attrName>
                                        </p:attrNameLst>
                                      </p:cBhvr>
                                      <p:tavLst>
                                        <p:tav tm="0">
                                          <p:val>
                                            <p:fltVal val="0"/>
                                          </p:val>
                                        </p:tav>
                                        <p:tav tm="100000">
                                          <p:val>
                                            <p:strVal val="#ppt_w"/>
                                          </p:val>
                                        </p:tav>
                                      </p:tavLst>
                                    </p:anim>
                                    <p:anim calcmode="lin" valueType="num">
                                      <p:cBhvr>
                                        <p:cTn id="12" dur="1000" fill="hold"/>
                                        <p:tgtEl>
                                          <p:spTgt spid="90"/>
                                        </p:tgtEl>
                                        <p:attrNameLst>
                                          <p:attrName>ppt_h</p:attrName>
                                        </p:attrNameLst>
                                      </p:cBhvr>
                                      <p:tavLst>
                                        <p:tav tm="0">
                                          <p:val>
                                            <p:fltVal val="0"/>
                                          </p:val>
                                        </p:tav>
                                        <p:tav tm="100000">
                                          <p:val>
                                            <p:strVal val="#ppt_h"/>
                                          </p:val>
                                        </p:tav>
                                      </p:tavLst>
                                    </p:anim>
                                    <p:anim calcmode="lin" valueType="num">
                                      <p:cBhvr>
                                        <p:cTn id="13" dur="1000" fill="hold"/>
                                        <p:tgtEl>
                                          <p:spTgt spid="90"/>
                                        </p:tgtEl>
                                        <p:attrNameLst>
                                          <p:attrName>style.rotation</p:attrName>
                                        </p:attrNameLst>
                                      </p:cBhvr>
                                      <p:tavLst>
                                        <p:tav tm="0">
                                          <p:val>
                                            <p:fltVal val="90"/>
                                          </p:val>
                                        </p:tav>
                                        <p:tav tm="100000">
                                          <p:val>
                                            <p:fltVal val="0"/>
                                          </p:val>
                                        </p:tav>
                                      </p:tavLst>
                                    </p:anim>
                                    <p:animEffect transition="in" filter="fade">
                                      <p:cBhvr>
                                        <p:cTn id="14" dur="1000"/>
                                        <p:tgtEl>
                                          <p:spTgt spid="90"/>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4"/>
                                        </p:tgtEl>
                                        <p:attrNameLst>
                                          <p:attrName>style.visibility</p:attrName>
                                        </p:attrNameLst>
                                      </p:cBhvr>
                                      <p:to>
                                        <p:strVal val="visible"/>
                                      </p:to>
                                    </p:set>
                                    <p:animEffect transition="in" filter="fade">
                                      <p:cBhvr>
                                        <p:cTn id="18" dur="1000"/>
                                        <p:tgtEl>
                                          <p:spTgt spid="94"/>
                                        </p:tgtEl>
                                      </p:cBhvr>
                                    </p:animEffect>
                                    <p:anim calcmode="lin" valueType="num">
                                      <p:cBhvr>
                                        <p:cTn id="19" dur="1000" fill="hold"/>
                                        <p:tgtEl>
                                          <p:spTgt spid="94"/>
                                        </p:tgtEl>
                                        <p:attrNameLst>
                                          <p:attrName>ppt_x</p:attrName>
                                        </p:attrNameLst>
                                      </p:cBhvr>
                                      <p:tavLst>
                                        <p:tav tm="0">
                                          <p:val>
                                            <p:strVal val="#ppt_x"/>
                                          </p:val>
                                        </p:tav>
                                        <p:tav tm="100000">
                                          <p:val>
                                            <p:strVal val="#ppt_x"/>
                                          </p:val>
                                        </p:tav>
                                      </p:tavLst>
                                    </p:anim>
                                    <p:anim calcmode="lin" valueType="num">
                                      <p:cBhvr>
                                        <p:cTn id="20" dur="1000" fill="hold"/>
                                        <p:tgtEl>
                                          <p:spTgt spid="94"/>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wipe(left)">
                                      <p:cBhvr>
                                        <p:cTn id="24" dur="500"/>
                                        <p:tgtEl>
                                          <p:spTgt spid="9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 calcmode="lin" valueType="num">
                                      <p:cBhvr>
                                        <p:cTn id="28" dur="500" fill="hold"/>
                                        <p:tgtEl>
                                          <p:spTgt spid="99"/>
                                        </p:tgtEl>
                                        <p:attrNameLst>
                                          <p:attrName>ppt_w</p:attrName>
                                        </p:attrNameLst>
                                      </p:cBhvr>
                                      <p:tavLst>
                                        <p:tav tm="0">
                                          <p:val>
                                            <p:fltVal val="0"/>
                                          </p:val>
                                        </p:tav>
                                        <p:tav tm="100000">
                                          <p:val>
                                            <p:strVal val="#ppt_w"/>
                                          </p:val>
                                        </p:tav>
                                      </p:tavLst>
                                    </p:anim>
                                    <p:anim calcmode="lin" valueType="num">
                                      <p:cBhvr>
                                        <p:cTn id="29" dur="500" fill="hold"/>
                                        <p:tgtEl>
                                          <p:spTgt spid="99"/>
                                        </p:tgtEl>
                                        <p:attrNameLst>
                                          <p:attrName>ppt_h</p:attrName>
                                        </p:attrNameLst>
                                      </p:cBhvr>
                                      <p:tavLst>
                                        <p:tav tm="0">
                                          <p:val>
                                            <p:fltVal val="0"/>
                                          </p:val>
                                        </p:tav>
                                        <p:tav tm="100000">
                                          <p:val>
                                            <p:strVal val="#ppt_h"/>
                                          </p:val>
                                        </p:tav>
                                      </p:tavLst>
                                    </p:anim>
                                    <p:animEffect transition="in" filter="fade">
                                      <p:cBhvr>
                                        <p:cTn id="30" dur="500"/>
                                        <p:tgtEl>
                                          <p:spTgt spid="99"/>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2" fill="hold" nodeType="afterEffect">
                                  <p:stCondLst>
                                    <p:cond delay="0"/>
                                  </p:stCondLst>
                                  <p:childTnLst>
                                    <p:set>
                                      <p:cBhvr>
                                        <p:cTn id="39" dur="1" fill="hold">
                                          <p:stCondLst>
                                            <p:cond delay="0"/>
                                          </p:stCondLst>
                                        </p:cTn>
                                        <p:tgtEl>
                                          <p:spTgt spid="104"/>
                                        </p:tgtEl>
                                        <p:attrNameLst>
                                          <p:attrName>style.visibility</p:attrName>
                                        </p:attrNameLst>
                                      </p:cBhvr>
                                      <p:to>
                                        <p:strVal val="visible"/>
                                      </p:to>
                                    </p:set>
                                    <p:animEffect transition="in" filter="wipe(right)">
                                      <p:cBhvr>
                                        <p:cTn id="40" dur="500"/>
                                        <p:tgtEl>
                                          <p:spTgt spid="104"/>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105"/>
                                        </p:tgtEl>
                                        <p:attrNameLst>
                                          <p:attrName>style.visibility</p:attrName>
                                        </p:attrNameLst>
                                      </p:cBhvr>
                                      <p:to>
                                        <p:strVal val="visible"/>
                                      </p:to>
                                    </p:set>
                                    <p:anim calcmode="lin" valueType="num">
                                      <p:cBhvr>
                                        <p:cTn id="44" dur="500" fill="hold"/>
                                        <p:tgtEl>
                                          <p:spTgt spid="105"/>
                                        </p:tgtEl>
                                        <p:attrNameLst>
                                          <p:attrName>ppt_w</p:attrName>
                                        </p:attrNameLst>
                                      </p:cBhvr>
                                      <p:tavLst>
                                        <p:tav tm="0">
                                          <p:val>
                                            <p:fltVal val="0"/>
                                          </p:val>
                                        </p:tav>
                                        <p:tav tm="100000">
                                          <p:val>
                                            <p:strVal val="#ppt_w"/>
                                          </p:val>
                                        </p:tav>
                                      </p:tavLst>
                                    </p:anim>
                                    <p:anim calcmode="lin" valueType="num">
                                      <p:cBhvr>
                                        <p:cTn id="45" dur="500" fill="hold"/>
                                        <p:tgtEl>
                                          <p:spTgt spid="105"/>
                                        </p:tgtEl>
                                        <p:attrNameLst>
                                          <p:attrName>ppt_h</p:attrName>
                                        </p:attrNameLst>
                                      </p:cBhvr>
                                      <p:tavLst>
                                        <p:tav tm="0">
                                          <p:val>
                                            <p:fltVal val="0"/>
                                          </p:val>
                                        </p:tav>
                                        <p:tav tm="100000">
                                          <p:val>
                                            <p:strVal val="#ppt_h"/>
                                          </p:val>
                                        </p:tav>
                                      </p:tavLst>
                                    </p:anim>
                                    <p:animEffect transition="in" filter="fade">
                                      <p:cBhvr>
                                        <p:cTn id="46" dur="500"/>
                                        <p:tgtEl>
                                          <p:spTgt spid="105"/>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2"/>
                                        </p:tgtEl>
                                        <p:attrNameLst>
                                          <p:attrName>style.visibility</p:attrName>
                                        </p:attrNameLst>
                                      </p:cBhvr>
                                      <p:to>
                                        <p:strVal val="visible"/>
                                      </p:to>
                                    </p:set>
                                    <p:anim calcmode="lin" valueType="num">
                                      <p:cBhvr>
                                        <p:cTn id="60" dur="500" fill="hold"/>
                                        <p:tgtEl>
                                          <p:spTgt spid="102"/>
                                        </p:tgtEl>
                                        <p:attrNameLst>
                                          <p:attrName>ppt_w</p:attrName>
                                        </p:attrNameLst>
                                      </p:cBhvr>
                                      <p:tavLst>
                                        <p:tav tm="0">
                                          <p:val>
                                            <p:fltVal val="0"/>
                                          </p:val>
                                        </p:tav>
                                        <p:tav tm="100000">
                                          <p:val>
                                            <p:strVal val="#ppt_w"/>
                                          </p:val>
                                        </p:tav>
                                      </p:tavLst>
                                    </p:anim>
                                    <p:anim calcmode="lin" valueType="num">
                                      <p:cBhvr>
                                        <p:cTn id="61" dur="500" fill="hold"/>
                                        <p:tgtEl>
                                          <p:spTgt spid="102"/>
                                        </p:tgtEl>
                                        <p:attrNameLst>
                                          <p:attrName>ppt_h</p:attrName>
                                        </p:attrNameLst>
                                      </p:cBhvr>
                                      <p:tavLst>
                                        <p:tav tm="0">
                                          <p:val>
                                            <p:fltVal val="0"/>
                                          </p:val>
                                        </p:tav>
                                        <p:tav tm="100000">
                                          <p:val>
                                            <p:strVal val="#ppt_h"/>
                                          </p:val>
                                        </p:tav>
                                      </p:tavLst>
                                    </p:anim>
                                    <p:animEffect transition="in" filter="fade">
                                      <p:cBhvr>
                                        <p:cTn id="62" dur="500"/>
                                        <p:tgtEl>
                                          <p:spTgt spid="102"/>
                                        </p:tgtEl>
                                      </p:cBhvr>
                                    </p:animEffect>
                                  </p:childTnLst>
                                </p:cTn>
                              </p:par>
                            </p:childTnLst>
                          </p:cTn>
                        </p:par>
                        <p:par>
                          <p:cTn id="63" fill="hold">
                            <p:stCondLst>
                              <p:cond delay="7750"/>
                            </p:stCondLst>
                            <p:childTnLst>
                              <p:par>
                                <p:cTn id="64" presetID="16" presetClass="entr" presetSubtype="37" fill="hold" nodeType="afterEffect">
                                  <p:stCondLst>
                                    <p:cond delay="0"/>
                                  </p:stCondLst>
                                  <p:childTnLst>
                                    <p:set>
                                      <p:cBhvr>
                                        <p:cTn id="65" dur="1" fill="hold">
                                          <p:stCondLst>
                                            <p:cond delay="0"/>
                                          </p:stCondLst>
                                        </p:cTn>
                                        <p:tgtEl>
                                          <p:spTgt spid="108"/>
                                        </p:tgtEl>
                                        <p:attrNameLst>
                                          <p:attrName>style.visibility</p:attrName>
                                        </p:attrNameLst>
                                      </p:cBhvr>
                                      <p:to>
                                        <p:strVal val="visible"/>
                                      </p:to>
                                    </p:set>
                                    <p:animEffect transition="in" filter="barn(outVertical)">
                                      <p:cBhvr>
                                        <p:cTn id="66" dur="500"/>
                                        <p:tgtEl>
                                          <p:spTgt spid="108"/>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1362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2018-12-12T17:13:38Z</dcterms:modified>
</cp:coreProperties>
</file>