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80623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880940A3-A488-487F-B940-169EB31760B4}"/>
              </a:ext>
            </a:extLst>
          </p:cNvPr>
          <p:cNvGrpSpPr>
            <a:grpSpLocks noChangeAspect="1"/>
          </p:cNvGrpSpPr>
          <p:nvPr/>
        </p:nvGrpSpPr>
        <p:grpSpPr>
          <a:xfrm flipV="1">
            <a:off x="2971275" y="371458"/>
            <a:ext cx="4754880" cy="4758725"/>
            <a:chOff x="1225843" y="1060478"/>
            <a:chExt cx="3409579" cy="3412335"/>
          </a:xfrm>
          <a:scene3d>
            <a:camera prst="perspectiveContrastingLeftFacing" fov="0">
              <a:rot lat="20400000" lon="20400000" rev="4200000"/>
            </a:camera>
            <a:lightRig rig="flood" dir="t">
              <a:rot lat="0" lon="0" rev="15000000"/>
            </a:lightRig>
          </a:scene3d>
        </p:grpSpPr>
        <p:sp>
          <p:nvSpPr>
            <p:cNvPr id="19" name="Freeform: Shape 18">
              <a:extLst>
                <a:ext uri="{FF2B5EF4-FFF2-40B4-BE49-F238E27FC236}">
                  <a16:creationId xmlns:a16="http://schemas.microsoft.com/office/drawing/2014/main" id="{E0B72F51-F634-4391-AF5C-942A57473684}"/>
                </a:ext>
              </a:extLst>
            </p:cNvPr>
            <p:cNvSpPr>
              <a:spLocks noChangeAspect="1"/>
            </p:cNvSpPr>
            <p:nvPr/>
          </p:nvSpPr>
          <p:spPr>
            <a:xfrm rot="5400000">
              <a:off x="2984605" y="1053995"/>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36B8E3"/>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CF218BA8-EF33-4D6F-8BEF-54598F6724D2}"/>
                </a:ext>
              </a:extLst>
            </p:cNvPr>
            <p:cNvSpPr>
              <a:spLocks noChangeAspect="1"/>
            </p:cNvSpPr>
            <p:nvPr/>
          </p:nvSpPr>
          <p:spPr>
            <a:xfrm rot="10800000">
              <a:off x="2991392" y="2809191"/>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0967B9"/>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EA0CB9B1-001A-45F5-9C34-02D3119A26CB}"/>
                </a:ext>
              </a:extLst>
            </p:cNvPr>
            <p:cNvSpPr>
              <a:spLocks noChangeAspect="1"/>
            </p:cNvSpPr>
            <p:nvPr/>
          </p:nvSpPr>
          <p:spPr>
            <a:xfrm rot="16200000">
              <a:off x="1238648" y="2820660"/>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157EBF"/>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6D09BE5B-1F0F-48BF-8F7D-4ECDAB40EC58}"/>
                </a:ext>
              </a:extLst>
            </p:cNvPr>
            <p:cNvSpPr>
              <a:spLocks noChangeAspect="1"/>
            </p:cNvSpPr>
            <p:nvPr/>
          </p:nvSpPr>
          <p:spPr>
            <a:xfrm>
              <a:off x="1240827" y="1060478"/>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239BD3"/>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TextBox 93">
            <a:extLst>
              <a:ext uri="{FF2B5EF4-FFF2-40B4-BE49-F238E27FC236}">
                <a16:creationId xmlns:a16="http://schemas.microsoft.com/office/drawing/2014/main" id="{9753465F-0BC0-4B99-A393-AB354E23BB0A}"/>
              </a:ext>
            </a:extLst>
          </p:cNvPr>
          <p:cNvSpPr txBox="1"/>
          <p:nvPr/>
        </p:nvSpPr>
        <p:spPr>
          <a:xfrm>
            <a:off x="230968" y="1045561"/>
            <a:ext cx="2614907" cy="1600438"/>
          </a:xfrm>
          <a:prstGeom prst="rect">
            <a:avLst/>
          </a:prstGeom>
          <a:noFill/>
        </p:spPr>
        <p:txBody>
          <a:bodyPr wrap="square" rtlCol="0">
            <a:spAutoFit/>
          </a:bodyPr>
          <a:lstStyle/>
          <a:p>
            <a:r>
              <a:rPr lang="en-US" sz="1600" dirty="0">
                <a:solidFill>
                  <a:srgbClr val="0967B9"/>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p:txBody>
      </p:sp>
      <p:sp>
        <p:nvSpPr>
          <p:cNvPr id="95" name="TextBox 94">
            <a:extLst>
              <a:ext uri="{FF2B5EF4-FFF2-40B4-BE49-F238E27FC236}">
                <a16:creationId xmlns:a16="http://schemas.microsoft.com/office/drawing/2014/main" id="{74512FA8-DCD7-4034-8C9F-357C080F4ADE}"/>
              </a:ext>
            </a:extLst>
          </p:cNvPr>
          <p:cNvSpPr txBox="1"/>
          <p:nvPr/>
        </p:nvSpPr>
        <p:spPr>
          <a:xfrm>
            <a:off x="230968" y="3440361"/>
            <a:ext cx="3083510" cy="1400383"/>
          </a:xfrm>
          <a:prstGeom prst="rect">
            <a:avLst/>
          </a:prstGeom>
          <a:noFill/>
        </p:spPr>
        <p:txBody>
          <a:bodyPr wrap="square" rtlCol="0">
            <a:spAutoFit/>
          </a:bodyPr>
          <a:lstStyle/>
          <a:p>
            <a:r>
              <a:rPr lang="en-US" sz="1600" dirty="0">
                <a:solidFill>
                  <a:srgbClr val="157EBF"/>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p:txBody>
      </p:sp>
      <p:sp>
        <p:nvSpPr>
          <p:cNvPr id="96" name="TextBox 95">
            <a:extLst>
              <a:ext uri="{FF2B5EF4-FFF2-40B4-BE49-F238E27FC236}">
                <a16:creationId xmlns:a16="http://schemas.microsoft.com/office/drawing/2014/main" id="{6A1B778C-AD96-4929-962E-EB90CA411CCD}"/>
              </a:ext>
            </a:extLst>
          </p:cNvPr>
          <p:cNvSpPr txBox="1"/>
          <p:nvPr/>
        </p:nvSpPr>
        <p:spPr>
          <a:xfrm>
            <a:off x="8610600" y="2181761"/>
            <a:ext cx="3505200" cy="1400383"/>
          </a:xfrm>
          <a:prstGeom prst="rect">
            <a:avLst/>
          </a:prstGeom>
          <a:noFill/>
        </p:spPr>
        <p:txBody>
          <a:bodyPr wrap="square" rtlCol="0">
            <a:spAutoFit/>
          </a:bodyPr>
          <a:lstStyle/>
          <a:p>
            <a:r>
              <a:rPr lang="en-US" sz="1600" dirty="0">
                <a:solidFill>
                  <a:srgbClr val="36B8E3"/>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p:txBody>
      </p:sp>
      <p:sp>
        <p:nvSpPr>
          <p:cNvPr id="97" name="TextBox 96">
            <a:extLst>
              <a:ext uri="{FF2B5EF4-FFF2-40B4-BE49-F238E27FC236}">
                <a16:creationId xmlns:a16="http://schemas.microsoft.com/office/drawing/2014/main" id="{B6E9E03D-A28E-4A34-9CD6-4AE9C5AFCA9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cxnSp>
        <p:nvCxnSpPr>
          <p:cNvPr id="98" name="Straight Connector 97">
            <a:extLst>
              <a:ext uri="{FF2B5EF4-FFF2-40B4-BE49-F238E27FC236}">
                <a16:creationId xmlns:a16="http://schemas.microsoft.com/office/drawing/2014/main" id="{03BEE9C7-9AB3-43BE-BE29-EE9BF44BD637}"/>
              </a:ext>
            </a:extLst>
          </p:cNvPr>
          <p:cNvCxnSpPr>
            <a:cxnSpLocks/>
          </p:cNvCxnSpPr>
          <p:nvPr/>
        </p:nvCxnSpPr>
        <p:spPr>
          <a:xfrm flipV="1">
            <a:off x="2068913" y="1177610"/>
            <a:ext cx="2203882" cy="32682"/>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2ADD14D-D1D8-4F7E-8F2D-E20A28631D32}"/>
              </a:ext>
            </a:extLst>
          </p:cNvPr>
          <p:cNvSpPr txBox="1"/>
          <p:nvPr/>
        </p:nvSpPr>
        <p:spPr>
          <a:xfrm>
            <a:off x="4187349" y="992944"/>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$2,162</a:t>
            </a:r>
          </a:p>
        </p:txBody>
      </p:sp>
      <p:cxnSp>
        <p:nvCxnSpPr>
          <p:cNvPr id="101" name="Straight Connector 100">
            <a:extLst>
              <a:ext uri="{FF2B5EF4-FFF2-40B4-BE49-F238E27FC236}">
                <a16:creationId xmlns:a16="http://schemas.microsoft.com/office/drawing/2014/main" id="{DEBEAD3B-7C5B-4BA4-8718-01D16A88A15D}"/>
              </a:ext>
            </a:extLst>
          </p:cNvPr>
          <p:cNvCxnSpPr>
            <a:cxnSpLocks/>
          </p:cNvCxnSpPr>
          <p:nvPr/>
        </p:nvCxnSpPr>
        <p:spPr>
          <a:xfrm flipV="1">
            <a:off x="2098202" y="3425323"/>
            <a:ext cx="1481122" cy="156821"/>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7CA1DA70-7E09-46C3-95FE-DDE6193F71B2}"/>
              </a:ext>
            </a:extLst>
          </p:cNvPr>
          <p:cNvSpPr txBox="1"/>
          <p:nvPr/>
        </p:nvSpPr>
        <p:spPr>
          <a:xfrm>
            <a:off x="5348715" y="413323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cxnSp>
        <p:nvCxnSpPr>
          <p:cNvPr id="104" name="Straight Connector 103">
            <a:extLst>
              <a:ext uri="{FF2B5EF4-FFF2-40B4-BE49-F238E27FC236}">
                <a16:creationId xmlns:a16="http://schemas.microsoft.com/office/drawing/2014/main" id="{E91C1DF9-40A4-4927-B87B-0A90F610037D}"/>
              </a:ext>
            </a:extLst>
          </p:cNvPr>
          <p:cNvCxnSpPr>
            <a:cxnSpLocks/>
          </p:cNvCxnSpPr>
          <p:nvPr/>
        </p:nvCxnSpPr>
        <p:spPr>
          <a:xfrm flipH="1" flipV="1">
            <a:off x="7134714" y="2197418"/>
            <a:ext cx="1475887" cy="148715"/>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D1D4A931-B2B8-4FBC-9154-40DC78BBB6FE}"/>
              </a:ext>
            </a:extLst>
          </p:cNvPr>
          <p:cNvSpPr txBox="1"/>
          <p:nvPr/>
        </p:nvSpPr>
        <p:spPr>
          <a:xfrm>
            <a:off x="6573174" y="181604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$2,781</a:t>
            </a:r>
          </a:p>
        </p:txBody>
      </p:sp>
      <p:cxnSp>
        <p:nvCxnSpPr>
          <p:cNvPr id="108" name="Straight Connector 107">
            <a:extLst>
              <a:ext uri="{FF2B5EF4-FFF2-40B4-BE49-F238E27FC236}">
                <a16:creationId xmlns:a16="http://schemas.microsoft.com/office/drawing/2014/main" id="{5B18BB9E-C69B-4BCC-9CF1-406B7F86873D}"/>
              </a:ext>
            </a:extLst>
          </p:cNvPr>
          <p:cNvCxnSpPr/>
          <p:nvPr/>
        </p:nvCxnSpPr>
        <p:spPr>
          <a:xfrm>
            <a:off x="3407136" y="5334000"/>
            <a:ext cx="5486400" cy="0"/>
          </a:xfrm>
          <a:prstGeom prst="line">
            <a:avLst/>
          </a:prstGeom>
          <a:ln w="9525">
            <a:solidFill>
              <a:srgbClr val="56595E"/>
            </a:solidFill>
          </a:ln>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0638EB6B-F590-4893-99DB-21B7D235CBB3}"/>
              </a:ext>
            </a:extLst>
          </p:cNvPr>
          <p:cNvSpPr txBox="1"/>
          <p:nvPr/>
        </p:nvSpPr>
        <p:spPr>
          <a:xfrm>
            <a:off x="1048086" y="5464516"/>
            <a:ext cx="10204500" cy="1317284"/>
          </a:xfrm>
          <a:prstGeom prst="rect">
            <a:avLst/>
          </a:prstGeom>
          <a:noFill/>
        </p:spPr>
        <p:txBody>
          <a:bodyPr wrap="square" rtlCol="0">
            <a:spAutoFit/>
          </a:bodyPr>
          <a:lstStyle/>
          <a:p>
            <a:pPr algn="ctr"/>
            <a:r>
              <a:rPr lang="en-US" dirty="0">
                <a:solidFill>
                  <a:srgbClr val="56595E"/>
                </a:solidFill>
                <a:latin typeface="Bernard MT Condensed" panose="02050806060905020404" pitchFamily="18" charset="0"/>
              </a:rPr>
              <a:t>LOREM IPSUM</a:t>
            </a:r>
          </a:p>
          <a:p>
            <a:pPr algn="ctr" defTabSz="1219170">
              <a:spcBef>
                <a:spcPct val="20000"/>
              </a:spcBef>
              <a:defRPr/>
            </a:pP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chemeClr val="bg1"/>
              </a:solidFill>
              <a:latin typeface="Candara" panose="020E0502030303020204" pitchFamily="34" charset="0"/>
            </a:endParaRPr>
          </a:p>
        </p:txBody>
      </p:sp>
      <p:sp>
        <p:nvSpPr>
          <p:cNvPr id="23" name="TextBox 22">
            <a:extLst>
              <a:ext uri="{FF2B5EF4-FFF2-40B4-BE49-F238E27FC236}">
                <a16:creationId xmlns:a16="http://schemas.microsoft.com/office/drawing/2014/main" id="{8848DAC4-C25A-4878-95CF-69635EAB4BC1}"/>
              </a:ext>
            </a:extLst>
          </p:cNvPr>
          <p:cNvSpPr txBox="1"/>
          <p:nvPr/>
        </p:nvSpPr>
        <p:spPr>
          <a:xfrm>
            <a:off x="7671867" y="3729800"/>
            <a:ext cx="3505200" cy="1400383"/>
          </a:xfrm>
          <a:prstGeom prst="rect">
            <a:avLst/>
          </a:prstGeom>
          <a:noFill/>
        </p:spPr>
        <p:txBody>
          <a:bodyPr wrap="square" rtlCol="0">
            <a:spAutoFit/>
          </a:bodyPr>
          <a:lstStyle/>
          <a:p>
            <a:r>
              <a:rPr lang="en-US" sz="1600" dirty="0">
                <a:solidFill>
                  <a:srgbClr val="239BD3"/>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p:txBody>
      </p:sp>
      <p:cxnSp>
        <p:nvCxnSpPr>
          <p:cNvPr id="24" name="Straight Connector 23">
            <a:extLst>
              <a:ext uri="{FF2B5EF4-FFF2-40B4-BE49-F238E27FC236}">
                <a16:creationId xmlns:a16="http://schemas.microsoft.com/office/drawing/2014/main" id="{79531625-A06D-4ECC-823E-1077186C9315}"/>
              </a:ext>
            </a:extLst>
          </p:cNvPr>
          <p:cNvCxnSpPr>
            <a:cxnSpLocks/>
          </p:cNvCxnSpPr>
          <p:nvPr/>
        </p:nvCxnSpPr>
        <p:spPr>
          <a:xfrm flipH="1">
            <a:off x="6170454" y="4011645"/>
            <a:ext cx="1371772" cy="112769"/>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322FDE28-DCDE-4E13-885D-E8F7D1990ED8}"/>
              </a:ext>
            </a:extLst>
          </p:cNvPr>
          <p:cNvSpPr txBox="1"/>
          <p:nvPr/>
        </p:nvSpPr>
        <p:spPr>
          <a:xfrm>
            <a:off x="2919941" y="307349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pic>
        <p:nvPicPr>
          <p:cNvPr id="26" name="Picture 25">
            <a:hlinkClick r:id="rId2"/>
            <a:extLst>
              <a:ext uri="{FF2B5EF4-FFF2-40B4-BE49-F238E27FC236}">
                <a16:creationId xmlns:a16="http://schemas.microsoft.com/office/drawing/2014/main" id="{BF3F1C88-F435-4F00-BF95-13CF92D775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38293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right)">
                                      <p:cBhvr>
                                        <p:cTn id="7" dur="500"/>
                                        <p:tgtEl>
                                          <p:spTgt spid="9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1000" fill="hold"/>
                                        <p:tgtEl>
                                          <p:spTgt spid="18"/>
                                        </p:tgtEl>
                                        <p:attrNameLst>
                                          <p:attrName>ppt_w</p:attrName>
                                        </p:attrNameLst>
                                      </p:cBhvr>
                                      <p:tavLst>
                                        <p:tav tm="0">
                                          <p:val>
                                            <p:fltVal val="0"/>
                                          </p:val>
                                        </p:tav>
                                        <p:tav tm="100000">
                                          <p:val>
                                            <p:strVal val="#ppt_w"/>
                                          </p:val>
                                        </p:tav>
                                      </p:tavLst>
                                    </p:anim>
                                    <p:anim calcmode="lin" valueType="num">
                                      <p:cBhvr>
                                        <p:cTn id="12" dur="1000" fill="hold"/>
                                        <p:tgtEl>
                                          <p:spTgt spid="18"/>
                                        </p:tgtEl>
                                        <p:attrNameLst>
                                          <p:attrName>ppt_h</p:attrName>
                                        </p:attrNameLst>
                                      </p:cBhvr>
                                      <p:tavLst>
                                        <p:tav tm="0">
                                          <p:val>
                                            <p:fltVal val="0"/>
                                          </p:val>
                                        </p:tav>
                                        <p:tav tm="100000">
                                          <p:val>
                                            <p:strVal val="#ppt_h"/>
                                          </p:val>
                                        </p:tav>
                                      </p:tavLst>
                                    </p:anim>
                                    <p:anim calcmode="lin" valueType="num">
                                      <p:cBhvr>
                                        <p:cTn id="13" dur="1000" fill="hold"/>
                                        <p:tgtEl>
                                          <p:spTgt spid="18"/>
                                        </p:tgtEl>
                                        <p:attrNameLst>
                                          <p:attrName>style.rotation</p:attrName>
                                        </p:attrNameLst>
                                      </p:cBhvr>
                                      <p:tavLst>
                                        <p:tav tm="0">
                                          <p:val>
                                            <p:fltVal val="90"/>
                                          </p:val>
                                        </p:tav>
                                        <p:tav tm="100000">
                                          <p:val>
                                            <p:fltVal val="0"/>
                                          </p:val>
                                        </p:tav>
                                      </p:tavLst>
                                    </p:anim>
                                    <p:animEffect transition="in" filter="fade">
                                      <p:cBhvr>
                                        <p:cTn id="14" dur="1000"/>
                                        <p:tgtEl>
                                          <p:spTgt spid="18"/>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96"/>
                                        </p:tgtEl>
                                        <p:attrNameLst>
                                          <p:attrName>style.visibility</p:attrName>
                                        </p:attrNameLst>
                                      </p:cBhvr>
                                      <p:to>
                                        <p:strVal val="visible"/>
                                      </p:to>
                                    </p:set>
                                    <p:animEffect transition="in" filter="fade">
                                      <p:cBhvr>
                                        <p:cTn id="18" dur="1000"/>
                                        <p:tgtEl>
                                          <p:spTgt spid="96"/>
                                        </p:tgtEl>
                                      </p:cBhvr>
                                    </p:animEffect>
                                    <p:anim calcmode="lin" valueType="num">
                                      <p:cBhvr>
                                        <p:cTn id="19" dur="1000" fill="hold"/>
                                        <p:tgtEl>
                                          <p:spTgt spid="96"/>
                                        </p:tgtEl>
                                        <p:attrNameLst>
                                          <p:attrName>ppt_x</p:attrName>
                                        </p:attrNameLst>
                                      </p:cBhvr>
                                      <p:tavLst>
                                        <p:tav tm="0">
                                          <p:val>
                                            <p:strVal val="#ppt_x"/>
                                          </p:val>
                                        </p:tav>
                                        <p:tav tm="100000">
                                          <p:val>
                                            <p:strVal val="#ppt_x"/>
                                          </p:val>
                                        </p:tav>
                                      </p:tavLst>
                                    </p:anim>
                                    <p:anim calcmode="lin" valueType="num">
                                      <p:cBhvr>
                                        <p:cTn id="20" dur="1000" fill="hold"/>
                                        <p:tgtEl>
                                          <p:spTgt spid="96"/>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22" presetClass="entr" presetSubtype="2" fill="hold" nodeType="afterEffect">
                                  <p:stCondLst>
                                    <p:cond delay="0"/>
                                  </p:stCondLst>
                                  <p:childTnLst>
                                    <p:set>
                                      <p:cBhvr>
                                        <p:cTn id="23" dur="1" fill="hold">
                                          <p:stCondLst>
                                            <p:cond delay="0"/>
                                          </p:stCondLst>
                                        </p:cTn>
                                        <p:tgtEl>
                                          <p:spTgt spid="104"/>
                                        </p:tgtEl>
                                        <p:attrNameLst>
                                          <p:attrName>style.visibility</p:attrName>
                                        </p:attrNameLst>
                                      </p:cBhvr>
                                      <p:to>
                                        <p:strVal val="visible"/>
                                      </p:to>
                                    </p:set>
                                    <p:animEffect transition="in" filter="wipe(right)">
                                      <p:cBhvr>
                                        <p:cTn id="24" dur="500"/>
                                        <p:tgtEl>
                                          <p:spTgt spid="104"/>
                                        </p:tgtEl>
                                      </p:cBhvr>
                                    </p:animEffect>
                                  </p:childTnLst>
                                </p:cTn>
                              </p:par>
                            </p:childTnLst>
                          </p:cTn>
                        </p:par>
                        <p:par>
                          <p:cTn id="25" fill="hold">
                            <p:stCondLst>
                              <p:cond delay="3000"/>
                            </p:stCondLst>
                            <p:childTnLst>
                              <p:par>
                                <p:cTn id="26" presetID="53" presetClass="entr" presetSubtype="16" fill="hold" grpId="0" nodeType="afterEffect">
                                  <p:stCondLst>
                                    <p:cond delay="0"/>
                                  </p:stCondLst>
                                  <p:childTnLst>
                                    <p:set>
                                      <p:cBhvr>
                                        <p:cTn id="27" dur="1" fill="hold">
                                          <p:stCondLst>
                                            <p:cond delay="0"/>
                                          </p:stCondLst>
                                        </p:cTn>
                                        <p:tgtEl>
                                          <p:spTgt spid="105"/>
                                        </p:tgtEl>
                                        <p:attrNameLst>
                                          <p:attrName>style.visibility</p:attrName>
                                        </p:attrNameLst>
                                      </p:cBhvr>
                                      <p:to>
                                        <p:strVal val="visible"/>
                                      </p:to>
                                    </p:set>
                                    <p:anim calcmode="lin" valueType="num">
                                      <p:cBhvr>
                                        <p:cTn id="28" dur="500" fill="hold"/>
                                        <p:tgtEl>
                                          <p:spTgt spid="105"/>
                                        </p:tgtEl>
                                        <p:attrNameLst>
                                          <p:attrName>ppt_w</p:attrName>
                                        </p:attrNameLst>
                                      </p:cBhvr>
                                      <p:tavLst>
                                        <p:tav tm="0">
                                          <p:val>
                                            <p:fltVal val="0"/>
                                          </p:val>
                                        </p:tav>
                                        <p:tav tm="100000">
                                          <p:val>
                                            <p:strVal val="#ppt_w"/>
                                          </p:val>
                                        </p:tav>
                                      </p:tavLst>
                                    </p:anim>
                                    <p:anim calcmode="lin" valueType="num">
                                      <p:cBhvr>
                                        <p:cTn id="29" dur="500" fill="hold"/>
                                        <p:tgtEl>
                                          <p:spTgt spid="105"/>
                                        </p:tgtEl>
                                        <p:attrNameLst>
                                          <p:attrName>ppt_h</p:attrName>
                                        </p:attrNameLst>
                                      </p:cBhvr>
                                      <p:tavLst>
                                        <p:tav tm="0">
                                          <p:val>
                                            <p:fltVal val="0"/>
                                          </p:val>
                                        </p:tav>
                                        <p:tav tm="100000">
                                          <p:val>
                                            <p:strVal val="#ppt_h"/>
                                          </p:val>
                                        </p:tav>
                                      </p:tavLst>
                                    </p:anim>
                                    <p:animEffect transition="in" filter="fade">
                                      <p:cBhvr>
                                        <p:cTn id="30" dur="500"/>
                                        <p:tgtEl>
                                          <p:spTgt spid="105"/>
                                        </p:tgtEl>
                                      </p:cBhvr>
                                    </p:animEffect>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1000"/>
                                        <p:tgtEl>
                                          <p:spTgt spid="23"/>
                                        </p:tgtEl>
                                      </p:cBhvr>
                                    </p:animEffect>
                                    <p:anim calcmode="lin" valueType="num">
                                      <p:cBhvr>
                                        <p:cTn id="35" dur="1000" fill="hold"/>
                                        <p:tgtEl>
                                          <p:spTgt spid="23"/>
                                        </p:tgtEl>
                                        <p:attrNameLst>
                                          <p:attrName>ppt_x</p:attrName>
                                        </p:attrNameLst>
                                      </p:cBhvr>
                                      <p:tavLst>
                                        <p:tav tm="0">
                                          <p:val>
                                            <p:strVal val="#ppt_x"/>
                                          </p:val>
                                        </p:tav>
                                        <p:tav tm="100000">
                                          <p:val>
                                            <p:strVal val="#ppt_x"/>
                                          </p:val>
                                        </p:tav>
                                      </p:tavLst>
                                    </p:anim>
                                    <p:anim calcmode="lin" valueType="num">
                                      <p:cBhvr>
                                        <p:cTn id="36" dur="1000" fill="hold"/>
                                        <p:tgtEl>
                                          <p:spTgt spid="23"/>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22" presetClass="entr" presetSubtype="2" fill="hold" nodeType="after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right)">
                                      <p:cBhvr>
                                        <p:cTn id="40" dur="500"/>
                                        <p:tgtEl>
                                          <p:spTgt spid="24"/>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
                                        </p:tgtEl>
                                        <p:attrNameLst>
                                          <p:attrName>style.visibility</p:attrName>
                                        </p:attrNameLst>
                                      </p:cBhvr>
                                      <p:to>
                                        <p:strVal val="visible"/>
                                      </p:to>
                                    </p:set>
                                    <p:anim calcmode="lin" valueType="num">
                                      <p:cBhvr>
                                        <p:cTn id="44" dur="500" fill="hold"/>
                                        <p:tgtEl>
                                          <p:spTgt spid="102"/>
                                        </p:tgtEl>
                                        <p:attrNameLst>
                                          <p:attrName>ppt_w</p:attrName>
                                        </p:attrNameLst>
                                      </p:cBhvr>
                                      <p:tavLst>
                                        <p:tav tm="0">
                                          <p:val>
                                            <p:fltVal val="0"/>
                                          </p:val>
                                        </p:tav>
                                        <p:tav tm="100000">
                                          <p:val>
                                            <p:strVal val="#ppt_w"/>
                                          </p:val>
                                        </p:tav>
                                      </p:tavLst>
                                    </p:anim>
                                    <p:anim calcmode="lin" valueType="num">
                                      <p:cBhvr>
                                        <p:cTn id="45" dur="500" fill="hold"/>
                                        <p:tgtEl>
                                          <p:spTgt spid="102"/>
                                        </p:tgtEl>
                                        <p:attrNameLst>
                                          <p:attrName>ppt_h</p:attrName>
                                        </p:attrNameLst>
                                      </p:cBhvr>
                                      <p:tavLst>
                                        <p:tav tm="0">
                                          <p:val>
                                            <p:fltVal val="0"/>
                                          </p:val>
                                        </p:tav>
                                        <p:tav tm="100000">
                                          <p:val>
                                            <p:strVal val="#ppt_h"/>
                                          </p:val>
                                        </p:tav>
                                      </p:tavLst>
                                    </p:anim>
                                    <p:animEffect transition="in" filter="fade">
                                      <p:cBhvr>
                                        <p:cTn id="46" dur="500"/>
                                        <p:tgtEl>
                                          <p:spTgt spid="102"/>
                                        </p:tgtEl>
                                      </p:cBhvr>
                                    </p:animEffect>
                                  </p:childTnLst>
                                </p:cTn>
                              </p:par>
                            </p:childTnLst>
                          </p:cTn>
                        </p:par>
                        <p:par>
                          <p:cTn id="47" fill="hold">
                            <p:stCondLst>
                              <p:cond delay="5500"/>
                            </p:stCondLst>
                            <p:childTnLst>
                              <p:par>
                                <p:cTn id="48" presetID="42" presetClass="entr" presetSubtype="0" fill="hold" grpId="0" nodeType="afterEffect">
                                  <p:stCondLst>
                                    <p:cond delay="0"/>
                                  </p:stCondLst>
                                  <p:childTnLst>
                                    <p:set>
                                      <p:cBhvr>
                                        <p:cTn id="49" dur="1" fill="hold">
                                          <p:stCondLst>
                                            <p:cond delay="0"/>
                                          </p:stCondLst>
                                        </p:cTn>
                                        <p:tgtEl>
                                          <p:spTgt spid="95"/>
                                        </p:tgtEl>
                                        <p:attrNameLst>
                                          <p:attrName>style.visibility</p:attrName>
                                        </p:attrNameLst>
                                      </p:cBhvr>
                                      <p:to>
                                        <p:strVal val="visible"/>
                                      </p:to>
                                    </p:set>
                                    <p:animEffect transition="in" filter="fade">
                                      <p:cBhvr>
                                        <p:cTn id="50" dur="1000"/>
                                        <p:tgtEl>
                                          <p:spTgt spid="95"/>
                                        </p:tgtEl>
                                      </p:cBhvr>
                                    </p:animEffect>
                                    <p:anim calcmode="lin" valueType="num">
                                      <p:cBhvr>
                                        <p:cTn id="51" dur="1000" fill="hold"/>
                                        <p:tgtEl>
                                          <p:spTgt spid="95"/>
                                        </p:tgtEl>
                                        <p:attrNameLst>
                                          <p:attrName>ppt_x</p:attrName>
                                        </p:attrNameLst>
                                      </p:cBhvr>
                                      <p:tavLst>
                                        <p:tav tm="0">
                                          <p:val>
                                            <p:strVal val="#ppt_x"/>
                                          </p:val>
                                        </p:tav>
                                        <p:tav tm="100000">
                                          <p:val>
                                            <p:strVal val="#ppt_x"/>
                                          </p:val>
                                        </p:tav>
                                      </p:tavLst>
                                    </p:anim>
                                    <p:anim calcmode="lin" valueType="num">
                                      <p:cBhvr>
                                        <p:cTn id="52" dur="1000" fill="hold"/>
                                        <p:tgtEl>
                                          <p:spTgt spid="95"/>
                                        </p:tgtEl>
                                        <p:attrNameLst>
                                          <p:attrName>ppt_y</p:attrName>
                                        </p:attrNameLst>
                                      </p:cBhvr>
                                      <p:tavLst>
                                        <p:tav tm="0">
                                          <p:val>
                                            <p:strVal val="#ppt_y+.1"/>
                                          </p:val>
                                        </p:tav>
                                        <p:tav tm="100000">
                                          <p:val>
                                            <p:strVal val="#ppt_y"/>
                                          </p:val>
                                        </p:tav>
                                      </p:tavLst>
                                    </p:anim>
                                  </p:childTnLst>
                                </p:cTn>
                              </p:par>
                            </p:childTnLst>
                          </p:cTn>
                        </p:par>
                        <p:par>
                          <p:cTn id="53" fill="hold">
                            <p:stCondLst>
                              <p:cond delay="6500"/>
                            </p:stCondLst>
                            <p:childTnLst>
                              <p:par>
                                <p:cTn id="54" presetID="22" presetClass="entr" presetSubtype="8" fill="hold" nodeType="afterEffect">
                                  <p:stCondLst>
                                    <p:cond delay="0"/>
                                  </p:stCondLst>
                                  <p:childTnLst>
                                    <p:set>
                                      <p:cBhvr>
                                        <p:cTn id="55" dur="1" fill="hold">
                                          <p:stCondLst>
                                            <p:cond delay="0"/>
                                          </p:stCondLst>
                                        </p:cTn>
                                        <p:tgtEl>
                                          <p:spTgt spid="101"/>
                                        </p:tgtEl>
                                        <p:attrNameLst>
                                          <p:attrName>style.visibility</p:attrName>
                                        </p:attrNameLst>
                                      </p:cBhvr>
                                      <p:to>
                                        <p:strVal val="visible"/>
                                      </p:to>
                                    </p:set>
                                    <p:animEffect transition="in" filter="wipe(left)">
                                      <p:cBhvr>
                                        <p:cTn id="56" dur="500"/>
                                        <p:tgtEl>
                                          <p:spTgt spid="101"/>
                                        </p:tgtEl>
                                      </p:cBhvr>
                                    </p:animEffect>
                                  </p:childTnLst>
                                </p:cTn>
                              </p:par>
                            </p:childTnLst>
                          </p:cTn>
                        </p:par>
                        <p:par>
                          <p:cTn id="57" fill="hold">
                            <p:stCondLst>
                              <p:cond delay="7000"/>
                            </p:stCondLst>
                            <p:childTnLst>
                              <p:par>
                                <p:cTn id="58" presetID="53" presetClass="entr" presetSubtype="16" fill="hold" grpId="0" nodeType="afterEffect">
                                  <p:stCondLst>
                                    <p:cond delay="0"/>
                                  </p:stCondLst>
                                  <p:childTnLst>
                                    <p:set>
                                      <p:cBhvr>
                                        <p:cTn id="59" dur="1" fill="hold">
                                          <p:stCondLst>
                                            <p:cond delay="0"/>
                                          </p:stCondLst>
                                        </p:cTn>
                                        <p:tgtEl>
                                          <p:spTgt spid="25"/>
                                        </p:tgtEl>
                                        <p:attrNameLst>
                                          <p:attrName>style.visibility</p:attrName>
                                        </p:attrNameLst>
                                      </p:cBhvr>
                                      <p:to>
                                        <p:strVal val="visible"/>
                                      </p:to>
                                    </p:set>
                                    <p:anim calcmode="lin" valueType="num">
                                      <p:cBhvr>
                                        <p:cTn id="60" dur="500" fill="hold"/>
                                        <p:tgtEl>
                                          <p:spTgt spid="25"/>
                                        </p:tgtEl>
                                        <p:attrNameLst>
                                          <p:attrName>ppt_w</p:attrName>
                                        </p:attrNameLst>
                                      </p:cBhvr>
                                      <p:tavLst>
                                        <p:tav tm="0">
                                          <p:val>
                                            <p:fltVal val="0"/>
                                          </p:val>
                                        </p:tav>
                                        <p:tav tm="100000">
                                          <p:val>
                                            <p:strVal val="#ppt_w"/>
                                          </p:val>
                                        </p:tav>
                                      </p:tavLst>
                                    </p:anim>
                                    <p:anim calcmode="lin" valueType="num">
                                      <p:cBhvr>
                                        <p:cTn id="61" dur="500" fill="hold"/>
                                        <p:tgtEl>
                                          <p:spTgt spid="25"/>
                                        </p:tgtEl>
                                        <p:attrNameLst>
                                          <p:attrName>ppt_h</p:attrName>
                                        </p:attrNameLst>
                                      </p:cBhvr>
                                      <p:tavLst>
                                        <p:tav tm="0">
                                          <p:val>
                                            <p:fltVal val="0"/>
                                          </p:val>
                                        </p:tav>
                                        <p:tav tm="100000">
                                          <p:val>
                                            <p:strVal val="#ppt_h"/>
                                          </p:val>
                                        </p:tav>
                                      </p:tavLst>
                                    </p:anim>
                                    <p:animEffect transition="in" filter="fade">
                                      <p:cBhvr>
                                        <p:cTn id="62" dur="500"/>
                                        <p:tgtEl>
                                          <p:spTgt spid="25"/>
                                        </p:tgtEl>
                                      </p:cBhvr>
                                    </p:animEffect>
                                  </p:childTnLst>
                                </p:cTn>
                              </p:par>
                            </p:childTnLst>
                          </p:cTn>
                        </p:par>
                        <p:par>
                          <p:cTn id="63" fill="hold">
                            <p:stCondLst>
                              <p:cond delay="7500"/>
                            </p:stCondLst>
                            <p:childTnLst>
                              <p:par>
                                <p:cTn id="64" presetID="42" presetClass="entr" presetSubtype="0" fill="hold" grpId="0" nodeType="afterEffect">
                                  <p:stCondLst>
                                    <p:cond delay="0"/>
                                  </p:stCondLst>
                                  <p:childTnLst>
                                    <p:set>
                                      <p:cBhvr>
                                        <p:cTn id="65" dur="1" fill="hold">
                                          <p:stCondLst>
                                            <p:cond delay="0"/>
                                          </p:stCondLst>
                                        </p:cTn>
                                        <p:tgtEl>
                                          <p:spTgt spid="94"/>
                                        </p:tgtEl>
                                        <p:attrNameLst>
                                          <p:attrName>style.visibility</p:attrName>
                                        </p:attrNameLst>
                                      </p:cBhvr>
                                      <p:to>
                                        <p:strVal val="visible"/>
                                      </p:to>
                                    </p:set>
                                    <p:animEffect transition="in" filter="fade">
                                      <p:cBhvr>
                                        <p:cTn id="66" dur="1000"/>
                                        <p:tgtEl>
                                          <p:spTgt spid="94"/>
                                        </p:tgtEl>
                                      </p:cBhvr>
                                    </p:animEffect>
                                    <p:anim calcmode="lin" valueType="num">
                                      <p:cBhvr>
                                        <p:cTn id="67" dur="1000" fill="hold"/>
                                        <p:tgtEl>
                                          <p:spTgt spid="94"/>
                                        </p:tgtEl>
                                        <p:attrNameLst>
                                          <p:attrName>ppt_x</p:attrName>
                                        </p:attrNameLst>
                                      </p:cBhvr>
                                      <p:tavLst>
                                        <p:tav tm="0">
                                          <p:val>
                                            <p:strVal val="#ppt_x"/>
                                          </p:val>
                                        </p:tav>
                                        <p:tav tm="100000">
                                          <p:val>
                                            <p:strVal val="#ppt_x"/>
                                          </p:val>
                                        </p:tav>
                                      </p:tavLst>
                                    </p:anim>
                                    <p:anim calcmode="lin" valueType="num">
                                      <p:cBhvr>
                                        <p:cTn id="68" dur="1000" fill="hold"/>
                                        <p:tgtEl>
                                          <p:spTgt spid="94"/>
                                        </p:tgtEl>
                                        <p:attrNameLst>
                                          <p:attrName>ppt_y</p:attrName>
                                        </p:attrNameLst>
                                      </p:cBhvr>
                                      <p:tavLst>
                                        <p:tav tm="0">
                                          <p:val>
                                            <p:strVal val="#ppt_y+.1"/>
                                          </p:val>
                                        </p:tav>
                                        <p:tav tm="100000">
                                          <p:val>
                                            <p:strVal val="#ppt_y"/>
                                          </p:val>
                                        </p:tav>
                                      </p:tavLst>
                                    </p:anim>
                                  </p:childTnLst>
                                </p:cTn>
                              </p:par>
                            </p:childTnLst>
                          </p:cTn>
                        </p:par>
                        <p:par>
                          <p:cTn id="69" fill="hold">
                            <p:stCondLst>
                              <p:cond delay="8500"/>
                            </p:stCondLst>
                            <p:childTnLst>
                              <p:par>
                                <p:cTn id="70" presetID="22" presetClass="entr" presetSubtype="8" fill="hold" nodeType="afterEffect">
                                  <p:stCondLst>
                                    <p:cond delay="0"/>
                                  </p:stCondLst>
                                  <p:childTnLst>
                                    <p:set>
                                      <p:cBhvr>
                                        <p:cTn id="71" dur="1" fill="hold">
                                          <p:stCondLst>
                                            <p:cond delay="0"/>
                                          </p:stCondLst>
                                        </p:cTn>
                                        <p:tgtEl>
                                          <p:spTgt spid="98"/>
                                        </p:tgtEl>
                                        <p:attrNameLst>
                                          <p:attrName>style.visibility</p:attrName>
                                        </p:attrNameLst>
                                      </p:cBhvr>
                                      <p:to>
                                        <p:strVal val="visible"/>
                                      </p:to>
                                    </p:set>
                                    <p:animEffect transition="in" filter="wipe(left)">
                                      <p:cBhvr>
                                        <p:cTn id="72" dur="500"/>
                                        <p:tgtEl>
                                          <p:spTgt spid="98"/>
                                        </p:tgtEl>
                                      </p:cBhvr>
                                    </p:animEffect>
                                  </p:childTnLst>
                                </p:cTn>
                              </p:par>
                            </p:childTnLst>
                          </p:cTn>
                        </p:par>
                        <p:par>
                          <p:cTn id="73" fill="hold">
                            <p:stCondLst>
                              <p:cond delay="9000"/>
                            </p:stCondLst>
                            <p:childTnLst>
                              <p:par>
                                <p:cTn id="74" presetID="53" presetClass="entr" presetSubtype="16" fill="hold" grpId="0" nodeType="afterEffect">
                                  <p:stCondLst>
                                    <p:cond delay="0"/>
                                  </p:stCondLst>
                                  <p:childTnLst>
                                    <p:set>
                                      <p:cBhvr>
                                        <p:cTn id="75" dur="1" fill="hold">
                                          <p:stCondLst>
                                            <p:cond delay="0"/>
                                          </p:stCondLst>
                                        </p:cTn>
                                        <p:tgtEl>
                                          <p:spTgt spid="99"/>
                                        </p:tgtEl>
                                        <p:attrNameLst>
                                          <p:attrName>style.visibility</p:attrName>
                                        </p:attrNameLst>
                                      </p:cBhvr>
                                      <p:to>
                                        <p:strVal val="visible"/>
                                      </p:to>
                                    </p:set>
                                    <p:anim calcmode="lin" valueType="num">
                                      <p:cBhvr>
                                        <p:cTn id="76" dur="500" fill="hold"/>
                                        <p:tgtEl>
                                          <p:spTgt spid="99"/>
                                        </p:tgtEl>
                                        <p:attrNameLst>
                                          <p:attrName>ppt_w</p:attrName>
                                        </p:attrNameLst>
                                      </p:cBhvr>
                                      <p:tavLst>
                                        <p:tav tm="0">
                                          <p:val>
                                            <p:fltVal val="0"/>
                                          </p:val>
                                        </p:tav>
                                        <p:tav tm="100000">
                                          <p:val>
                                            <p:strVal val="#ppt_w"/>
                                          </p:val>
                                        </p:tav>
                                      </p:tavLst>
                                    </p:anim>
                                    <p:anim calcmode="lin" valueType="num">
                                      <p:cBhvr>
                                        <p:cTn id="77" dur="500" fill="hold"/>
                                        <p:tgtEl>
                                          <p:spTgt spid="99"/>
                                        </p:tgtEl>
                                        <p:attrNameLst>
                                          <p:attrName>ppt_h</p:attrName>
                                        </p:attrNameLst>
                                      </p:cBhvr>
                                      <p:tavLst>
                                        <p:tav tm="0">
                                          <p:val>
                                            <p:fltVal val="0"/>
                                          </p:val>
                                        </p:tav>
                                        <p:tav tm="100000">
                                          <p:val>
                                            <p:strVal val="#ppt_h"/>
                                          </p:val>
                                        </p:tav>
                                      </p:tavLst>
                                    </p:anim>
                                    <p:animEffect transition="in" filter="fade">
                                      <p:cBhvr>
                                        <p:cTn id="78" dur="500"/>
                                        <p:tgtEl>
                                          <p:spTgt spid="99"/>
                                        </p:tgtEl>
                                      </p:cBhvr>
                                    </p:animEffect>
                                  </p:childTnLst>
                                </p:cTn>
                              </p:par>
                            </p:childTnLst>
                          </p:cTn>
                        </p:par>
                        <p:par>
                          <p:cTn id="79" fill="hold">
                            <p:stCondLst>
                              <p:cond delay="9500"/>
                            </p:stCondLst>
                            <p:childTnLst>
                              <p:par>
                                <p:cTn id="80" presetID="16" presetClass="entr" presetSubtype="21" fill="hold" nodeType="afterEffect">
                                  <p:stCondLst>
                                    <p:cond delay="0"/>
                                  </p:stCondLst>
                                  <p:childTnLst>
                                    <p:set>
                                      <p:cBhvr>
                                        <p:cTn id="81" dur="1" fill="hold">
                                          <p:stCondLst>
                                            <p:cond delay="0"/>
                                          </p:stCondLst>
                                        </p:cTn>
                                        <p:tgtEl>
                                          <p:spTgt spid="108"/>
                                        </p:tgtEl>
                                        <p:attrNameLst>
                                          <p:attrName>style.visibility</p:attrName>
                                        </p:attrNameLst>
                                      </p:cBhvr>
                                      <p:to>
                                        <p:strVal val="visible"/>
                                      </p:to>
                                    </p:set>
                                    <p:animEffect transition="in" filter="barn(inVertical)">
                                      <p:cBhvr>
                                        <p:cTn id="82" dur="500"/>
                                        <p:tgtEl>
                                          <p:spTgt spid="108"/>
                                        </p:tgtEl>
                                      </p:cBhvr>
                                    </p:animEffect>
                                  </p:childTnLst>
                                </p:cTn>
                              </p:par>
                              <p:par>
                                <p:cTn id="83" presetID="42" presetClass="entr" presetSubtype="0" fill="hold" grpId="0" nodeType="withEffect">
                                  <p:stCondLst>
                                    <p:cond delay="0"/>
                                  </p:stCondLst>
                                  <p:childTnLst>
                                    <p:set>
                                      <p:cBhvr>
                                        <p:cTn id="84" dur="1" fill="hold">
                                          <p:stCondLst>
                                            <p:cond delay="0"/>
                                          </p:stCondLst>
                                        </p:cTn>
                                        <p:tgtEl>
                                          <p:spTgt spid="109"/>
                                        </p:tgtEl>
                                        <p:attrNameLst>
                                          <p:attrName>style.visibility</p:attrName>
                                        </p:attrNameLst>
                                      </p:cBhvr>
                                      <p:to>
                                        <p:strVal val="visible"/>
                                      </p:to>
                                    </p:set>
                                    <p:animEffect transition="in" filter="fade">
                                      <p:cBhvr>
                                        <p:cTn id="85" dur="1000"/>
                                        <p:tgtEl>
                                          <p:spTgt spid="109"/>
                                        </p:tgtEl>
                                      </p:cBhvr>
                                    </p:animEffect>
                                    <p:anim calcmode="lin" valueType="num">
                                      <p:cBhvr>
                                        <p:cTn id="86" dur="1000" fill="hold"/>
                                        <p:tgtEl>
                                          <p:spTgt spid="109"/>
                                        </p:tgtEl>
                                        <p:attrNameLst>
                                          <p:attrName>ppt_x</p:attrName>
                                        </p:attrNameLst>
                                      </p:cBhvr>
                                      <p:tavLst>
                                        <p:tav tm="0">
                                          <p:val>
                                            <p:strVal val="#ppt_x"/>
                                          </p:val>
                                        </p:tav>
                                        <p:tav tm="100000">
                                          <p:val>
                                            <p:strVal val="#ppt_x"/>
                                          </p:val>
                                        </p:tav>
                                      </p:tavLst>
                                    </p:anim>
                                    <p:anim calcmode="lin" valueType="num">
                                      <p:cBhvr>
                                        <p:cTn id="87" dur="1000" fill="hold"/>
                                        <p:tgtEl>
                                          <p:spTgt spid="10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P spid="97" grpId="0"/>
      <p:bldP spid="99" grpId="0"/>
      <p:bldP spid="102" grpId="0"/>
      <p:bldP spid="105" grpId="0"/>
      <p:bldP spid="109" grpId="0"/>
      <p:bldP spid="23"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1399</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2018-12-12T17:12:21Z</dcterms:modified>
</cp:coreProperties>
</file>