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2223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25000"/>
                  </a:schemeClr>
                </a:solidFill>
                <a:latin typeface="Candara" panose="020E0502030303020204" pitchFamily="34" charset="0"/>
              </a:rPr>
              <a:t>TITLE GOES HERE</a:t>
            </a:r>
          </a:p>
          <a:p>
            <a:pPr algn="ctr"/>
            <a:r>
              <a:rPr lang="en-US" dirty="0">
                <a:solidFill>
                  <a:schemeClr val="bg2">
                    <a:lumMod val="25000"/>
                  </a:schemeClr>
                </a:solidFill>
                <a:latin typeface="Candara" panose="020E0502030303020204" pitchFamily="34" charset="0"/>
              </a:rPr>
              <a:t>Your Subtitle</a:t>
            </a:r>
          </a:p>
        </p:txBody>
      </p:sp>
      <p:grpSp>
        <p:nvGrpSpPr>
          <p:cNvPr id="37" name="Group 36">
            <a:extLst>
              <a:ext uri="{FF2B5EF4-FFF2-40B4-BE49-F238E27FC236}">
                <a16:creationId xmlns:a16="http://schemas.microsoft.com/office/drawing/2014/main" id="{A462EF4F-886B-4B2C-A96B-CE6B0366EDDA}"/>
              </a:ext>
            </a:extLst>
          </p:cNvPr>
          <p:cNvGrpSpPr/>
          <p:nvPr/>
        </p:nvGrpSpPr>
        <p:grpSpPr>
          <a:xfrm>
            <a:off x="2584255" y="2081815"/>
            <a:ext cx="1459141" cy="3781887"/>
            <a:chOff x="2509824" y="1624614"/>
            <a:chExt cx="1459141" cy="3781887"/>
          </a:xfrm>
        </p:grpSpPr>
        <p:sp>
          <p:nvSpPr>
            <p:cNvPr id="18" name="Freeform: Shape 17">
              <a:extLst>
                <a:ext uri="{FF2B5EF4-FFF2-40B4-BE49-F238E27FC236}">
                  <a16:creationId xmlns:a16="http://schemas.microsoft.com/office/drawing/2014/main" id="{85D99B33-E6C2-4D3B-9504-2549B2A7304E}"/>
                </a:ext>
              </a:extLst>
            </p:cNvPr>
            <p:cNvSpPr/>
            <p:nvPr/>
          </p:nvSpPr>
          <p:spPr>
            <a:xfrm>
              <a:off x="2510470" y="1624614"/>
              <a:ext cx="1457848" cy="3781887"/>
            </a:xfrm>
            <a:custGeom>
              <a:avLst/>
              <a:gdLst>
                <a:gd name="connsiteX0" fmla="*/ 0 w 1457848"/>
                <a:gd name="connsiteY0" fmla="*/ 0 h 3781887"/>
                <a:gd name="connsiteX1" fmla="*/ 971889 w 1457848"/>
                <a:gd name="connsiteY1" fmla="*/ 0 h 3781887"/>
                <a:gd name="connsiteX2" fmla="*/ 1457848 w 1457848"/>
                <a:gd name="connsiteY2" fmla="*/ 485959 h 3781887"/>
                <a:gd name="connsiteX3" fmla="*/ 1457848 w 1457848"/>
                <a:gd name="connsiteY3" fmla="*/ 3295928 h 3781887"/>
                <a:gd name="connsiteX4" fmla="*/ 971889 w 1457848"/>
                <a:gd name="connsiteY4" fmla="*/ 3781887 h 3781887"/>
                <a:gd name="connsiteX5" fmla="*/ 0 w 1457848"/>
                <a:gd name="connsiteY5" fmla="*/ 3781887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8" h="3781887">
                  <a:moveTo>
                    <a:pt x="0" y="0"/>
                  </a:moveTo>
                  <a:lnTo>
                    <a:pt x="971889" y="0"/>
                  </a:lnTo>
                  <a:cubicBezTo>
                    <a:pt x="1240277" y="0"/>
                    <a:pt x="1457848" y="217571"/>
                    <a:pt x="1457848" y="485959"/>
                  </a:cubicBezTo>
                  <a:lnTo>
                    <a:pt x="1457848" y="3295928"/>
                  </a:lnTo>
                  <a:cubicBezTo>
                    <a:pt x="1457848" y="3564316"/>
                    <a:pt x="1240277" y="3781887"/>
                    <a:pt x="971889" y="3781887"/>
                  </a:cubicBezTo>
                  <a:lnTo>
                    <a:pt x="0" y="3781887"/>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55D925CF-D68C-468E-ACAC-B0A1F9D94662}"/>
                </a:ext>
              </a:extLst>
            </p:cNvPr>
            <p:cNvSpPr txBox="1"/>
            <p:nvPr/>
          </p:nvSpPr>
          <p:spPr>
            <a:xfrm>
              <a:off x="2509824" y="2485181"/>
              <a:ext cx="1459141" cy="861774"/>
            </a:xfrm>
            <a:prstGeom prst="rect">
              <a:avLst/>
            </a:prstGeom>
            <a:noFill/>
          </p:spPr>
          <p:txBody>
            <a:bodyPr wrap="square" rtlCol="0">
              <a:spAutoFit/>
            </a:bodyPr>
            <a:lstStyle/>
            <a:p>
              <a:pPr algn="ctr"/>
              <a:r>
                <a:rPr lang="en-US" sz="3200" b="1" dirty="0">
                  <a:solidFill>
                    <a:schemeClr val="bg1"/>
                  </a:solidFill>
                </a:rPr>
                <a:t>01</a:t>
              </a:r>
            </a:p>
            <a:p>
              <a:pPr algn="ctr"/>
              <a:r>
                <a:rPr lang="en-US" dirty="0">
                  <a:solidFill>
                    <a:schemeClr val="bg1"/>
                  </a:solidFill>
                </a:rPr>
                <a:t>Lorem Ipsum</a:t>
              </a:r>
            </a:p>
          </p:txBody>
        </p:sp>
      </p:grpSp>
      <p:sp>
        <p:nvSpPr>
          <p:cNvPr id="14" name="Freeform: Shape 13">
            <a:extLst>
              <a:ext uri="{FF2B5EF4-FFF2-40B4-BE49-F238E27FC236}">
                <a16:creationId xmlns:a16="http://schemas.microsoft.com/office/drawing/2014/main" id="{A89CF12E-FBF3-4D25-862A-0AFB4E5FC9B3}"/>
              </a:ext>
            </a:extLst>
          </p:cNvPr>
          <p:cNvSpPr/>
          <p:nvPr/>
        </p:nvSpPr>
        <p:spPr>
          <a:xfrm>
            <a:off x="2586197" y="3804175"/>
            <a:ext cx="1457846" cy="2059527"/>
          </a:xfrm>
          <a:custGeom>
            <a:avLst/>
            <a:gdLst>
              <a:gd name="connsiteX0" fmla="*/ 0 w 1457846"/>
              <a:gd name="connsiteY0" fmla="*/ 0 h 2059527"/>
              <a:gd name="connsiteX1" fmla="*/ 1453193 w 1457846"/>
              <a:gd name="connsiteY1" fmla="*/ 640201 h 2059527"/>
              <a:gd name="connsiteX2" fmla="*/ 1457846 w 1457846"/>
              <a:gd name="connsiteY2" fmla="*/ 629639 h 2059527"/>
              <a:gd name="connsiteX3" fmla="*/ 1457846 w 1457846"/>
              <a:gd name="connsiteY3" fmla="*/ 1573568 h 2059527"/>
              <a:gd name="connsiteX4" fmla="*/ 971887 w 1457846"/>
              <a:gd name="connsiteY4" fmla="*/ 2059527 h 2059527"/>
              <a:gd name="connsiteX5" fmla="*/ 0 w 1457846"/>
              <a:gd name="connsiteY5" fmla="*/ 2059527 h 205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6" h="2059527">
                <a:moveTo>
                  <a:pt x="0" y="0"/>
                </a:moveTo>
                <a:lnTo>
                  <a:pt x="1453193" y="640201"/>
                </a:lnTo>
                <a:lnTo>
                  <a:pt x="1457846" y="629639"/>
                </a:lnTo>
                <a:lnTo>
                  <a:pt x="1457846" y="1573568"/>
                </a:lnTo>
                <a:cubicBezTo>
                  <a:pt x="1457846" y="1841956"/>
                  <a:pt x="1240275" y="2059527"/>
                  <a:pt x="971887" y="2059527"/>
                </a:cubicBezTo>
                <a:lnTo>
                  <a:pt x="0" y="2059527"/>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E9867346-397E-44ED-9EC3-7BAA9D070065}"/>
              </a:ext>
            </a:extLst>
          </p:cNvPr>
          <p:cNvSpPr/>
          <p:nvPr/>
        </p:nvSpPr>
        <p:spPr>
          <a:xfrm>
            <a:off x="2584901" y="2081814"/>
            <a:ext cx="1392928" cy="866189"/>
          </a:xfrm>
          <a:custGeom>
            <a:avLst/>
            <a:gdLst>
              <a:gd name="connsiteX0" fmla="*/ 0 w 1392928"/>
              <a:gd name="connsiteY0" fmla="*/ 0 h 866189"/>
              <a:gd name="connsiteX1" fmla="*/ 971888 w 1392928"/>
              <a:gd name="connsiteY1" fmla="*/ 0 h 866189"/>
              <a:gd name="connsiteX2" fmla="*/ 1374853 w 1392928"/>
              <a:gd name="connsiteY2" fmla="*/ 214255 h 866189"/>
              <a:gd name="connsiteX3" fmla="*/ 1392928 w 1392928"/>
              <a:gd name="connsiteY3" fmla="*/ 247555 h 866189"/>
              <a:gd name="connsiteX4" fmla="*/ 0 w 1392928"/>
              <a:gd name="connsiteY4" fmla="*/ 866189 h 8661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2928" h="866189">
                <a:moveTo>
                  <a:pt x="0" y="0"/>
                </a:moveTo>
                <a:lnTo>
                  <a:pt x="971888" y="0"/>
                </a:lnTo>
                <a:cubicBezTo>
                  <a:pt x="1139631" y="0"/>
                  <a:pt x="1287523" y="84989"/>
                  <a:pt x="1374853" y="214255"/>
                </a:cubicBezTo>
                <a:lnTo>
                  <a:pt x="1392928" y="247555"/>
                </a:lnTo>
                <a:lnTo>
                  <a:pt x="0" y="866189"/>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4989D60-F4E0-4CEA-84BD-2CB71DCD58F4}"/>
              </a:ext>
            </a:extLst>
          </p:cNvPr>
          <p:cNvGrpSpPr/>
          <p:nvPr/>
        </p:nvGrpSpPr>
        <p:grpSpPr>
          <a:xfrm>
            <a:off x="2938465" y="4835003"/>
            <a:ext cx="685800" cy="685800"/>
            <a:chOff x="1272177" y="1708785"/>
            <a:chExt cx="685800" cy="685800"/>
          </a:xfrm>
        </p:grpSpPr>
        <p:sp>
          <p:nvSpPr>
            <p:cNvPr id="21" name="Oval 20">
              <a:extLst>
                <a:ext uri="{FF2B5EF4-FFF2-40B4-BE49-F238E27FC236}">
                  <a16:creationId xmlns:a16="http://schemas.microsoft.com/office/drawing/2014/main" id="{C0890CED-200E-4F1D-9F98-3EC0FA44FD77}"/>
                </a:ext>
              </a:extLst>
            </p:cNvPr>
            <p:cNvSpPr>
              <a:spLocks noChangeAspect="1"/>
            </p:cNvSpPr>
            <p:nvPr/>
          </p:nvSpPr>
          <p:spPr>
            <a:xfrm>
              <a:off x="1272177" y="1708785"/>
              <a:ext cx="685800" cy="685800"/>
            </a:xfrm>
            <a:prstGeom prst="ellipse">
              <a:avLst/>
            </a:prstGeom>
            <a:solidFill>
              <a:srgbClr val="FF2B2A"/>
            </a:solidFill>
            <a:ln>
              <a:noFill/>
            </a:ln>
            <a:effectLst>
              <a:outerShdw blurRad="50800" dist="38100" dir="18900000" algn="bl"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5">
              <a:extLst>
                <a:ext uri="{FF2B5EF4-FFF2-40B4-BE49-F238E27FC236}">
                  <a16:creationId xmlns:a16="http://schemas.microsoft.com/office/drawing/2014/main" id="{219D2785-B2E3-4A7E-BEED-1614D6DCD335}"/>
                </a:ext>
              </a:extLst>
            </p:cNvPr>
            <p:cNvSpPr>
              <a:spLocks noChangeAspect="1"/>
            </p:cNvSpPr>
            <p:nvPr/>
          </p:nvSpPr>
          <p:spPr bwMode="auto">
            <a:xfrm>
              <a:off x="1513361" y="1876202"/>
              <a:ext cx="165947" cy="32004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36" name="Group 35">
            <a:extLst>
              <a:ext uri="{FF2B5EF4-FFF2-40B4-BE49-F238E27FC236}">
                <a16:creationId xmlns:a16="http://schemas.microsoft.com/office/drawing/2014/main" id="{370191C9-8008-4E46-B54F-C2C037F64521}"/>
              </a:ext>
            </a:extLst>
          </p:cNvPr>
          <p:cNvGrpSpPr/>
          <p:nvPr/>
        </p:nvGrpSpPr>
        <p:grpSpPr>
          <a:xfrm>
            <a:off x="1127054" y="2081815"/>
            <a:ext cx="1457847" cy="3781887"/>
            <a:chOff x="1052623" y="1624614"/>
            <a:chExt cx="1457847" cy="3781887"/>
          </a:xfrm>
        </p:grpSpPr>
        <p:sp>
          <p:nvSpPr>
            <p:cNvPr id="15" name="Freeform: Shape 14">
              <a:extLst>
                <a:ext uri="{FF2B5EF4-FFF2-40B4-BE49-F238E27FC236}">
                  <a16:creationId xmlns:a16="http://schemas.microsoft.com/office/drawing/2014/main" id="{DFA35505-811F-4620-B1EA-B1ECB67BFEF1}"/>
                </a:ext>
              </a:extLst>
            </p:cNvPr>
            <p:cNvSpPr/>
            <p:nvPr/>
          </p:nvSpPr>
          <p:spPr>
            <a:xfrm>
              <a:off x="1052623" y="1624614"/>
              <a:ext cx="1457847" cy="3781887"/>
            </a:xfrm>
            <a:custGeom>
              <a:avLst/>
              <a:gdLst>
                <a:gd name="connsiteX0" fmla="*/ 485959 w 1457847"/>
                <a:gd name="connsiteY0" fmla="*/ 0 h 3781887"/>
                <a:gd name="connsiteX1" fmla="*/ 1457847 w 1457847"/>
                <a:gd name="connsiteY1" fmla="*/ 0 h 3781887"/>
                <a:gd name="connsiteX2" fmla="*/ 1457847 w 1457847"/>
                <a:gd name="connsiteY2" fmla="*/ 3781887 h 3781887"/>
                <a:gd name="connsiteX3" fmla="*/ 485959 w 1457847"/>
                <a:gd name="connsiteY3" fmla="*/ 3781887 h 3781887"/>
                <a:gd name="connsiteX4" fmla="*/ 0 w 1457847"/>
                <a:gd name="connsiteY4" fmla="*/ 3295928 h 3781887"/>
                <a:gd name="connsiteX5" fmla="*/ 0 w 1457847"/>
                <a:gd name="connsiteY5" fmla="*/ 485959 h 3781887"/>
                <a:gd name="connsiteX6" fmla="*/ 485959 w 1457847"/>
                <a:gd name="connsiteY6" fmla="*/ 0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7847" h="3781887">
                  <a:moveTo>
                    <a:pt x="485959" y="0"/>
                  </a:moveTo>
                  <a:lnTo>
                    <a:pt x="1457847" y="0"/>
                  </a:lnTo>
                  <a:lnTo>
                    <a:pt x="1457847" y="3781887"/>
                  </a:lnTo>
                  <a:lnTo>
                    <a:pt x="485959" y="3781887"/>
                  </a:lnTo>
                  <a:cubicBezTo>
                    <a:pt x="217571" y="3781887"/>
                    <a:pt x="0" y="3564316"/>
                    <a:pt x="0" y="3295928"/>
                  </a:cubicBezTo>
                  <a:lnTo>
                    <a:pt x="0" y="485959"/>
                  </a:lnTo>
                  <a:cubicBezTo>
                    <a:pt x="0" y="217571"/>
                    <a:pt x="217571" y="0"/>
                    <a:pt x="485959" y="0"/>
                  </a:cubicBezTo>
                  <a:close/>
                </a:path>
              </a:pathLst>
            </a:custGeom>
            <a:solidFill>
              <a:srgbClr val="56595E"/>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E61A3CAF-0255-4E20-8E97-B90E6851E63D}"/>
                </a:ext>
              </a:extLst>
            </p:cNvPr>
            <p:cNvSpPr txBox="1"/>
            <p:nvPr/>
          </p:nvSpPr>
          <p:spPr>
            <a:xfrm>
              <a:off x="1052623" y="2161340"/>
              <a:ext cx="1455905" cy="2708434"/>
            </a:xfrm>
            <a:prstGeom prst="rect">
              <a:avLst/>
            </a:prstGeom>
            <a:noFill/>
          </p:spPr>
          <p:txBody>
            <a:bodyPr wrap="square" rtlCol="0">
              <a:spAutoFit/>
            </a:bodyPr>
            <a:lstStyle/>
            <a:p>
              <a:r>
                <a:rPr lang="en-US" dirty="0">
                  <a:solidFill>
                    <a:schemeClr val="bg1"/>
                  </a:solidFill>
                </a:rPr>
                <a:t>Lorem Ipsum</a:t>
              </a:r>
            </a:p>
            <a:p>
              <a:endParaRPr lang="en-US" sz="20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chemeClr val="bg1">
                    <a:lumMod val="85000"/>
                  </a:schemeClr>
                </a:solidFill>
                <a:latin typeface="Candara" panose="020E0502030303020204" pitchFamily="34" charset="0"/>
              </a:endParaRPr>
            </a:p>
          </p:txBody>
        </p:sp>
      </p:grpSp>
      <p:grpSp>
        <p:nvGrpSpPr>
          <p:cNvPr id="38" name="Group 37">
            <a:extLst>
              <a:ext uri="{FF2B5EF4-FFF2-40B4-BE49-F238E27FC236}">
                <a16:creationId xmlns:a16="http://schemas.microsoft.com/office/drawing/2014/main" id="{5E2F4192-3B98-40D3-80E8-917830E8187C}"/>
              </a:ext>
            </a:extLst>
          </p:cNvPr>
          <p:cNvGrpSpPr/>
          <p:nvPr/>
        </p:nvGrpSpPr>
        <p:grpSpPr>
          <a:xfrm>
            <a:off x="6004699" y="2081815"/>
            <a:ext cx="1459141" cy="3781887"/>
            <a:chOff x="2509824" y="1624614"/>
            <a:chExt cx="1459141" cy="3781887"/>
          </a:xfrm>
        </p:grpSpPr>
        <p:sp>
          <p:nvSpPr>
            <p:cNvPr id="39" name="Freeform: Shape 38">
              <a:extLst>
                <a:ext uri="{FF2B5EF4-FFF2-40B4-BE49-F238E27FC236}">
                  <a16:creationId xmlns:a16="http://schemas.microsoft.com/office/drawing/2014/main" id="{0DFC24B0-501C-4BF6-9E27-9D155BB4FDB0}"/>
                </a:ext>
              </a:extLst>
            </p:cNvPr>
            <p:cNvSpPr/>
            <p:nvPr/>
          </p:nvSpPr>
          <p:spPr>
            <a:xfrm>
              <a:off x="2510470" y="1624614"/>
              <a:ext cx="1457848" cy="3781887"/>
            </a:xfrm>
            <a:custGeom>
              <a:avLst/>
              <a:gdLst>
                <a:gd name="connsiteX0" fmla="*/ 0 w 1457848"/>
                <a:gd name="connsiteY0" fmla="*/ 0 h 3781887"/>
                <a:gd name="connsiteX1" fmla="*/ 971889 w 1457848"/>
                <a:gd name="connsiteY1" fmla="*/ 0 h 3781887"/>
                <a:gd name="connsiteX2" fmla="*/ 1457848 w 1457848"/>
                <a:gd name="connsiteY2" fmla="*/ 485959 h 3781887"/>
                <a:gd name="connsiteX3" fmla="*/ 1457848 w 1457848"/>
                <a:gd name="connsiteY3" fmla="*/ 3295928 h 3781887"/>
                <a:gd name="connsiteX4" fmla="*/ 971889 w 1457848"/>
                <a:gd name="connsiteY4" fmla="*/ 3781887 h 3781887"/>
                <a:gd name="connsiteX5" fmla="*/ 0 w 1457848"/>
                <a:gd name="connsiteY5" fmla="*/ 3781887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8" h="3781887">
                  <a:moveTo>
                    <a:pt x="0" y="0"/>
                  </a:moveTo>
                  <a:lnTo>
                    <a:pt x="971889" y="0"/>
                  </a:lnTo>
                  <a:cubicBezTo>
                    <a:pt x="1240277" y="0"/>
                    <a:pt x="1457848" y="217571"/>
                    <a:pt x="1457848" y="485959"/>
                  </a:cubicBezTo>
                  <a:lnTo>
                    <a:pt x="1457848" y="3295928"/>
                  </a:lnTo>
                  <a:cubicBezTo>
                    <a:pt x="1457848" y="3564316"/>
                    <a:pt x="1240277" y="3781887"/>
                    <a:pt x="971889" y="3781887"/>
                  </a:cubicBezTo>
                  <a:lnTo>
                    <a:pt x="0" y="3781887"/>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C7D0BAD2-67C7-4358-A760-C2E91E70FBE8}"/>
                </a:ext>
              </a:extLst>
            </p:cNvPr>
            <p:cNvSpPr txBox="1"/>
            <p:nvPr/>
          </p:nvSpPr>
          <p:spPr>
            <a:xfrm>
              <a:off x="2509824" y="2485181"/>
              <a:ext cx="1459141" cy="861774"/>
            </a:xfrm>
            <a:prstGeom prst="rect">
              <a:avLst/>
            </a:prstGeom>
            <a:noFill/>
          </p:spPr>
          <p:txBody>
            <a:bodyPr wrap="square" rtlCol="0">
              <a:spAutoFit/>
            </a:bodyPr>
            <a:lstStyle/>
            <a:p>
              <a:pPr algn="ctr"/>
              <a:r>
                <a:rPr lang="en-US" sz="3200" b="1" dirty="0">
                  <a:solidFill>
                    <a:schemeClr val="bg1"/>
                  </a:solidFill>
                </a:rPr>
                <a:t>02</a:t>
              </a:r>
            </a:p>
            <a:p>
              <a:pPr algn="ctr"/>
              <a:r>
                <a:rPr lang="en-US" dirty="0">
                  <a:solidFill>
                    <a:schemeClr val="bg1"/>
                  </a:solidFill>
                </a:rPr>
                <a:t>Lorem Ipsum</a:t>
              </a:r>
            </a:p>
          </p:txBody>
        </p:sp>
      </p:grpSp>
      <p:sp>
        <p:nvSpPr>
          <p:cNvPr id="41" name="Freeform: Shape 40">
            <a:extLst>
              <a:ext uri="{FF2B5EF4-FFF2-40B4-BE49-F238E27FC236}">
                <a16:creationId xmlns:a16="http://schemas.microsoft.com/office/drawing/2014/main" id="{3C7BC44E-643C-4573-8501-7CBB76DBEEA6}"/>
              </a:ext>
            </a:extLst>
          </p:cNvPr>
          <p:cNvSpPr/>
          <p:nvPr/>
        </p:nvSpPr>
        <p:spPr>
          <a:xfrm>
            <a:off x="6006641" y="3804175"/>
            <a:ext cx="1457846" cy="2059527"/>
          </a:xfrm>
          <a:custGeom>
            <a:avLst/>
            <a:gdLst>
              <a:gd name="connsiteX0" fmla="*/ 0 w 1457846"/>
              <a:gd name="connsiteY0" fmla="*/ 0 h 2059527"/>
              <a:gd name="connsiteX1" fmla="*/ 1453193 w 1457846"/>
              <a:gd name="connsiteY1" fmla="*/ 640201 h 2059527"/>
              <a:gd name="connsiteX2" fmla="*/ 1457846 w 1457846"/>
              <a:gd name="connsiteY2" fmla="*/ 629639 h 2059527"/>
              <a:gd name="connsiteX3" fmla="*/ 1457846 w 1457846"/>
              <a:gd name="connsiteY3" fmla="*/ 1573568 h 2059527"/>
              <a:gd name="connsiteX4" fmla="*/ 971887 w 1457846"/>
              <a:gd name="connsiteY4" fmla="*/ 2059527 h 2059527"/>
              <a:gd name="connsiteX5" fmla="*/ 0 w 1457846"/>
              <a:gd name="connsiteY5" fmla="*/ 2059527 h 205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6" h="2059527">
                <a:moveTo>
                  <a:pt x="0" y="0"/>
                </a:moveTo>
                <a:lnTo>
                  <a:pt x="1453193" y="640201"/>
                </a:lnTo>
                <a:lnTo>
                  <a:pt x="1457846" y="629639"/>
                </a:lnTo>
                <a:lnTo>
                  <a:pt x="1457846" y="1573568"/>
                </a:lnTo>
                <a:cubicBezTo>
                  <a:pt x="1457846" y="1841956"/>
                  <a:pt x="1240275" y="2059527"/>
                  <a:pt x="971887" y="2059527"/>
                </a:cubicBezTo>
                <a:lnTo>
                  <a:pt x="0" y="2059527"/>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7AF80EE1-5B6C-4ED1-9C1D-9C779CB141D9}"/>
              </a:ext>
            </a:extLst>
          </p:cNvPr>
          <p:cNvSpPr/>
          <p:nvPr/>
        </p:nvSpPr>
        <p:spPr>
          <a:xfrm>
            <a:off x="6005345" y="2081814"/>
            <a:ext cx="1392928" cy="866189"/>
          </a:xfrm>
          <a:custGeom>
            <a:avLst/>
            <a:gdLst>
              <a:gd name="connsiteX0" fmla="*/ 0 w 1392928"/>
              <a:gd name="connsiteY0" fmla="*/ 0 h 866189"/>
              <a:gd name="connsiteX1" fmla="*/ 971888 w 1392928"/>
              <a:gd name="connsiteY1" fmla="*/ 0 h 866189"/>
              <a:gd name="connsiteX2" fmla="*/ 1374853 w 1392928"/>
              <a:gd name="connsiteY2" fmla="*/ 214255 h 866189"/>
              <a:gd name="connsiteX3" fmla="*/ 1392928 w 1392928"/>
              <a:gd name="connsiteY3" fmla="*/ 247555 h 866189"/>
              <a:gd name="connsiteX4" fmla="*/ 0 w 1392928"/>
              <a:gd name="connsiteY4" fmla="*/ 866189 h 8661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2928" h="866189">
                <a:moveTo>
                  <a:pt x="0" y="0"/>
                </a:moveTo>
                <a:lnTo>
                  <a:pt x="971888" y="0"/>
                </a:lnTo>
                <a:cubicBezTo>
                  <a:pt x="1139631" y="0"/>
                  <a:pt x="1287523" y="84989"/>
                  <a:pt x="1374853" y="214255"/>
                </a:cubicBezTo>
                <a:lnTo>
                  <a:pt x="1392928" y="247555"/>
                </a:lnTo>
                <a:lnTo>
                  <a:pt x="0" y="866189"/>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48227787-257E-4367-9CD2-523EC0F80503}"/>
              </a:ext>
            </a:extLst>
          </p:cNvPr>
          <p:cNvGrpSpPr/>
          <p:nvPr/>
        </p:nvGrpSpPr>
        <p:grpSpPr>
          <a:xfrm>
            <a:off x="4547498" y="2081815"/>
            <a:ext cx="1457847" cy="3781887"/>
            <a:chOff x="1052623" y="1624614"/>
            <a:chExt cx="1457847" cy="3781887"/>
          </a:xfrm>
        </p:grpSpPr>
        <p:sp>
          <p:nvSpPr>
            <p:cNvPr id="44" name="Freeform: Shape 43">
              <a:extLst>
                <a:ext uri="{FF2B5EF4-FFF2-40B4-BE49-F238E27FC236}">
                  <a16:creationId xmlns:a16="http://schemas.microsoft.com/office/drawing/2014/main" id="{CD33B739-91D3-4DA5-BA7F-C0F3906C8082}"/>
                </a:ext>
              </a:extLst>
            </p:cNvPr>
            <p:cNvSpPr/>
            <p:nvPr/>
          </p:nvSpPr>
          <p:spPr>
            <a:xfrm>
              <a:off x="1052623" y="1624614"/>
              <a:ext cx="1457847" cy="3781887"/>
            </a:xfrm>
            <a:custGeom>
              <a:avLst/>
              <a:gdLst>
                <a:gd name="connsiteX0" fmla="*/ 485959 w 1457847"/>
                <a:gd name="connsiteY0" fmla="*/ 0 h 3781887"/>
                <a:gd name="connsiteX1" fmla="*/ 1457847 w 1457847"/>
                <a:gd name="connsiteY1" fmla="*/ 0 h 3781887"/>
                <a:gd name="connsiteX2" fmla="*/ 1457847 w 1457847"/>
                <a:gd name="connsiteY2" fmla="*/ 3781887 h 3781887"/>
                <a:gd name="connsiteX3" fmla="*/ 485959 w 1457847"/>
                <a:gd name="connsiteY3" fmla="*/ 3781887 h 3781887"/>
                <a:gd name="connsiteX4" fmla="*/ 0 w 1457847"/>
                <a:gd name="connsiteY4" fmla="*/ 3295928 h 3781887"/>
                <a:gd name="connsiteX5" fmla="*/ 0 w 1457847"/>
                <a:gd name="connsiteY5" fmla="*/ 485959 h 3781887"/>
                <a:gd name="connsiteX6" fmla="*/ 485959 w 1457847"/>
                <a:gd name="connsiteY6" fmla="*/ 0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7847" h="3781887">
                  <a:moveTo>
                    <a:pt x="485959" y="0"/>
                  </a:moveTo>
                  <a:lnTo>
                    <a:pt x="1457847" y="0"/>
                  </a:lnTo>
                  <a:lnTo>
                    <a:pt x="1457847" y="3781887"/>
                  </a:lnTo>
                  <a:lnTo>
                    <a:pt x="485959" y="3781887"/>
                  </a:lnTo>
                  <a:cubicBezTo>
                    <a:pt x="217571" y="3781887"/>
                    <a:pt x="0" y="3564316"/>
                    <a:pt x="0" y="3295928"/>
                  </a:cubicBezTo>
                  <a:lnTo>
                    <a:pt x="0" y="485959"/>
                  </a:lnTo>
                  <a:cubicBezTo>
                    <a:pt x="0" y="217571"/>
                    <a:pt x="217571" y="0"/>
                    <a:pt x="485959" y="0"/>
                  </a:cubicBezTo>
                  <a:close/>
                </a:path>
              </a:pathLst>
            </a:custGeom>
            <a:solidFill>
              <a:srgbClr val="56595E"/>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82F2D350-4BD2-4857-8A56-3178FDCCDE77}"/>
                </a:ext>
              </a:extLst>
            </p:cNvPr>
            <p:cNvSpPr txBox="1"/>
            <p:nvPr/>
          </p:nvSpPr>
          <p:spPr>
            <a:xfrm>
              <a:off x="1052623" y="2161340"/>
              <a:ext cx="1455905" cy="2708434"/>
            </a:xfrm>
            <a:prstGeom prst="rect">
              <a:avLst/>
            </a:prstGeom>
            <a:noFill/>
          </p:spPr>
          <p:txBody>
            <a:bodyPr wrap="square" rtlCol="0">
              <a:spAutoFit/>
            </a:bodyPr>
            <a:lstStyle/>
            <a:p>
              <a:r>
                <a:rPr lang="en-US" dirty="0">
                  <a:solidFill>
                    <a:schemeClr val="bg1"/>
                  </a:solidFill>
                </a:rPr>
                <a:t>Lorem Ipsum</a:t>
              </a:r>
            </a:p>
            <a:p>
              <a:endParaRPr lang="en-US" sz="20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chemeClr val="bg1">
                    <a:lumMod val="85000"/>
                  </a:schemeClr>
                </a:solidFill>
                <a:latin typeface="Candara" panose="020E0502030303020204" pitchFamily="34" charset="0"/>
              </a:endParaRPr>
            </a:p>
          </p:txBody>
        </p:sp>
      </p:grpSp>
      <p:grpSp>
        <p:nvGrpSpPr>
          <p:cNvPr id="46" name="Group 45">
            <a:extLst>
              <a:ext uri="{FF2B5EF4-FFF2-40B4-BE49-F238E27FC236}">
                <a16:creationId xmlns:a16="http://schemas.microsoft.com/office/drawing/2014/main" id="{1A173B07-B591-4111-AA8F-CA265FF8E7B7}"/>
              </a:ext>
            </a:extLst>
          </p:cNvPr>
          <p:cNvGrpSpPr/>
          <p:nvPr/>
        </p:nvGrpSpPr>
        <p:grpSpPr>
          <a:xfrm>
            <a:off x="9413185" y="2076194"/>
            <a:ext cx="1459141" cy="3781887"/>
            <a:chOff x="2509824" y="1624614"/>
            <a:chExt cx="1459141" cy="3781887"/>
          </a:xfrm>
        </p:grpSpPr>
        <p:sp>
          <p:nvSpPr>
            <p:cNvPr id="47" name="Freeform: Shape 46">
              <a:extLst>
                <a:ext uri="{FF2B5EF4-FFF2-40B4-BE49-F238E27FC236}">
                  <a16:creationId xmlns:a16="http://schemas.microsoft.com/office/drawing/2014/main" id="{FC2A1839-1CD3-449B-B034-5D10D4E1096F}"/>
                </a:ext>
              </a:extLst>
            </p:cNvPr>
            <p:cNvSpPr/>
            <p:nvPr/>
          </p:nvSpPr>
          <p:spPr>
            <a:xfrm>
              <a:off x="2510470" y="1624614"/>
              <a:ext cx="1457848" cy="3781887"/>
            </a:xfrm>
            <a:custGeom>
              <a:avLst/>
              <a:gdLst>
                <a:gd name="connsiteX0" fmla="*/ 0 w 1457848"/>
                <a:gd name="connsiteY0" fmla="*/ 0 h 3781887"/>
                <a:gd name="connsiteX1" fmla="*/ 971889 w 1457848"/>
                <a:gd name="connsiteY1" fmla="*/ 0 h 3781887"/>
                <a:gd name="connsiteX2" fmla="*/ 1457848 w 1457848"/>
                <a:gd name="connsiteY2" fmla="*/ 485959 h 3781887"/>
                <a:gd name="connsiteX3" fmla="*/ 1457848 w 1457848"/>
                <a:gd name="connsiteY3" fmla="*/ 3295928 h 3781887"/>
                <a:gd name="connsiteX4" fmla="*/ 971889 w 1457848"/>
                <a:gd name="connsiteY4" fmla="*/ 3781887 h 3781887"/>
                <a:gd name="connsiteX5" fmla="*/ 0 w 1457848"/>
                <a:gd name="connsiteY5" fmla="*/ 3781887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8" h="3781887">
                  <a:moveTo>
                    <a:pt x="0" y="0"/>
                  </a:moveTo>
                  <a:lnTo>
                    <a:pt x="971889" y="0"/>
                  </a:lnTo>
                  <a:cubicBezTo>
                    <a:pt x="1240277" y="0"/>
                    <a:pt x="1457848" y="217571"/>
                    <a:pt x="1457848" y="485959"/>
                  </a:cubicBezTo>
                  <a:lnTo>
                    <a:pt x="1457848" y="3295928"/>
                  </a:lnTo>
                  <a:cubicBezTo>
                    <a:pt x="1457848" y="3564316"/>
                    <a:pt x="1240277" y="3781887"/>
                    <a:pt x="971889" y="3781887"/>
                  </a:cubicBezTo>
                  <a:lnTo>
                    <a:pt x="0" y="3781887"/>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42E5E9BD-520D-4A7D-B566-51DACF3055B7}"/>
                </a:ext>
              </a:extLst>
            </p:cNvPr>
            <p:cNvSpPr txBox="1"/>
            <p:nvPr/>
          </p:nvSpPr>
          <p:spPr>
            <a:xfrm>
              <a:off x="2509824" y="2485181"/>
              <a:ext cx="1459141" cy="861774"/>
            </a:xfrm>
            <a:prstGeom prst="rect">
              <a:avLst/>
            </a:prstGeom>
            <a:noFill/>
          </p:spPr>
          <p:txBody>
            <a:bodyPr wrap="square" rtlCol="0">
              <a:spAutoFit/>
            </a:bodyPr>
            <a:lstStyle/>
            <a:p>
              <a:pPr algn="ctr"/>
              <a:r>
                <a:rPr lang="en-US" sz="3200" b="1" dirty="0">
                  <a:solidFill>
                    <a:schemeClr val="bg1"/>
                  </a:solidFill>
                </a:rPr>
                <a:t>03</a:t>
              </a:r>
            </a:p>
            <a:p>
              <a:pPr algn="ctr"/>
              <a:r>
                <a:rPr lang="en-US" dirty="0">
                  <a:solidFill>
                    <a:schemeClr val="bg1"/>
                  </a:solidFill>
                </a:rPr>
                <a:t>Lorem Ipsum</a:t>
              </a:r>
            </a:p>
          </p:txBody>
        </p:sp>
      </p:grpSp>
      <p:sp>
        <p:nvSpPr>
          <p:cNvPr id="49" name="Freeform: Shape 48">
            <a:extLst>
              <a:ext uri="{FF2B5EF4-FFF2-40B4-BE49-F238E27FC236}">
                <a16:creationId xmlns:a16="http://schemas.microsoft.com/office/drawing/2014/main" id="{10B48098-09CC-4508-BF98-F744D0DB83B7}"/>
              </a:ext>
            </a:extLst>
          </p:cNvPr>
          <p:cNvSpPr/>
          <p:nvPr/>
        </p:nvSpPr>
        <p:spPr>
          <a:xfrm>
            <a:off x="9415127" y="3798554"/>
            <a:ext cx="1457846" cy="2059527"/>
          </a:xfrm>
          <a:custGeom>
            <a:avLst/>
            <a:gdLst>
              <a:gd name="connsiteX0" fmla="*/ 0 w 1457846"/>
              <a:gd name="connsiteY0" fmla="*/ 0 h 2059527"/>
              <a:gd name="connsiteX1" fmla="*/ 1453193 w 1457846"/>
              <a:gd name="connsiteY1" fmla="*/ 640201 h 2059527"/>
              <a:gd name="connsiteX2" fmla="*/ 1457846 w 1457846"/>
              <a:gd name="connsiteY2" fmla="*/ 629639 h 2059527"/>
              <a:gd name="connsiteX3" fmla="*/ 1457846 w 1457846"/>
              <a:gd name="connsiteY3" fmla="*/ 1573568 h 2059527"/>
              <a:gd name="connsiteX4" fmla="*/ 971887 w 1457846"/>
              <a:gd name="connsiteY4" fmla="*/ 2059527 h 2059527"/>
              <a:gd name="connsiteX5" fmla="*/ 0 w 1457846"/>
              <a:gd name="connsiteY5" fmla="*/ 2059527 h 205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6" h="2059527">
                <a:moveTo>
                  <a:pt x="0" y="0"/>
                </a:moveTo>
                <a:lnTo>
                  <a:pt x="1453193" y="640201"/>
                </a:lnTo>
                <a:lnTo>
                  <a:pt x="1457846" y="629639"/>
                </a:lnTo>
                <a:lnTo>
                  <a:pt x="1457846" y="1573568"/>
                </a:lnTo>
                <a:cubicBezTo>
                  <a:pt x="1457846" y="1841956"/>
                  <a:pt x="1240275" y="2059527"/>
                  <a:pt x="971887" y="2059527"/>
                </a:cubicBezTo>
                <a:lnTo>
                  <a:pt x="0" y="2059527"/>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5158AE98-BE9D-45F1-9D1F-1974E6F4AC51}"/>
              </a:ext>
            </a:extLst>
          </p:cNvPr>
          <p:cNvSpPr/>
          <p:nvPr/>
        </p:nvSpPr>
        <p:spPr>
          <a:xfrm>
            <a:off x="9413831" y="2076193"/>
            <a:ext cx="1392928" cy="866189"/>
          </a:xfrm>
          <a:custGeom>
            <a:avLst/>
            <a:gdLst>
              <a:gd name="connsiteX0" fmla="*/ 0 w 1392928"/>
              <a:gd name="connsiteY0" fmla="*/ 0 h 866189"/>
              <a:gd name="connsiteX1" fmla="*/ 971888 w 1392928"/>
              <a:gd name="connsiteY1" fmla="*/ 0 h 866189"/>
              <a:gd name="connsiteX2" fmla="*/ 1374853 w 1392928"/>
              <a:gd name="connsiteY2" fmla="*/ 214255 h 866189"/>
              <a:gd name="connsiteX3" fmla="*/ 1392928 w 1392928"/>
              <a:gd name="connsiteY3" fmla="*/ 247555 h 866189"/>
              <a:gd name="connsiteX4" fmla="*/ 0 w 1392928"/>
              <a:gd name="connsiteY4" fmla="*/ 866189 h 8661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2928" h="866189">
                <a:moveTo>
                  <a:pt x="0" y="0"/>
                </a:moveTo>
                <a:lnTo>
                  <a:pt x="971888" y="0"/>
                </a:lnTo>
                <a:cubicBezTo>
                  <a:pt x="1139631" y="0"/>
                  <a:pt x="1287523" y="84989"/>
                  <a:pt x="1374853" y="214255"/>
                </a:cubicBezTo>
                <a:lnTo>
                  <a:pt x="1392928" y="247555"/>
                </a:lnTo>
                <a:lnTo>
                  <a:pt x="0" y="866189"/>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69C467DE-1FCE-4616-BAE8-52DC730EAC99}"/>
              </a:ext>
            </a:extLst>
          </p:cNvPr>
          <p:cNvGrpSpPr/>
          <p:nvPr/>
        </p:nvGrpSpPr>
        <p:grpSpPr>
          <a:xfrm>
            <a:off x="7955984" y="2076194"/>
            <a:ext cx="1457847" cy="3781887"/>
            <a:chOff x="1052623" y="1624614"/>
            <a:chExt cx="1457847" cy="3781887"/>
          </a:xfrm>
        </p:grpSpPr>
        <p:sp>
          <p:nvSpPr>
            <p:cNvPr id="52" name="Freeform: Shape 51">
              <a:extLst>
                <a:ext uri="{FF2B5EF4-FFF2-40B4-BE49-F238E27FC236}">
                  <a16:creationId xmlns:a16="http://schemas.microsoft.com/office/drawing/2014/main" id="{FD5E2EB9-55A7-44EE-9570-C56B9ADDADA0}"/>
                </a:ext>
              </a:extLst>
            </p:cNvPr>
            <p:cNvSpPr/>
            <p:nvPr/>
          </p:nvSpPr>
          <p:spPr>
            <a:xfrm>
              <a:off x="1052623" y="1624614"/>
              <a:ext cx="1457847" cy="3781887"/>
            </a:xfrm>
            <a:custGeom>
              <a:avLst/>
              <a:gdLst>
                <a:gd name="connsiteX0" fmla="*/ 485959 w 1457847"/>
                <a:gd name="connsiteY0" fmla="*/ 0 h 3781887"/>
                <a:gd name="connsiteX1" fmla="*/ 1457847 w 1457847"/>
                <a:gd name="connsiteY1" fmla="*/ 0 h 3781887"/>
                <a:gd name="connsiteX2" fmla="*/ 1457847 w 1457847"/>
                <a:gd name="connsiteY2" fmla="*/ 3781887 h 3781887"/>
                <a:gd name="connsiteX3" fmla="*/ 485959 w 1457847"/>
                <a:gd name="connsiteY3" fmla="*/ 3781887 h 3781887"/>
                <a:gd name="connsiteX4" fmla="*/ 0 w 1457847"/>
                <a:gd name="connsiteY4" fmla="*/ 3295928 h 3781887"/>
                <a:gd name="connsiteX5" fmla="*/ 0 w 1457847"/>
                <a:gd name="connsiteY5" fmla="*/ 485959 h 3781887"/>
                <a:gd name="connsiteX6" fmla="*/ 485959 w 1457847"/>
                <a:gd name="connsiteY6" fmla="*/ 0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7847" h="3781887">
                  <a:moveTo>
                    <a:pt x="485959" y="0"/>
                  </a:moveTo>
                  <a:lnTo>
                    <a:pt x="1457847" y="0"/>
                  </a:lnTo>
                  <a:lnTo>
                    <a:pt x="1457847" y="3781887"/>
                  </a:lnTo>
                  <a:lnTo>
                    <a:pt x="485959" y="3781887"/>
                  </a:lnTo>
                  <a:cubicBezTo>
                    <a:pt x="217571" y="3781887"/>
                    <a:pt x="0" y="3564316"/>
                    <a:pt x="0" y="3295928"/>
                  </a:cubicBezTo>
                  <a:lnTo>
                    <a:pt x="0" y="485959"/>
                  </a:lnTo>
                  <a:cubicBezTo>
                    <a:pt x="0" y="217571"/>
                    <a:pt x="217571" y="0"/>
                    <a:pt x="485959" y="0"/>
                  </a:cubicBezTo>
                  <a:close/>
                </a:path>
              </a:pathLst>
            </a:custGeom>
            <a:solidFill>
              <a:srgbClr val="56595E"/>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29825807-0797-496C-837D-47A8D91663B3}"/>
                </a:ext>
              </a:extLst>
            </p:cNvPr>
            <p:cNvSpPr txBox="1"/>
            <p:nvPr/>
          </p:nvSpPr>
          <p:spPr>
            <a:xfrm>
              <a:off x="1052623" y="2161340"/>
              <a:ext cx="1455905" cy="2708434"/>
            </a:xfrm>
            <a:prstGeom prst="rect">
              <a:avLst/>
            </a:prstGeom>
            <a:noFill/>
          </p:spPr>
          <p:txBody>
            <a:bodyPr wrap="square" rtlCol="0">
              <a:spAutoFit/>
            </a:bodyPr>
            <a:lstStyle/>
            <a:p>
              <a:r>
                <a:rPr lang="en-US" dirty="0">
                  <a:solidFill>
                    <a:schemeClr val="bg1"/>
                  </a:solidFill>
                </a:rPr>
                <a:t>Lorem Ipsum</a:t>
              </a:r>
            </a:p>
            <a:p>
              <a:endParaRPr lang="en-US" sz="20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chemeClr val="bg1">
                    <a:lumMod val="85000"/>
                  </a:schemeClr>
                </a:solidFill>
                <a:latin typeface="Candara" panose="020E0502030303020204" pitchFamily="34" charset="0"/>
              </a:endParaRPr>
            </a:p>
          </p:txBody>
        </p:sp>
      </p:grpSp>
      <p:grpSp>
        <p:nvGrpSpPr>
          <p:cNvPr id="23" name="Group 22">
            <a:extLst>
              <a:ext uri="{FF2B5EF4-FFF2-40B4-BE49-F238E27FC236}">
                <a16:creationId xmlns:a16="http://schemas.microsoft.com/office/drawing/2014/main" id="{5AF2063D-8882-48EE-84C1-17582464CC3E}"/>
              </a:ext>
            </a:extLst>
          </p:cNvPr>
          <p:cNvGrpSpPr/>
          <p:nvPr/>
        </p:nvGrpSpPr>
        <p:grpSpPr>
          <a:xfrm>
            <a:off x="6358909" y="4819540"/>
            <a:ext cx="685800" cy="685800"/>
            <a:chOff x="3797327" y="1721384"/>
            <a:chExt cx="685800" cy="685800"/>
          </a:xfrm>
        </p:grpSpPr>
        <p:sp>
          <p:nvSpPr>
            <p:cNvPr id="24" name="Oval 23">
              <a:extLst>
                <a:ext uri="{FF2B5EF4-FFF2-40B4-BE49-F238E27FC236}">
                  <a16:creationId xmlns:a16="http://schemas.microsoft.com/office/drawing/2014/main" id="{AA5CC61A-91BF-444C-9F47-C998EA3A83BE}"/>
                </a:ext>
              </a:extLst>
            </p:cNvPr>
            <p:cNvSpPr>
              <a:spLocks noChangeAspect="1"/>
            </p:cNvSpPr>
            <p:nvPr/>
          </p:nvSpPr>
          <p:spPr>
            <a:xfrm>
              <a:off x="3797327" y="1721384"/>
              <a:ext cx="685800" cy="685800"/>
            </a:xfrm>
            <a:prstGeom prst="ellipse">
              <a:avLst/>
            </a:prstGeom>
            <a:solidFill>
              <a:srgbClr val="85C401"/>
            </a:solidFill>
            <a:ln>
              <a:no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6">
              <a:extLst>
                <a:ext uri="{FF2B5EF4-FFF2-40B4-BE49-F238E27FC236}">
                  <a16:creationId xmlns:a16="http://schemas.microsoft.com/office/drawing/2014/main" id="{9CFD2551-9E35-4398-BAF7-1682F2202740}"/>
                </a:ext>
              </a:extLst>
            </p:cNvPr>
            <p:cNvSpPr>
              <a:spLocks noChangeAspect="1"/>
            </p:cNvSpPr>
            <p:nvPr/>
          </p:nvSpPr>
          <p:spPr bwMode="auto">
            <a:xfrm>
              <a:off x="3971511" y="1934521"/>
              <a:ext cx="337431" cy="27432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26" name="Group 25">
            <a:extLst>
              <a:ext uri="{FF2B5EF4-FFF2-40B4-BE49-F238E27FC236}">
                <a16:creationId xmlns:a16="http://schemas.microsoft.com/office/drawing/2014/main" id="{AEACD461-D684-4B5A-9831-C10C644F69D3}"/>
              </a:ext>
            </a:extLst>
          </p:cNvPr>
          <p:cNvGrpSpPr/>
          <p:nvPr/>
        </p:nvGrpSpPr>
        <p:grpSpPr>
          <a:xfrm>
            <a:off x="9767395" y="4819540"/>
            <a:ext cx="685800" cy="685800"/>
            <a:chOff x="3124199" y="4236163"/>
            <a:chExt cx="685800" cy="685800"/>
          </a:xfrm>
        </p:grpSpPr>
        <p:sp>
          <p:nvSpPr>
            <p:cNvPr id="27" name="Oval 26">
              <a:extLst>
                <a:ext uri="{FF2B5EF4-FFF2-40B4-BE49-F238E27FC236}">
                  <a16:creationId xmlns:a16="http://schemas.microsoft.com/office/drawing/2014/main" id="{3578CE0B-2E67-4505-927D-2695B3166683}"/>
                </a:ext>
              </a:extLst>
            </p:cNvPr>
            <p:cNvSpPr>
              <a:spLocks noChangeAspect="1"/>
            </p:cNvSpPr>
            <p:nvPr/>
          </p:nvSpPr>
          <p:spPr>
            <a:xfrm>
              <a:off x="3124199" y="4236163"/>
              <a:ext cx="685800" cy="685800"/>
            </a:xfrm>
            <a:prstGeom prst="ellipse">
              <a:avLst/>
            </a:prstGeom>
            <a:solidFill>
              <a:srgbClr val="3EB8CD"/>
            </a:solidFill>
            <a:ln>
              <a:no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8" name="Group 27">
              <a:extLst>
                <a:ext uri="{FF2B5EF4-FFF2-40B4-BE49-F238E27FC236}">
                  <a16:creationId xmlns:a16="http://schemas.microsoft.com/office/drawing/2014/main" id="{AB63D064-1FB7-4933-8CCB-375344C69016}"/>
                </a:ext>
              </a:extLst>
            </p:cNvPr>
            <p:cNvGrpSpPr>
              <a:grpSpLocks noChangeAspect="1"/>
            </p:cNvGrpSpPr>
            <p:nvPr/>
          </p:nvGrpSpPr>
          <p:grpSpPr>
            <a:xfrm>
              <a:off x="3309258" y="4374368"/>
              <a:ext cx="308527" cy="365760"/>
              <a:chOff x="11039475" y="14288"/>
              <a:chExt cx="547688" cy="649287"/>
            </a:xfrm>
            <a:solidFill>
              <a:schemeClr val="bg1"/>
            </a:solidFill>
            <a:effectLst>
              <a:outerShdw blurRad="63500" sx="102000" sy="102000" algn="ctr" rotWithShape="0">
                <a:prstClr val="black">
                  <a:alpha val="40000"/>
                </a:prstClr>
              </a:outerShdw>
            </a:effectLst>
          </p:grpSpPr>
          <p:sp>
            <p:nvSpPr>
              <p:cNvPr id="29" name="Freeform 45">
                <a:extLst>
                  <a:ext uri="{FF2B5EF4-FFF2-40B4-BE49-F238E27FC236}">
                    <a16:creationId xmlns:a16="http://schemas.microsoft.com/office/drawing/2014/main" id="{2E12C49D-5B7E-46F1-AD0B-B93078004351}"/>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0" name="Freeform 46">
                <a:extLst>
                  <a:ext uri="{FF2B5EF4-FFF2-40B4-BE49-F238E27FC236}">
                    <a16:creationId xmlns:a16="http://schemas.microsoft.com/office/drawing/2014/main" id="{329226B2-3FC5-487A-9F7F-F21E42F1F0C5}"/>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1" name="Freeform 47">
                <a:extLst>
                  <a:ext uri="{FF2B5EF4-FFF2-40B4-BE49-F238E27FC236}">
                    <a16:creationId xmlns:a16="http://schemas.microsoft.com/office/drawing/2014/main" id="{E422E8D8-938E-4788-B278-BC651A0EA956}"/>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2" name="Freeform 48">
                <a:extLst>
                  <a:ext uri="{FF2B5EF4-FFF2-40B4-BE49-F238E27FC236}">
                    <a16:creationId xmlns:a16="http://schemas.microsoft.com/office/drawing/2014/main" id="{442BB39C-53D6-42B7-9405-4C1C29815345}"/>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3" name="Freeform 49">
                <a:extLst>
                  <a:ext uri="{FF2B5EF4-FFF2-40B4-BE49-F238E27FC236}">
                    <a16:creationId xmlns:a16="http://schemas.microsoft.com/office/drawing/2014/main" id="{740BFC09-B777-4C79-A46A-FD258421C0A1}"/>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4" name="Freeform 50">
                <a:extLst>
                  <a:ext uri="{FF2B5EF4-FFF2-40B4-BE49-F238E27FC236}">
                    <a16:creationId xmlns:a16="http://schemas.microsoft.com/office/drawing/2014/main" id="{B517CADB-4BB7-4CA8-9AB9-77BF0FBB0669}"/>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pic>
        <p:nvPicPr>
          <p:cNvPr id="54" name="Picture 53">
            <a:hlinkClick r:id="rId2"/>
            <a:extLst>
              <a:ext uri="{FF2B5EF4-FFF2-40B4-BE49-F238E27FC236}">
                <a16:creationId xmlns:a16="http://schemas.microsoft.com/office/drawing/2014/main" id="{415430A1-CEEF-4BCC-B992-878E32233BB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23706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right)">
                                      <p:cBhvr>
                                        <p:cTn id="11" dur="750"/>
                                        <p:tgtEl>
                                          <p:spTgt spid="36"/>
                                        </p:tgtEl>
                                      </p:cBhvr>
                                    </p:animEffect>
                                  </p:childTnLst>
                                </p:cTn>
                              </p:par>
                              <p:par>
                                <p:cTn id="12" presetID="22" presetClass="entr" presetSubtype="8" fill="hold" nodeType="withEffect">
                                  <p:stCondLst>
                                    <p:cond delay="0"/>
                                  </p:stCondLst>
                                  <p:childTnLst>
                                    <p:set>
                                      <p:cBhvr>
                                        <p:cTn id="13" dur="1" fill="hold">
                                          <p:stCondLst>
                                            <p:cond delay="0"/>
                                          </p:stCondLst>
                                        </p:cTn>
                                        <p:tgtEl>
                                          <p:spTgt spid="37"/>
                                        </p:tgtEl>
                                        <p:attrNameLst>
                                          <p:attrName>style.visibility</p:attrName>
                                        </p:attrNameLst>
                                      </p:cBhvr>
                                      <p:to>
                                        <p:strVal val="visible"/>
                                      </p:to>
                                    </p:set>
                                    <p:animEffect transition="in" filter="wipe(left)">
                                      <p:cBhvr>
                                        <p:cTn id="14" dur="750"/>
                                        <p:tgtEl>
                                          <p:spTgt spid="37"/>
                                        </p:tgtEl>
                                      </p:cBhvr>
                                    </p:animEffect>
                                  </p:childTnLst>
                                </p:cTn>
                              </p:par>
                            </p:childTnLst>
                          </p:cTn>
                        </p:par>
                        <p:par>
                          <p:cTn id="15" fill="hold">
                            <p:stCondLst>
                              <p:cond delay="1250"/>
                            </p:stCondLst>
                            <p:childTnLst>
                              <p:par>
                                <p:cTn id="16" presetID="2" presetClass="entr" presetSubtype="1"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0-#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ppt_x"/>
                                          </p:val>
                                        </p:tav>
                                        <p:tav tm="100000">
                                          <p:val>
                                            <p:strVal val="#ppt_x"/>
                                          </p:val>
                                        </p:tav>
                                      </p:tavLst>
                                    </p:anim>
                                    <p:anim calcmode="lin" valueType="num">
                                      <p:cBhvr additive="base">
                                        <p:cTn id="23" dur="500" fill="hold"/>
                                        <p:tgtEl>
                                          <p:spTgt spid="14"/>
                                        </p:tgtEl>
                                        <p:attrNameLst>
                                          <p:attrName>ppt_y</p:attrName>
                                        </p:attrNameLst>
                                      </p:cBhvr>
                                      <p:tavLst>
                                        <p:tav tm="0">
                                          <p:val>
                                            <p:strVal val="1+#ppt_h/2"/>
                                          </p:val>
                                        </p:tav>
                                        <p:tav tm="100000">
                                          <p:val>
                                            <p:strVal val="#ppt_y"/>
                                          </p:val>
                                        </p:tav>
                                      </p:tavLst>
                                    </p:anim>
                                  </p:childTnLst>
                                </p:cTn>
                              </p:par>
                            </p:childTnLst>
                          </p:cTn>
                        </p:par>
                        <p:par>
                          <p:cTn id="24" fill="hold">
                            <p:stCondLst>
                              <p:cond delay="1750"/>
                            </p:stCondLst>
                            <p:childTnLst>
                              <p:par>
                                <p:cTn id="25" presetID="53" presetClass="entr" presetSubtype="16" fill="hold" nodeType="after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p:cTn id="27" dur="500" fill="hold"/>
                                        <p:tgtEl>
                                          <p:spTgt spid="20"/>
                                        </p:tgtEl>
                                        <p:attrNameLst>
                                          <p:attrName>ppt_w</p:attrName>
                                        </p:attrNameLst>
                                      </p:cBhvr>
                                      <p:tavLst>
                                        <p:tav tm="0">
                                          <p:val>
                                            <p:fltVal val="0"/>
                                          </p:val>
                                        </p:tav>
                                        <p:tav tm="100000">
                                          <p:val>
                                            <p:strVal val="#ppt_w"/>
                                          </p:val>
                                        </p:tav>
                                      </p:tavLst>
                                    </p:anim>
                                    <p:anim calcmode="lin" valueType="num">
                                      <p:cBhvr>
                                        <p:cTn id="28" dur="500" fill="hold"/>
                                        <p:tgtEl>
                                          <p:spTgt spid="20"/>
                                        </p:tgtEl>
                                        <p:attrNameLst>
                                          <p:attrName>ppt_h</p:attrName>
                                        </p:attrNameLst>
                                      </p:cBhvr>
                                      <p:tavLst>
                                        <p:tav tm="0">
                                          <p:val>
                                            <p:fltVal val="0"/>
                                          </p:val>
                                        </p:tav>
                                        <p:tav tm="100000">
                                          <p:val>
                                            <p:strVal val="#ppt_h"/>
                                          </p:val>
                                        </p:tav>
                                      </p:tavLst>
                                    </p:anim>
                                    <p:animEffect transition="in" filter="fade">
                                      <p:cBhvr>
                                        <p:cTn id="29" dur="500"/>
                                        <p:tgtEl>
                                          <p:spTgt spid="20"/>
                                        </p:tgtEl>
                                      </p:cBhvr>
                                    </p:animEffect>
                                  </p:childTnLst>
                                </p:cTn>
                              </p:par>
                            </p:childTnLst>
                          </p:cTn>
                        </p:par>
                        <p:par>
                          <p:cTn id="30" fill="hold">
                            <p:stCondLst>
                              <p:cond delay="2250"/>
                            </p:stCondLst>
                            <p:childTnLst>
                              <p:par>
                                <p:cTn id="31" presetID="22" presetClass="entr" presetSubtype="2" fill="hold" nodeType="afterEffect">
                                  <p:stCondLst>
                                    <p:cond delay="250"/>
                                  </p:stCondLst>
                                  <p:childTnLst>
                                    <p:set>
                                      <p:cBhvr>
                                        <p:cTn id="32" dur="1" fill="hold">
                                          <p:stCondLst>
                                            <p:cond delay="0"/>
                                          </p:stCondLst>
                                        </p:cTn>
                                        <p:tgtEl>
                                          <p:spTgt spid="43"/>
                                        </p:tgtEl>
                                        <p:attrNameLst>
                                          <p:attrName>style.visibility</p:attrName>
                                        </p:attrNameLst>
                                      </p:cBhvr>
                                      <p:to>
                                        <p:strVal val="visible"/>
                                      </p:to>
                                    </p:set>
                                    <p:animEffect transition="in" filter="wipe(right)">
                                      <p:cBhvr>
                                        <p:cTn id="33" dur="750"/>
                                        <p:tgtEl>
                                          <p:spTgt spid="43"/>
                                        </p:tgtEl>
                                      </p:cBhvr>
                                    </p:animEffect>
                                  </p:childTnLst>
                                </p:cTn>
                              </p:par>
                              <p:par>
                                <p:cTn id="34" presetID="22" presetClass="entr" presetSubtype="8" fill="hold" nodeType="withEffect">
                                  <p:stCondLst>
                                    <p:cond delay="250"/>
                                  </p:stCondLst>
                                  <p:childTnLst>
                                    <p:set>
                                      <p:cBhvr>
                                        <p:cTn id="35" dur="1" fill="hold">
                                          <p:stCondLst>
                                            <p:cond delay="0"/>
                                          </p:stCondLst>
                                        </p:cTn>
                                        <p:tgtEl>
                                          <p:spTgt spid="38"/>
                                        </p:tgtEl>
                                        <p:attrNameLst>
                                          <p:attrName>style.visibility</p:attrName>
                                        </p:attrNameLst>
                                      </p:cBhvr>
                                      <p:to>
                                        <p:strVal val="visible"/>
                                      </p:to>
                                    </p:set>
                                    <p:animEffect transition="in" filter="wipe(left)">
                                      <p:cBhvr>
                                        <p:cTn id="36" dur="750"/>
                                        <p:tgtEl>
                                          <p:spTgt spid="38"/>
                                        </p:tgtEl>
                                      </p:cBhvr>
                                    </p:animEffect>
                                  </p:childTnLst>
                                </p:cTn>
                              </p:par>
                            </p:childTnLst>
                          </p:cTn>
                        </p:par>
                        <p:par>
                          <p:cTn id="37" fill="hold">
                            <p:stCondLst>
                              <p:cond delay="3250"/>
                            </p:stCondLst>
                            <p:childTnLst>
                              <p:par>
                                <p:cTn id="38" presetID="2" presetClass="entr" presetSubtype="1" fill="hold" grpId="0" nodeType="afterEffect">
                                  <p:stCondLst>
                                    <p:cond delay="0"/>
                                  </p:stCondLst>
                                  <p:childTnLst>
                                    <p:set>
                                      <p:cBhvr>
                                        <p:cTn id="39" dur="1" fill="hold">
                                          <p:stCondLst>
                                            <p:cond delay="0"/>
                                          </p:stCondLst>
                                        </p:cTn>
                                        <p:tgtEl>
                                          <p:spTgt spid="42"/>
                                        </p:tgtEl>
                                        <p:attrNameLst>
                                          <p:attrName>style.visibility</p:attrName>
                                        </p:attrNameLst>
                                      </p:cBhvr>
                                      <p:to>
                                        <p:strVal val="visible"/>
                                      </p:to>
                                    </p:set>
                                    <p:anim calcmode="lin" valueType="num">
                                      <p:cBhvr additive="base">
                                        <p:cTn id="40" dur="500" fill="hold"/>
                                        <p:tgtEl>
                                          <p:spTgt spid="42"/>
                                        </p:tgtEl>
                                        <p:attrNameLst>
                                          <p:attrName>ppt_x</p:attrName>
                                        </p:attrNameLst>
                                      </p:cBhvr>
                                      <p:tavLst>
                                        <p:tav tm="0">
                                          <p:val>
                                            <p:strVal val="#ppt_x"/>
                                          </p:val>
                                        </p:tav>
                                        <p:tav tm="100000">
                                          <p:val>
                                            <p:strVal val="#ppt_x"/>
                                          </p:val>
                                        </p:tav>
                                      </p:tavLst>
                                    </p:anim>
                                    <p:anim calcmode="lin" valueType="num">
                                      <p:cBhvr additive="base">
                                        <p:cTn id="41" dur="500" fill="hold"/>
                                        <p:tgtEl>
                                          <p:spTgt spid="42"/>
                                        </p:tgtEl>
                                        <p:attrNameLst>
                                          <p:attrName>ppt_y</p:attrName>
                                        </p:attrNameLst>
                                      </p:cBhvr>
                                      <p:tavLst>
                                        <p:tav tm="0">
                                          <p:val>
                                            <p:strVal val="0-#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41"/>
                                        </p:tgtEl>
                                        <p:attrNameLst>
                                          <p:attrName>style.visibility</p:attrName>
                                        </p:attrNameLst>
                                      </p:cBhvr>
                                      <p:to>
                                        <p:strVal val="visible"/>
                                      </p:to>
                                    </p:set>
                                    <p:anim calcmode="lin" valueType="num">
                                      <p:cBhvr additive="base">
                                        <p:cTn id="44" dur="500" fill="hold"/>
                                        <p:tgtEl>
                                          <p:spTgt spid="41"/>
                                        </p:tgtEl>
                                        <p:attrNameLst>
                                          <p:attrName>ppt_x</p:attrName>
                                        </p:attrNameLst>
                                      </p:cBhvr>
                                      <p:tavLst>
                                        <p:tav tm="0">
                                          <p:val>
                                            <p:strVal val="#ppt_x"/>
                                          </p:val>
                                        </p:tav>
                                        <p:tav tm="100000">
                                          <p:val>
                                            <p:strVal val="#ppt_x"/>
                                          </p:val>
                                        </p:tav>
                                      </p:tavLst>
                                    </p:anim>
                                    <p:anim calcmode="lin" valueType="num">
                                      <p:cBhvr additive="base">
                                        <p:cTn id="45" dur="500" fill="hold"/>
                                        <p:tgtEl>
                                          <p:spTgt spid="41"/>
                                        </p:tgtEl>
                                        <p:attrNameLst>
                                          <p:attrName>ppt_y</p:attrName>
                                        </p:attrNameLst>
                                      </p:cBhvr>
                                      <p:tavLst>
                                        <p:tav tm="0">
                                          <p:val>
                                            <p:strVal val="1+#ppt_h/2"/>
                                          </p:val>
                                        </p:tav>
                                        <p:tav tm="100000">
                                          <p:val>
                                            <p:strVal val="#ppt_y"/>
                                          </p:val>
                                        </p:tav>
                                      </p:tavLst>
                                    </p:anim>
                                  </p:childTnLst>
                                </p:cTn>
                              </p:par>
                            </p:childTnLst>
                          </p:cTn>
                        </p:par>
                        <p:par>
                          <p:cTn id="46" fill="hold">
                            <p:stCondLst>
                              <p:cond delay="3750"/>
                            </p:stCondLst>
                            <p:childTnLst>
                              <p:par>
                                <p:cTn id="47" presetID="53" presetClass="entr" presetSubtype="16" fill="hold" nodeType="after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p:cTn id="49" dur="500" fill="hold"/>
                                        <p:tgtEl>
                                          <p:spTgt spid="23"/>
                                        </p:tgtEl>
                                        <p:attrNameLst>
                                          <p:attrName>ppt_w</p:attrName>
                                        </p:attrNameLst>
                                      </p:cBhvr>
                                      <p:tavLst>
                                        <p:tav tm="0">
                                          <p:val>
                                            <p:fltVal val="0"/>
                                          </p:val>
                                        </p:tav>
                                        <p:tav tm="100000">
                                          <p:val>
                                            <p:strVal val="#ppt_w"/>
                                          </p:val>
                                        </p:tav>
                                      </p:tavLst>
                                    </p:anim>
                                    <p:anim calcmode="lin" valueType="num">
                                      <p:cBhvr>
                                        <p:cTn id="50" dur="500" fill="hold"/>
                                        <p:tgtEl>
                                          <p:spTgt spid="23"/>
                                        </p:tgtEl>
                                        <p:attrNameLst>
                                          <p:attrName>ppt_h</p:attrName>
                                        </p:attrNameLst>
                                      </p:cBhvr>
                                      <p:tavLst>
                                        <p:tav tm="0">
                                          <p:val>
                                            <p:fltVal val="0"/>
                                          </p:val>
                                        </p:tav>
                                        <p:tav tm="100000">
                                          <p:val>
                                            <p:strVal val="#ppt_h"/>
                                          </p:val>
                                        </p:tav>
                                      </p:tavLst>
                                    </p:anim>
                                    <p:animEffect transition="in" filter="fade">
                                      <p:cBhvr>
                                        <p:cTn id="51" dur="500"/>
                                        <p:tgtEl>
                                          <p:spTgt spid="23"/>
                                        </p:tgtEl>
                                      </p:cBhvr>
                                    </p:animEffect>
                                  </p:childTnLst>
                                </p:cTn>
                              </p:par>
                            </p:childTnLst>
                          </p:cTn>
                        </p:par>
                        <p:par>
                          <p:cTn id="52" fill="hold">
                            <p:stCondLst>
                              <p:cond delay="4250"/>
                            </p:stCondLst>
                            <p:childTnLst>
                              <p:par>
                                <p:cTn id="53" presetID="22" presetClass="entr" presetSubtype="2" fill="hold" nodeType="afterEffect">
                                  <p:stCondLst>
                                    <p:cond delay="250"/>
                                  </p:stCondLst>
                                  <p:childTnLst>
                                    <p:set>
                                      <p:cBhvr>
                                        <p:cTn id="54" dur="1" fill="hold">
                                          <p:stCondLst>
                                            <p:cond delay="0"/>
                                          </p:stCondLst>
                                        </p:cTn>
                                        <p:tgtEl>
                                          <p:spTgt spid="51"/>
                                        </p:tgtEl>
                                        <p:attrNameLst>
                                          <p:attrName>style.visibility</p:attrName>
                                        </p:attrNameLst>
                                      </p:cBhvr>
                                      <p:to>
                                        <p:strVal val="visible"/>
                                      </p:to>
                                    </p:set>
                                    <p:animEffect transition="in" filter="wipe(right)">
                                      <p:cBhvr>
                                        <p:cTn id="55" dur="750"/>
                                        <p:tgtEl>
                                          <p:spTgt spid="51"/>
                                        </p:tgtEl>
                                      </p:cBhvr>
                                    </p:animEffect>
                                  </p:childTnLst>
                                </p:cTn>
                              </p:par>
                              <p:par>
                                <p:cTn id="56" presetID="22" presetClass="entr" presetSubtype="8" fill="hold" nodeType="withEffect">
                                  <p:stCondLst>
                                    <p:cond delay="250"/>
                                  </p:stCondLst>
                                  <p:childTnLst>
                                    <p:set>
                                      <p:cBhvr>
                                        <p:cTn id="57" dur="1" fill="hold">
                                          <p:stCondLst>
                                            <p:cond delay="0"/>
                                          </p:stCondLst>
                                        </p:cTn>
                                        <p:tgtEl>
                                          <p:spTgt spid="46"/>
                                        </p:tgtEl>
                                        <p:attrNameLst>
                                          <p:attrName>style.visibility</p:attrName>
                                        </p:attrNameLst>
                                      </p:cBhvr>
                                      <p:to>
                                        <p:strVal val="visible"/>
                                      </p:to>
                                    </p:set>
                                    <p:animEffect transition="in" filter="wipe(left)">
                                      <p:cBhvr>
                                        <p:cTn id="58" dur="750"/>
                                        <p:tgtEl>
                                          <p:spTgt spid="46"/>
                                        </p:tgtEl>
                                      </p:cBhvr>
                                    </p:animEffect>
                                  </p:childTnLst>
                                </p:cTn>
                              </p:par>
                            </p:childTnLst>
                          </p:cTn>
                        </p:par>
                        <p:par>
                          <p:cTn id="59" fill="hold">
                            <p:stCondLst>
                              <p:cond delay="5250"/>
                            </p:stCondLst>
                            <p:childTnLst>
                              <p:par>
                                <p:cTn id="60" presetID="2" presetClass="entr" presetSubtype="1" fill="hold" grpId="0" nodeType="afterEffect">
                                  <p:stCondLst>
                                    <p:cond delay="0"/>
                                  </p:stCondLst>
                                  <p:childTnLst>
                                    <p:set>
                                      <p:cBhvr>
                                        <p:cTn id="61" dur="1" fill="hold">
                                          <p:stCondLst>
                                            <p:cond delay="0"/>
                                          </p:stCondLst>
                                        </p:cTn>
                                        <p:tgtEl>
                                          <p:spTgt spid="50"/>
                                        </p:tgtEl>
                                        <p:attrNameLst>
                                          <p:attrName>style.visibility</p:attrName>
                                        </p:attrNameLst>
                                      </p:cBhvr>
                                      <p:to>
                                        <p:strVal val="visible"/>
                                      </p:to>
                                    </p:set>
                                    <p:anim calcmode="lin" valueType="num">
                                      <p:cBhvr additive="base">
                                        <p:cTn id="62" dur="500" fill="hold"/>
                                        <p:tgtEl>
                                          <p:spTgt spid="50"/>
                                        </p:tgtEl>
                                        <p:attrNameLst>
                                          <p:attrName>ppt_x</p:attrName>
                                        </p:attrNameLst>
                                      </p:cBhvr>
                                      <p:tavLst>
                                        <p:tav tm="0">
                                          <p:val>
                                            <p:strVal val="#ppt_x"/>
                                          </p:val>
                                        </p:tav>
                                        <p:tav tm="100000">
                                          <p:val>
                                            <p:strVal val="#ppt_x"/>
                                          </p:val>
                                        </p:tav>
                                      </p:tavLst>
                                    </p:anim>
                                    <p:anim calcmode="lin" valueType="num">
                                      <p:cBhvr additive="base">
                                        <p:cTn id="63" dur="500" fill="hold"/>
                                        <p:tgtEl>
                                          <p:spTgt spid="50"/>
                                        </p:tgtEl>
                                        <p:attrNameLst>
                                          <p:attrName>ppt_y</p:attrName>
                                        </p:attrNameLst>
                                      </p:cBhvr>
                                      <p:tavLst>
                                        <p:tav tm="0">
                                          <p:val>
                                            <p:strVal val="0-#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49"/>
                                        </p:tgtEl>
                                        <p:attrNameLst>
                                          <p:attrName>style.visibility</p:attrName>
                                        </p:attrNameLst>
                                      </p:cBhvr>
                                      <p:to>
                                        <p:strVal val="visible"/>
                                      </p:to>
                                    </p:set>
                                    <p:anim calcmode="lin" valueType="num">
                                      <p:cBhvr additive="base">
                                        <p:cTn id="66" dur="500" fill="hold"/>
                                        <p:tgtEl>
                                          <p:spTgt spid="49"/>
                                        </p:tgtEl>
                                        <p:attrNameLst>
                                          <p:attrName>ppt_x</p:attrName>
                                        </p:attrNameLst>
                                      </p:cBhvr>
                                      <p:tavLst>
                                        <p:tav tm="0">
                                          <p:val>
                                            <p:strVal val="#ppt_x"/>
                                          </p:val>
                                        </p:tav>
                                        <p:tav tm="100000">
                                          <p:val>
                                            <p:strVal val="#ppt_x"/>
                                          </p:val>
                                        </p:tav>
                                      </p:tavLst>
                                    </p:anim>
                                    <p:anim calcmode="lin" valueType="num">
                                      <p:cBhvr additive="base">
                                        <p:cTn id="67" dur="500" fill="hold"/>
                                        <p:tgtEl>
                                          <p:spTgt spid="49"/>
                                        </p:tgtEl>
                                        <p:attrNameLst>
                                          <p:attrName>ppt_y</p:attrName>
                                        </p:attrNameLst>
                                      </p:cBhvr>
                                      <p:tavLst>
                                        <p:tav tm="0">
                                          <p:val>
                                            <p:strVal val="1+#ppt_h/2"/>
                                          </p:val>
                                        </p:tav>
                                        <p:tav tm="100000">
                                          <p:val>
                                            <p:strVal val="#ppt_y"/>
                                          </p:val>
                                        </p:tav>
                                      </p:tavLst>
                                    </p:anim>
                                  </p:childTnLst>
                                </p:cTn>
                              </p:par>
                            </p:childTnLst>
                          </p:cTn>
                        </p:par>
                        <p:par>
                          <p:cTn id="68" fill="hold">
                            <p:stCondLst>
                              <p:cond delay="5750"/>
                            </p:stCondLst>
                            <p:childTnLst>
                              <p:par>
                                <p:cTn id="69" presetID="53" presetClass="entr" presetSubtype="16" fill="hold" nodeType="afterEffect">
                                  <p:stCondLst>
                                    <p:cond delay="0"/>
                                  </p:stCondLst>
                                  <p:childTnLst>
                                    <p:set>
                                      <p:cBhvr>
                                        <p:cTn id="70" dur="1" fill="hold">
                                          <p:stCondLst>
                                            <p:cond delay="0"/>
                                          </p:stCondLst>
                                        </p:cTn>
                                        <p:tgtEl>
                                          <p:spTgt spid="26"/>
                                        </p:tgtEl>
                                        <p:attrNameLst>
                                          <p:attrName>style.visibility</p:attrName>
                                        </p:attrNameLst>
                                      </p:cBhvr>
                                      <p:to>
                                        <p:strVal val="visible"/>
                                      </p:to>
                                    </p:set>
                                    <p:anim calcmode="lin" valueType="num">
                                      <p:cBhvr>
                                        <p:cTn id="71" dur="500" fill="hold"/>
                                        <p:tgtEl>
                                          <p:spTgt spid="26"/>
                                        </p:tgtEl>
                                        <p:attrNameLst>
                                          <p:attrName>ppt_w</p:attrName>
                                        </p:attrNameLst>
                                      </p:cBhvr>
                                      <p:tavLst>
                                        <p:tav tm="0">
                                          <p:val>
                                            <p:fltVal val="0"/>
                                          </p:val>
                                        </p:tav>
                                        <p:tav tm="100000">
                                          <p:val>
                                            <p:strVal val="#ppt_w"/>
                                          </p:val>
                                        </p:tav>
                                      </p:tavLst>
                                    </p:anim>
                                    <p:anim calcmode="lin" valueType="num">
                                      <p:cBhvr>
                                        <p:cTn id="72" dur="500" fill="hold"/>
                                        <p:tgtEl>
                                          <p:spTgt spid="26"/>
                                        </p:tgtEl>
                                        <p:attrNameLst>
                                          <p:attrName>ppt_h</p:attrName>
                                        </p:attrNameLst>
                                      </p:cBhvr>
                                      <p:tavLst>
                                        <p:tav tm="0">
                                          <p:val>
                                            <p:fltVal val="0"/>
                                          </p:val>
                                        </p:tav>
                                        <p:tav tm="100000">
                                          <p:val>
                                            <p:strVal val="#ppt_h"/>
                                          </p:val>
                                        </p:tav>
                                      </p:tavLst>
                                    </p:anim>
                                    <p:animEffect transition="in" filter="fade">
                                      <p:cBhvr>
                                        <p:cTn id="7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1" grpId="0" animBg="1"/>
      <p:bldP spid="41" grpId="0" animBg="1"/>
      <p:bldP spid="42" grpId="0" animBg="1"/>
      <p:bldP spid="49" grpId="0" animBg="1"/>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1650</TotalTime>
  <Words>1297</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348</cp:revision>
  <dcterms:created xsi:type="dcterms:W3CDTF">2016-09-28T22:08:47Z</dcterms:created>
  <dcterms:modified xsi:type="dcterms:W3CDTF">2018-02-04T19:51:16Z</dcterms:modified>
</cp:coreProperties>
</file>