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8328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157EBF">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36B8E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47F4249A-32DC-4501-B970-037E46EE986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1322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2018-12-12T17:05:08Z</dcterms:modified>
</cp:coreProperties>
</file>