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165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56595E"/>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dirty="0">
                <a:solidFill>
                  <a:srgbClr val="36B8E3"/>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56595E"/>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dirty="0">
                <a:solidFill>
                  <a:srgbClr val="157EBF"/>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56595E"/>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0050AA"/>
                </a:solidFill>
                <a:latin typeface="Bernard MT Condensed" panose="02050806060905020404" pitchFamily="18" charset="0"/>
              </a:rPr>
              <a:t>LOREM IPSUM DOLOR</a:t>
            </a: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56595E"/>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A4786C00-8592-4A15-9E63-EB27C18EE6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1423</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2018-12-12T16:33:24Z</dcterms:modified>
</cp:coreProperties>
</file>