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87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a:solidFill>
            <a:srgbClr val="157EBF"/>
          </a:solidFill>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157EB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a:solidFill>
            <a:srgbClr val="36B8E3"/>
          </a:solidFill>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29530" y="1602735"/>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0" name="TextBox 349">
            <a:extLst>
              <a:ext uri="{FF2B5EF4-FFF2-40B4-BE49-F238E27FC236}">
                <a16:creationId xmlns:a16="http://schemas.microsoft.com/office/drawing/2014/main" id="{1EDCDCC8-5085-4B43-A261-AD3FBC6AD44D}"/>
              </a:ext>
            </a:extLst>
          </p:cNvPr>
          <p:cNvSpPr txBox="1"/>
          <p:nvPr/>
        </p:nvSpPr>
        <p:spPr>
          <a:xfrm>
            <a:off x="2013852" y="2016735"/>
            <a:ext cx="2444680" cy="794064"/>
          </a:xfrm>
          <a:prstGeom prst="rect">
            <a:avLst/>
          </a:prstGeom>
          <a:noFill/>
        </p:spPr>
        <p:txBody>
          <a:bodyPr wrap="square" rtlCol="0">
            <a:spAutoFit/>
          </a:bodyPr>
          <a:lstStyle/>
          <a:p>
            <a:pPr algn="ctr" defTabSz="1219170">
              <a:spcBef>
                <a:spcPct val="20000"/>
              </a:spcBef>
              <a:defRPr/>
            </a:pPr>
            <a:r>
              <a:rPr lang="en-US" sz="2400" dirty="0">
                <a:solidFill>
                  <a:srgbClr val="56595E"/>
                </a:solidFill>
                <a:latin typeface="Bernard MT Condensed" panose="02050806060905020404" pitchFamily="18" charset="0"/>
              </a:rPr>
              <a:t>61%</a:t>
            </a:r>
          </a:p>
          <a:p>
            <a:pPr algn="ctr" defTabSz="1219170">
              <a:spcBef>
                <a:spcPct val="20000"/>
              </a:spcBef>
              <a:defRPr/>
            </a:pPr>
            <a:r>
              <a:rPr lang="en-US" sz="1600" dirty="0">
                <a:solidFill>
                  <a:srgbClr val="56595E"/>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87951" y="280627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36B8E3"/>
                </a:solidFill>
                <a:latin typeface="Bernard MT Condensed" panose="02050806060905020404" pitchFamily="18" charset="0"/>
              </a:rPr>
              <a:t>LOREM IPSUM DOLOR</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rgbClr val="56595E"/>
                </a:solidFill>
                <a:latin typeface="Bernard MT Condensed" panose="02050806060905020404" pitchFamily="18" charset="0"/>
              </a:rPr>
              <a:t>76%</a:t>
            </a:r>
          </a:p>
          <a:p>
            <a:pPr algn="ctr" defTabSz="1219170">
              <a:spcBef>
                <a:spcPct val="20000"/>
              </a:spcBef>
              <a:defRPr/>
            </a:pPr>
            <a:r>
              <a:rPr lang="en-US" sz="1600" dirty="0">
                <a:solidFill>
                  <a:srgbClr val="56595E"/>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157EBF"/>
                </a:solidFill>
                <a:latin typeface="Bernard MT Condensed" panose="02050806060905020404" pitchFamily="18" charset="0"/>
              </a:rPr>
              <a:t>LOREM IPSUM DOLOR</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50024840-0523-43BE-A3B7-29ABA0AEB0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1318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2018-12-12T16:27:20Z</dcterms:modified>
</cp:coreProperties>
</file>