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88303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837569" y="3962400"/>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36B8E3"/>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4572000" y="2210065"/>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239BD3"/>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6583680" y="2210065"/>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157EBF"/>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7379071" y="3962400"/>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0967B9"/>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8389709" y="3956875"/>
            <a:ext cx="3601260" cy="1538883"/>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7522228" y="1693946"/>
            <a:ext cx="4465146" cy="1154162"/>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49060" y="1693946"/>
            <a:ext cx="4465146" cy="1154162"/>
          </a:xfrm>
          <a:prstGeom prst="rect">
            <a:avLst/>
          </a:prstGeom>
          <a:noFill/>
        </p:spPr>
        <p:txBody>
          <a:bodyPr wrap="square" rtlCol="0">
            <a:spAutoFit/>
          </a:bodyPr>
          <a:lstStyle/>
          <a:p>
            <a:pPr algn="r"/>
            <a:r>
              <a:rPr lang="en-US" sz="1400" dirty="0">
                <a:solidFill>
                  <a:srgbClr val="239BD3"/>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96326" y="3969203"/>
            <a:ext cx="3601260" cy="1538883"/>
          </a:xfrm>
          <a:prstGeom prst="rect">
            <a:avLst/>
          </a:prstGeom>
          <a:noFill/>
        </p:spPr>
        <p:txBody>
          <a:bodyPr wrap="square" rtlCol="0">
            <a:spAutoFit/>
          </a:bodyPr>
          <a:lstStyle/>
          <a:p>
            <a:pPr algn="r"/>
            <a:r>
              <a:rPr lang="en-US" sz="1400" dirty="0">
                <a:solidFill>
                  <a:srgbClr val="36B8E3"/>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rgbClr val="56595E"/>
                </a:solidFill>
                <a:latin typeface="Bernard MT Condensed" panose="02050806060905020404" pitchFamily="18" charset="0"/>
              </a:rPr>
              <a:t>LOREM IPSUM</a:t>
            </a: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33" name="Picture 32">
            <a:hlinkClick r:id="rId6"/>
            <a:extLst>
              <a:ext uri="{FF2B5EF4-FFF2-40B4-BE49-F238E27FC236}">
                <a16:creationId xmlns:a16="http://schemas.microsoft.com/office/drawing/2014/main" id="{1689CCE4-77F6-4F5E-8963-4E8ED747CE6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911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1390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2018-12-12T16:26:23Z</dcterms:modified>
</cp:coreProperties>
</file>