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2104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25000">
                <a:srgbClr val="000000">
                  <a:alpha val="20000"/>
                </a:srgbClr>
              </a:gs>
              <a:gs pos="0">
                <a:schemeClr val="tx1">
                  <a:alpha val="0"/>
                </a:scheme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tx1">
                  <a:alpha val="0"/>
                </a:schemeClr>
              </a:gs>
              <a:gs pos="25000">
                <a:srgbClr val="000000">
                  <a:alpha val="20000"/>
                </a:srgbClr>
              </a:gs>
              <a:gs pos="50000">
                <a:schemeClr val="tx1">
                  <a:alpha val="50000"/>
                </a:schemeClr>
              </a:gs>
              <a:gs pos="100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0967B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36B8E3"/>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56595E"/>
                  </a:solidFill>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239BD3"/>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56595E"/>
                  </a:solidFill>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157EBF"/>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56595E"/>
                  </a:solidFill>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rgbClr val="0967B9"/>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56595E"/>
                  </a:solidFill>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56595E"/>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21C9EAD0-1255-48AC-A023-48A396E378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1356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2018-12-12T16:25:27Z</dcterms:modified>
</cp:coreProperties>
</file>