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5461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62" name="Freeform: Shape 61">
            <a:extLst>
              <a:ext uri="{FF2B5EF4-FFF2-40B4-BE49-F238E27FC236}">
                <a16:creationId xmlns:a16="http://schemas.microsoft.com/office/drawing/2014/main" id="{AA7B0E74-2640-4F70-90F2-159CDE13F165}"/>
              </a:ext>
            </a:extLst>
          </p:cNvPr>
          <p:cNvSpPr>
            <a:spLocks noChangeAspect="1"/>
          </p:cNvSpPr>
          <p:nvPr/>
        </p:nvSpPr>
        <p:spPr>
          <a:xfrm rot="10800000">
            <a:off x="9236745" y="3775264"/>
            <a:ext cx="1464192" cy="185864"/>
          </a:xfrm>
          <a:custGeom>
            <a:avLst/>
            <a:gdLst>
              <a:gd name="connsiteX0" fmla="*/ 3001527 w 3001527"/>
              <a:gd name="connsiteY0" fmla="*/ 17600 h 381013"/>
              <a:gd name="connsiteX1" fmla="*/ 2977043 w 3001527"/>
              <a:gd name="connsiteY1" fmla="*/ 138872 h 381013"/>
              <a:gd name="connsiteX2" fmla="*/ 2611737 w 3001527"/>
              <a:gd name="connsiteY2" fmla="*/ 381013 h 381013"/>
              <a:gd name="connsiteX3" fmla="*/ 2246429 w 3001527"/>
              <a:gd name="connsiteY3" fmla="*/ 138872 h 381013"/>
              <a:gd name="connsiteX4" fmla="*/ 2239821 w 3001527"/>
              <a:gd name="connsiteY4" fmla="*/ 106146 h 381013"/>
              <a:gd name="connsiteX5" fmla="*/ 0 w 3001527"/>
              <a:gd name="connsiteY5" fmla="*/ 106146 h 381013"/>
              <a:gd name="connsiteX6" fmla="*/ 0 w 3001527"/>
              <a:gd name="connsiteY6" fmla="*/ 0 h 381013"/>
              <a:gd name="connsiteX7" fmla="*/ 2241017 w 3001527"/>
              <a:gd name="connsiteY7" fmla="*/ 0 h 381013"/>
              <a:gd name="connsiteX8" fmla="*/ 2241017 w 3001527"/>
              <a:gd name="connsiteY8" fmla="*/ 2 h 381013"/>
              <a:gd name="connsiteX9" fmla="*/ 2331124 w 3001527"/>
              <a:gd name="connsiteY9" fmla="*/ 2 h 381013"/>
              <a:gd name="connsiteX10" fmla="*/ 2353378 w 3001527"/>
              <a:gd name="connsiteY10" fmla="*/ 110229 h 381013"/>
              <a:gd name="connsiteX11" fmla="*/ 2614311 w 3001527"/>
              <a:gd name="connsiteY11" fmla="*/ 283184 h 381013"/>
              <a:gd name="connsiteX12" fmla="*/ 2875247 w 3001527"/>
              <a:gd name="connsiteY12" fmla="*/ 110229 h 381013"/>
              <a:gd name="connsiteX13" fmla="*/ 2897499 w 3001527"/>
              <a:gd name="connsiteY13" fmla="*/ 2 h 381013"/>
              <a:gd name="connsiteX14" fmla="*/ 2946254 w 3001527"/>
              <a:gd name="connsiteY14" fmla="*/ 2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01527" h="381013">
                <a:moveTo>
                  <a:pt x="3001527" y="17600"/>
                </a:moveTo>
                <a:lnTo>
                  <a:pt x="2977043" y="138872"/>
                </a:lnTo>
                <a:cubicBezTo>
                  <a:pt x="2916857" y="281168"/>
                  <a:pt x="2775958" y="381013"/>
                  <a:pt x="2611737" y="381013"/>
                </a:cubicBezTo>
                <a:cubicBezTo>
                  <a:pt x="2447516" y="381013"/>
                  <a:pt x="2306615" y="281168"/>
                  <a:pt x="2246429" y="138872"/>
                </a:cubicBezTo>
                <a:lnTo>
                  <a:pt x="2239821" y="106146"/>
                </a:lnTo>
                <a:lnTo>
                  <a:pt x="0" y="106146"/>
                </a:lnTo>
                <a:lnTo>
                  <a:pt x="0" y="0"/>
                </a:lnTo>
                <a:lnTo>
                  <a:pt x="2241017" y="0"/>
                </a:lnTo>
                <a:lnTo>
                  <a:pt x="2241017" y="2"/>
                </a:lnTo>
                <a:lnTo>
                  <a:pt x="2331124" y="2"/>
                </a:lnTo>
                <a:lnTo>
                  <a:pt x="2353378" y="110229"/>
                </a:lnTo>
                <a:cubicBezTo>
                  <a:pt x="2396369" y="211866"/>
                  <a:pt x="2497012" y="283184"/>
                  <a:pt x="2614311" y="283184"/>
                </a:cubicBezTo>
                <a:cubicBezTo>
                  <a:pt x="2731611" y="283184"/>
                  <a:pt x="2832254" y="211866"/>
                  <a:pt x="2875247" y="110229"/>
                </a:cubicBezTo>
                <a:lnTo>
                  <a:pt x="2897499" y="2"/>
                </a:lnTo>
                <a:lnTo>
                  <a:pt x="2946254" y="2"/>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56595E"/>
              </a:solidFill>
            </a:endParaRPr>
          </a:p>
        </p:txBody>
      </p:sp>
      <p:sp>
        <p:nvSpPr>
          <p:cNvPr id="64" name="Freeform: Shape 63">
            <a:extLst>
              <a:ext uri="{FF2B5EF4-FFF2-40B4-BE49-F238E27FC236}">
                <a16:creationId xmlns:a16="http://schemas.microsoft.com/office/drawing/2014/main" id="{8389C1E9-61C8-4BCE-AB45-54E23A3F168F}"/>
              </a:ext>
            </a:extLst>
          </p:cNvPr>
          <p:cNvSpPr>
            <a:spLocks noChangeAspect="1"/>
          </p:cNvSpPr>
          <p:nvPr/>
        </p:nvSpPr>
        <p:spPr>
          <a:xfrm rot="10800000" flipV="1">
            <a:off x="7827472" y="3918584"/>
            <a:ext cx="1463142" cy="185864"/>
          </a:xfrm>
          <a:custGeom>
            <a:avLst/>
            <a:gdLst>
              <a:gd name="connsiteX0" fmla="*/ 2999376 w 2999376"/>
              <a:gd name="connsiteY0" fmla="*/ 28256 h 381013"/>
              <a:gd name="connsiteX1" fmla="*/ 2977043 w 2999376"/>
              <a:gd name="connsiteY1" fmla="*/ 138873 h 381013"/>
              <a:gd name="connsiteX2" fmla="*/ 2611737 w 2999376"/>
              <a:gd name="connsiteY2" fmla="*/ 381013 h 381013"/>
              <a:gd name="connsiteX3" fmla="*/ 2246428 w 2999376"/>
              <a:gd name="connsiteY3" fmla="*/ 138873 h 381013"/>
              <a:gd name="connsiteX4" fmla="*/ 2239820 w 2999376"/>
              <a:gd name="connsiteY4" fmla="*/ 106146 h 381013"/>
              <a:gd name="connsiteX5" fmla="*/ 0 w 2999376"/>
              <a:gd name="connsiteY5" fmla="*/ 106146 h 381013"/>
              <a:gd name="connsiteX6" fmla="*/ 0 w 2999376"/>
              <a:gd name="connsiteY6" fmla="*/ 16294 h 381013"/>
              <a:gd name="connsiteX7" fmla="*/ 74481 w 2999376"/>
              <a:gd name="connsiteY7" fmla="*/ 0 h 381013"/>
              <a:gd name="connsiteX8" fmla="*/ 2241016 w 2999376"/>
              <a:gd name="connsiteY8" fmla="*/ 0 h 381013"/>
              <a:gd name="connsiteX9" fmla="*/ 2241016 w 2999376"/>
              <a:gd name="connsiteY9" fmla="*/ 2 h 381013"/>
              <a:gd name="connsiteX10" fmla="*/ 2331123 w 2999376"/>
              <a:gd name="connsiteY10" fmla="*/ 2 h 381013"/>
              <a:gd name="connsiteX11" fmla="*/ 2353378 w 2999376"/>
              <a:gd name="connsiteY11" fmla="*/ 110229 h 381013"/>
              <a:gd name="connsiteX12" fmla="*/ 2614311 w 2999376"/>
              <a:gd name="connsiteY12" fmla="*/ 283184 h 381013"/>
              <a:gd name="connsiteX13" fmla="*/ 2875247 w 2999376"/>
              <a:gd name="connsiteY13" fmla="*/ 110229 h 381013"/>
              <a:gd name="connsiteX14" fmla="*/ 2897340 w 2999376"/>
              <a:gd name="connsiteY14" fmla="*/ 790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99376" h="381013">
                <a:moveTo>
                  <a:pt x="2999376" y="28256"/>
                </a:moveTo>
                <a:lnTo>
                  <a:pt x="2977043" y="138873"/>
                </a:lnTo>
                <a:cubicBezTo>
                  <a:pt x="2916857" y="281168"/>
                  <a:pt x="2775957" y="381013"/>
                  <a:pt x="2611737" y="381013"/>
                </a:cubicBezTo>
                <a:cubicBezTo>
                  <a:pt x="2447516" y="381013"/>
                  <a:pt x="2306615" y="281168"/>
                  <a:pt x="2246428" y="138873"/>
                </a:cubicBezTo>
                <a:lnTo>
                  <a:pt x="2239820" y="106146"/>
                </a:lnTo>
                <a:lnTo>
                  <a:pt x="0" y="106146"/>
                </a:lnTo>
                <a:lnTo>
                  <a:pt x="0" y="16294"/>
                </a:lnTo>
                <a:lnTo>
                  <a:pt x="74481" y="0"/>
                </a:lnTo>
                <a:lnTo>
                  <a:pt x="2241016" y="0"/>
                </a:lnTo>
                <a:lnTo>
                  <a:pt x="2241016" y="2"/>
                </a:lnTo>
                <a:lnTo>
                  <a:pt x="2331123" y="2"/>
                </a:lnTo>
                <a:lnTo>
                  <a:pt x="2353378" y="110229"/>
                </a:lnTo>
                <a:cubicBezTo>
                  <a:pt x="2396369" y="211866"/>
                  <a:pt x="2497012" y="283184"/>
                  <a:pt x="2614311" y="283184"/>
                </a:cubicBezTo>
                <a:cubicBezTo>
                  <a:pt x="2731611" y="283184"/>
                  <a:pt x="2832254" y="211866"/>
                  <a:pt x="2875247" y="110229"/>
                </a:cubicBezTo>
                <a:lnTo>
                  <a:pt x="2897340" y="790"/>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56595E"/>
              </a:solidFill>
            </a:endParaRPr>
          </a:p>
        </p:txBody>
      </p:sp>
      <p:sp>
        <p:nvSpPr>
          <p:cNvPr id="58" name="Freeform: Shape 57">
            <a:extLst>
              <a:ext uri="{FF2B5EF4-FFF2-40B4-BE49-F238E27FC236}">
                <a16:creationId xmlns:a16="http://schemas.microsoft.com/office/drawing/2014/main" id="{48181A83-04E6-4BA3-84CA-C3B0E4680CC9}"/>
              </a:ext>
            </a:extLst>
          </p:cNvPr>
          <p:cNvSpPr>
            <a:spLocks noChangeAspect="1"/>
          </p:cNvSpPr>
          <p:nvPr/>
        </p:nvSpPr>
        <p:spPr>
          <a:xfrm rot="10800000">
            <a:off x="6419376" y="3782562"/>
            <a:ext cx="1463704" cy="185863"/>
          </a:xfrm>
          <a:custGeom>
            <a:avLst/>
            <a:gdLst>
              <a:gd name="connsiteX0" fmla="*/ 3000516 w 3000516"/>
              <a:gd name="connsiteY0" fmla="*/ 22637 h 381012"/>
              <a:gd name="connsiteX1" fmla="*/ 2977049 w 3000516"/>
              <a:gd name="connsiteY1" fmla="*/ 138872 h 381012"/>
              <a:gd name="connsiteX2" fmla="*/ 2611742 w 3000516"/>
              <a:gd name="connsiteY2" fmla="*/ 381012 h 381012"/>
              <a:gd name="connsiteX3" fmla="*/ 2246433 w 3000516"/>
              <a:gd name="connsiteY3" fmla="*/ 138872 h 381012"/>
              <a:gd name="connsiteX4" fmla="*/ 2239825 w 3000516"/>
              <a:gd name="connsiteY4" fmla="*/ 106145 h 381012"/>
              <a:gd name="connsiteX5" fmla="*/ 0 w 3000516"/>
              <a:gd name="connsiteY5" fmla="*/ 106145 h 381012"/>
              <a:gd name="connsiteX6" fmla="*/ 0 w 3000516"/>
              <a:gd name="connsiteY6" fmla="*/ 26370 h 381012"/>
              <a:gd name="connsiteX7" fmla="*/ 98869 w 3000516"/>
              <a:gd name="connsiteY7" fmla="*/ 0 h 381012"/>
              <a:gd name="connsiteX8" fmla="*/ 2241021 w 3000516"/>
              <a:gd name="connsiteY8" fmla="*/ 0 h 381012"/>
              <a:gd name="connsiteX9" fmla="*/ 2241021 w 3000516"/>
              <a:gd name="connsiteY9" fmla="*/ 2 h 381012"/>
              <a:gd name="connsiteX10" fmla="*/ 2331128 w 3000516"/>
              <a:gd name="connsiteY10" fmla="*/ 2 h 381012"/>
              <a:gd name="connsiteX11" fmla="*/ 2353383 w 3000516"/>
              <a:gd name="connsiteY11" fmla="*/ 110229 h 381012"/>
              <a:gd name="connsiteX12" fmla="*/ 2614317 w 3000516"/>
              <a:gd name="connsiteY12" fmla="*/ 283184 h 381012"/>
              <a:gd name="connsiteX13" fmla="*/ 2875253 w 3000516"/>
              <a:gd name="connsiteY13" fmla="*/ 110229 h 381012"/>
              <a:gd name="connsiteX14" fmla="*/ 2893686 w 3000516"/>
              <a:gd name="connsiteY14" fmla="*/ 18921 h 381012"/>
              <a:gd name="connsiteX15" fmla="*/ 2940300 w 3000516"/>
              <a:gd name="connsiteY15" fmla="*/ 6488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0516" h="381012">
                <a:moveTo>
                  <a:pt x="3000516" y="22637"/>
                </a:moveTo>
                <a:lnTo>
                  <a:pt x="2977049" y="138872"/>
                </a:lnTo>
                <a:cubicBezTo>
                  <a:pt x="2916862" y="281167"/>
                  <a:pt x="2775963" y="381012"/>
                  <a:pt x="2611742" y="381012"/>
                </a:cubicBezTo>
                <a:cubicBezTo>
                  <a:pt x="2447521" y="381012"/>
                  <a:pt x="2306620" y="281167"/>
                  <a:pt x="2246433" y="138872"/>
                </a:cubicBezTo>
                <a:lnTo>
                  <a:pt x="2239825" y="106145"/>
                </a:lnTo>
                <a:lnTo>
                  <a:pt x="0" y="106145"/>
                </a:lnTo>
                <a:lnTo>
                  <a:pt x="0" y="26370"/>
                </a:lnTo>
                <a:lnTo>
                  <a:pt x="98869" y="0"/>
                </a:lnTo>
                <a:lnTo>
                  <a:pt x="2241021" y="0"/>
                </a:lnTo>
                <a:lnTo>
                  <a:pt x="2241021" y="2"/>
                </a:lnTo>
                <a:lnTo>
                  <a:pt x="2331128" y="2"/>
                </a:lnTo>
                <a:lnTo>
                  <a:pt x="2353383" y="110229"/>
                </a:lnTo>
                <a:cubicBezTo>
                  <a:pt x="2396373" y="211866"/>
                  <a:pt x="2497016" y="283183"/>
                  <a:pt x="2614317" y="283184"/>
                </a:cubicBezTo>
                <a:cubicBezTo>
                  <a:pt x="2731616" y="283183"/>
                  <a:pt x="2832260" y="211866"/>
                  <a:pt x="2875253" y="110229"/>
                </a:cubicBezTo>
                <a:lnTo>
                  <a:pt x="2893686" y="18921"/>
                </a:lnTo>
                <a:lnTo>
                  <a:pt x="2940300" y="6488"/>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56595E"/>
              </a:solidFill>
            </a:endParaRPr>
          </a:p>
        </p:txBody>
      </p:sp>
      <p:sp>
        <p:nvSpPr>
          <p:cNvPr id="54" name="Freeform: Shape 53">
            <a:extLst>
              <a:ext uri="{FF2B5EF4-FFF2-40B4-BE49-F238E27FC236}">
                <a16:creationId xmlns:a16="http://schemas.microsoft.com/office/drawing/2014/main" id="{B1AFE103-DED6-4BAA-85EB-EC89C3CD48CE}"/>
              </a:ext>
            </a:extLst>
          </p:cNvPr>
          <p:cNvSpPr>
            <a:spLocks noChangeAspect="1"/>
          </p:cNvSpPr>
          <p:nvPr/>
        </p:nvSpPr>
        <p:spPr>
          <a:xfrm rot="10800000" flipV="1">
            <a:off x="5004840" y="3913403"/>
            <a:ext cx="1463702" cy="185863"/>
          </a:xfrm>
          <a:custGeom>
            <a:avLst/>
            <a:gdLst>
              <a:gd name="connsiteX0" fmla="*/ 24601 w 3000512"/>
              <a:gd name="connsiteY0" fmla="*/ 0 h 381012"/>
              <a:gd name="connsiteX1" fmla="*/ 2241021 w 3000512"/>
              <a:gd name="connsiteY1" fmla="*/ 0 h 381012"/>
              <a:gd name="connsiteX2" fmla="*/ 2241021 w 3000512"/>
              <a:gd name="connsiteY2" fmla="*/ 2 h 381012"/>
              <a:gd name="connsiteX3" fmla="*/ 2331128 w 3000512"/>
              <a:gd name="connsiteY3" fmla="*/ 2 h 381012"/>
              <a:gd name="connsiteX4" fmla="*/ 2353383 w 3000512"/>
              <a:gd name="connsiteY4" fmla="*/ 110229 h 381012"/>
              <a:gd name="connsiteX5" fmla="*/ 2614317 w 3000512"/>
              <a:gd name="connsiteY5" fmla="*/ 283184 h 381012"/>
              <a:gd name="connsiteX6" fmla="*/ 2875253 w 3000512"/>
              <a:gd name="connsiteY6" fmla="*/ 110229 h 381012"/>
              <a:gd name="connsiteX7" fmla="*/ 2896355 w 3000512"/>
              <a:gd name="connsiteY7" fmla="*/ 5698 h 381012"/>
              <a:gd name="connsiteX8" fmla="*/ 2917633 w 3000512"/>
              <a:gd name="connsiteY8" fmla="*/ 2 h 381012"/>
              <a:gd name="connsiteX9" fmla="*/ 2959472 w 3000512"/>
              <a:gd name="connsiteY9" fmla="*/ 2 h 381012"/>
              <a:gd name="connsiteX10" fmla="*/ 3000512 w 3000512"/>
              <a:gd name="connsiteY10" fmla="*/ 22661 h 381012"/>
              <a:gd name="connsiteX11" fmla="*/ 2977049 w 3000512"/>
              <a:gd name="connsiteY11" fmla="*/ 138872 h 381012"/>
              <a:gd name="connsiteX12" fmla="*/ 2611742 w 3000512"/>
              <a:gd name="connsiteY12" fmla="*/ 381012 h 381012"/>
              <a:gd name="connsiteX13" fmla="*/ 2246433 w 3000512"/>
              <a:gd name="connsiteY13" fmla="*/ 138872 h 381012"/>
              <a:gd name="connsiteX14" fmla="*/ 2239825 w 3000512"/>
              <a:gd name="connsiteY14" fmla="*/ 106145 h 381012"/>
              <a:gd name="connsiteX15" fmla="*/ 0 w 3000512"/>
              <a:gd name="connsiteY15" fmla="*/ 106145 h 381012"/>
              <a:gd name="connsiteX16" fmla="*/ 0 w 3000512"/>
              <a:gd name="connsiteY16" fmla="*/ 24544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0512" h="381012">
                <a:moveTo>
                  <a:pt x="24601" y="0"/>
                </a:moveTo>
                <a:lnTo>
                  <a:pt x="2241021" y="0"/>
                </a:lnTo>
                <a:lnTo>
                  <a:pt x="2241021" y="2"/>
                </a:lnTo>
                <a:lnTo>
                  <a:pt x="2331128" y="2"/>
                </a:lnTo>
                <a:lnTo>
                  <a:pt x="2353383" y="110229"/>
                </a:lnTo>
                <a:cubicBezTo>
                  <a:pt x="2396373" y="211866"/>
                  <a:pt x="2497016" y="283184"/>
                  <a:pt x="2614317" y="283184"/>
                </a:cubicBezTo>
                <a:cubicBezTo>
                  <a:pt x="2731617" y="283184"/>
                  <a:pt x="2832260" y="211866"/>
                  <a:pt x="2875253" y="110229"/>
                </a:cubicBezTo>
                <a:lnTo>
                  <a:pt x="2896355" y="5698"/>
                </a:lnTo>
                <a:lnTo>
                  <a:pt x="2917633" y="2"/>
                </a:lnTo>
                <a:lnTo>
                  <a:pt x="2959472" y="2"/>
                </a:lnTo>
                <a:lnTo>
                  <a:pt x="3000512" y="22661"/>
                </a:lnTo>
                <a:lnTo>
                  <a:pt x="2977049" y="138872"/>
                </a:lnTo>
                <a:cubicBezTo>
                  <a:pt x="2916863" y="281167"/>
                  <a:pt x="2775963" y="381012"/>
                  <a:pt x="2611742" y="381012"/>
                </a:cubicBezTo>
                <a:cubicBezTo>
                  <a:pt x="2447521" y="381012"/>
                  <a:pt x="2306620" y="281167"/>
                  <a:pt x="2246433" y="138872"/>
                </a:cubicBezTo>
                <a:lnTo>
                  <a:pt x="2239825" y="106145"/>
                </a:lnTo>
                <a:lnTo>
                  <a:pt x="0" y="106145"/>
                </a:lnTo>
                <a:lnTo>
                  <a:pt x="0" y="24544"/>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56595E"/>
              </a:solidFill>
            </a:endParaRPr>
          </a:p>
        </p:txBody>
      </p:sp>
      <p:sp>
        <p:nvSpPr>
          <p:cNvPr id="48" name="Freeform: Shape 47">
            <a:extLst>
              <a:ext uri="{FF2B5EF4-FFF2-40B4-BE49-F238E27FC236}">
                <a16:creationId xmlns:a16="http://schemas.microsoft.com/office/drawing/2014/main" id="{D08861F5-6D3F-4096-B0C8-0DBFB9FB1F3D}"/>
              </a:ext>
            </a:extLst>
          </p:cNvPr>
          <p:cNvSpPr>
            <a:spLocks noChangeAspect="1"/>
          </p:cNvSpPr>
          <p:nvPr/>
        </p:nvSpPr>
        <p:spPr>
          <a:xfrm rot="10800000">
            <a:off x="3596493"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56595E"/>
              </a:solidFill>
            </a:endParaRPr>
          </a:p>
        </p:txBody>
      </p:sp>
      <p:sp>
        <p:nvSpPr>
          <p:cNvPr id="42" name="Freeform: Shape 41">
            <a:extLst>
              <a:ext uri="{FF2B5EF4-FFF2-40B4-BE49-F238E27FC236}">
                <a16:creationId xmlns:a16="http://schemas.microsoft.com/office/drawing/2014/main" id="{68209118-740D-4749-A4B6-0930338B5AE4}"/>
              </a:ext>
            </a:extLst>
          </p:cNvPr>
          <p:cNvSpPr>
            <a:spLocks noChangeAspect="1"/>
          </p:cNvSpPr>
          <p:nvPr/>
        </p:nvSpPr>
        <p:spPr>
          <a:xfrm rot="10800000" flipV="1">
            <a:off x="2198704" y="3913403"/>
            <a:ext cx="1453547" cy="185864"/>
          </a:xfrm>
          <a:custGeom>
            <a:avLst/>
            <a:gdLst>
              <a:gd name="connsiteX0" fmla="*/ 1825 w 2979706"/>
              <a:gd name="connsiteY0" fmla="*/ 19365 h 381013"/>
              <a:gd name="connsiteX1" fmla="*/ 15975 w 2979706"/>
              <a:gd name="connsiteY1" fmla="*/ 1 h 381013"/>
              <a:gd name="connsiteX2" fmla="*/ 2219996 w 2979706"/>
              <a:gd name="connsiteY2" fmla="*/ 0 h 381013"/>
              <a:gd name="connsiteX3" fmla="*/ 2219995 w 2979706"/>
              <a:gd name="connsiteY3" fmla="*/ 2 h 381013"/>
              <a:gd name="connsiteX4" fmla="*/ 2310102 w 2979706"/>
              <a:gd name="connsiteY4" fmla="*/ 2 h 381013"/>
              <a:gd name="connsiteX5" fmla="*/ 2332357 w 2979706"/>
              <a:gd name="connsiteY5" fmla="*/ 110229 h 381013"/>
              <a:gd name="connsiteX6" fmla="*/ 2593290 w 2979706"/>
              <a:gd name="connsiteY6" fmla="*/ 283185 h 381013"/>
              <a:gd name="connsiteX7" fmla="*/ 2854226 w 2979706"/>
              <a:gd name="connsiteY7" fmla="*/ 110230 h 381013"/>
              <a:gd name="connsiteX8" fmla="*/ 2876326 w 2979706"/>
              <a:gd name="connsiteY8" fmla="*/ 756 h 381013"/>
              <a:gd name="connsiteX9" fmla="*/ 2883922 w 2979706"/>
              <a:gd name="connsiteY9" fmla="*/ 2 h 381013"/>
              <a:gd name="connsiteX10" fmla="*/ 2942359 w 2979706"/>
              <a:gd name="connsiteY10" fmla="*/ 2 h 381013"/>
              <a:gd name="connsiteX11" fmla="*/ 2979706 w 2979706"/>
              <a:gd name="connsiteY11" fmla="*/ 21564 h 381013"/>
              <a:gd name="connsiteX12" fmla="*/ 2956022 w 2979706"/>
              <a:gd name="connsiteY12" fmla="*/ 138872 h 381013"/>
              <a:gd name="connsiteX13" fmla="*/ 2590716 w 2979706"/>
              <a:gd name="connsiteY13" fmla="*/ 381013 h 381013"/>
              <a:gd name="connsiteX14" fmla="*/ 2225407 w 2979706"/>
              <a:gd name="connsiteY14" fmla="*/ 138872 h 381013"/>
              <a:gd name="connsiteX15" fmla="*/ 2218800 w 2979706"/>
              <a:gd name="connsiteY15" fmla="*/ 106146 h 381013"/>
              <a:gd name="connsiteX16" fmla="*/ 0 w 2979706"/>
              <a:gd name="connsiteY16" fmla="*/ 106145 h 381013"/>
              <a:gd name="connsiteX17" fmla="*/ 2094 w 2979706"/>
              <a:gd name="connsiteY17" fmla="*/ 102259 h 381013"/>
              <a:gd name="connsiteX18" fmla="*/ 6101 w 2979706"/>
              <a:gd name="connsiteY18" fmla="*/ 62436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706" h="381013">
                <a:moveTo>
                  <a:pt x="1825" y="19365"/>
                </a:moveTo>
                <a:lnTo>
                  <a:pt x="15975" y="1"/>
                </a:lnTo>
                <a:lnTo>
                  <a:pt x="2219996" y="0"/>
                </a:lnTo>
                <a:lnTo>
                  <a:pt x="2219995" y="2"/>
                </a:lnTo>
                <a:lnTo>
                  <a:pt x="2310102" y="2"/>
                </a:lnTo>
                <a:lnTo>
                  <a:pt x="2332357" y="110229"/>
                </a:lnTo>
                <a:cubicBezTo>
                  <a:pt x="2375347" y="211866"/>
                  <a:pt x="2475990" y="283185"/>
                  <a:pt x="2593290" y="283185"/>
                </a:cubicBezTo>
                <a:cubicBezTo>
                  <a:pt x="2710590" y="283185"/>
                  <a:pt x="2811233" y="211866"/>
                  <a:pt x="2854226" y="110230"/>
                </a:cubicBezTo>
                <a:lnTo>
                  <a:pt x="2876326" y="756"/>
                </a:lnTo>
                <a:lnTo>
                  <a:pt x="2883922" y="2"/>
                </a:lnTo>
                <a:lnTo>
                  <a:pt x="2942359" y="2"/>
                </a:lnTo>
                <a:lnTo>
                  <a:pt x="2979706" y="21564"/>
                </a:lnTo>
                <a:lnTo>
                  <a:pt x="2956022" y="138872"/>
                </a:lnTo>
                <a:cubicBezTo>
                  <a:pt x="2895836" y="281167"/>
                  <a:pt x="2754936" y="381013"/>
                  <a:pt x="2590716" y="381013"/>
                </a:cubicBezTo>
                <a:cubicBezTo>
                  <a:pt x="2426495" y="381013"/>
                  <a:pt x="2285594" y="281167"/>
                  <a:pt x="2225407" y="138872"/>
                </a:cubicBezTo>
                <a:lnTo>
                  <a:pt x="2218800" y="106146"/>
                </a:lnTo>
                <a:lnTo>
                  <a:pt x="0" y="106145"/>
                </a:lnTo>
                <a:lnTo>
                  <a:pt x="2094" y="102259"/>
                </a:lnTo>
                <a:cubicBezTo>
                  <a:pt x="5978" y="89756"/>
                  <a:pt x="7475" y="76285"/>
                  <a:pt x="6101" y="62436"/>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sp>
        <p:nvSpPr>
          <p:cNvPr id="67" name="Freeform: Shape 66">
            <a:extLst>
              <a:ext uri="{FF2B5EF4-FFF2-40B4-BE49-F238E27FC236}">
                <a16:creationId xmlns:a16="http://schemas.microsoft.com/office/drawing/2014/main" id="{0F50A97C-A9C3-4635-A404-102CED461D7C}"/>
              </a:ext>
            </a:extLst>
          </p:cNvPr>
          <p:cNvSpPr>
            <a:spLocks noChangeAspect="1"/>
          </p:cNvSpPr>
          <p:nvPr/>
        </p:nvSpPr>
        <p:spPr>
          <a:xfrm rot="10800000">
            <a:off x="787671"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56595E"/>
              </a:solidFill>
            </a:endParaRPr>
          </a:p>
        </p:txBody>
      </p:sp>
      <p:grpSp>
        <p:nvGrpSpPr>
          <p:cNvPr id="77" name="Group 76">
            <a:extLst>
              <a:ext uri="{FF2B5EF4-FFF2-40B4-BE49-F238E27FC236}">
                <a16:creationId xmlns:a16="http://schemas.microsoft.com/office/drawing/2014/main" id="{C9C7C409-D4AB-4D34-A944-5FF158AC98B4}"/>
              </a:ext>
            </a:extLst>
          </p:cNvPr>
          <p:cNvGrpSpPr/>
          <p:nvPr/>
        </p:nvGrpSpPr>
        <p:grpSpPr>
          <a:xfrm>
            <a:off x="609600" y="3866497"/>
            <a:ext cx="731522" cy="1343075"/>
            <a:chOff x="1043382" y="3866497"/>
            <a:chExt cx="731522" cy="1343075"/>
          </a:xfrm>
        </p:grpSpPr>
        <p:sp>
          <p:nvSpPr>
            <p:cNvPr id="26" name="Freeform: Shape 25">
              <a:extLst>
                <a:ext uri="{FF2B5EF4-FFF2-40B4-BE49-F238E27FC236}">
                  <a16:creationId xmlns:a16="http://schemas.microsoft.com/office/drawing/2014/main" id="{5FD25F20-5045-46C5-843A-11313174D0B4}"/>
                </a:ext>
              </a:extLst>
            </p:cNvPr>
            <p:cNvSpPr>
              <a:spLocks noChangeAspect="1"/>
            </p:cNvSpPr>
            <p:nvPr/>
          </p:nvSpPr>
          <p:spPr>
            <a:xfrm rot="10800000" flipH="1">
              <a:off x="1043384" y="3866497"/>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44D7F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TextBox 69">
              <a:extLst>
                <a:ext uri="{FF2B5EF4-FFF2-40B4-BE49-F238E27FC236}">
                  <a16:creationId xmlns:a16="http://schemas.microsoft.com/office/drawing/2014/main" id="{35301ADA-0A6F-4962-B37D-8DA5C2832E43}"/>
                </a:ext>
              </a:extLst>
            </p:cNvPr>
            <p:cNvSpPr txBox="1"/>
            <p:nvPr/>
          </p:nvSpPr>
          <p:spPr>
            <a:xfrm>
              <a:off x="1043382"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1923</a:t>
              </a:r>
            </a:p>
          </p:txBody>
        </p:sp>
      </p:grpSp>
      <p:grpSp>
        <p:nvGrpSpPr>
          <p:cNvPr id="79" name="Group 78">
            <a:extLst>
              <a:ext uri="{FF2B5EF4-FFF2-40B4-BE49-F238E27FC236}">
                <a16:creationId xmlns:a16="http://schemas.microsoft.com/office/drawing/2014/main" id="{C2B2F2AB-801C-4855-A791-29EE34522C7C}"/>
              </a:ext>
            </a:extLst>
          </p:cNvPr>
          <p:cNvGrpSpPr/>
          <p:nvPr/>
        </p:nvGrpSpPr>
        <p:grpSpPr>
          <a:xfrm>
            <a:off x="3415841" y="3867912"/>
            <a:ext cx="731521" cy="1343075"/>
            <a:chOff x="3849623" y="3867912"/>
            <a:chExt cx="731521" cy="1343075"/>
          </a:xfrm>
        </p:grpSpPr>
        <p:sp>
          <p:nvSpPr>
            <p:cNvPr id="28" name="Freeform: Shape 27">
              <a:extLst>
                <a:ext uri="{FF2B5EF4-FFF2-40B4-BE49-F238E27FC236}">
                  <a16:creationId xmlns:a16="http://schemas.microsoft.com/office/drawing/2014/main" id="{136F566F-6202-404E-8863-289F7130A34F}"/>
                </a:ext>
              </a:extLst>
            </p:cNvPr>
            <p:cNvSpPr>
              <a:spLocks noChangeAspect="1"/>
            </p:cNvSpPr>
            <p:nvPr/>
          </p:nvSpPr>
          <p:spPr>
            <a:xfrm rot="10800000" flipH="1">
              <a:off x="3849624"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239B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TextBox 70">
              <a:extLst>
                <a:ext uri="{FF2B5EF4-FFF2-40B4-BE49-F238E27FC236}">
                  <a16:creationId xmlns:a16="http://schemas.microsoft.com/office/drawing/2014/main" id="{D55F47EB-7F22-44A2-A009-420A2DD5F555}"/>
                </a:ext>
              </a:extLst>
            </p:cNvPr>
            <p:cNvSpPr txBox="1"/>
            <p:nvPr/>
          </p:nvSpPr>
          <p:spPr>
            <a:xfrm>
              <a:off x="3849623"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1969</a:t>
              </a:r>
            </a:p>
          </p:txBody>
        </p:sp>
      </p:grpSp>
      <p:grpSp>
        <p:nvGrpSpPr>
          <p:cNvPr id="81" name="Group 80">
            <a:extLst>
              <a:ext uri="{FF2B5EF4-FFF2-40B4-BE49-F238E27FC236}">
                <a16:creationId xmlns:a16="http://schemas.microsoft.com/office/drawing/2014/main" id="{C646E7CA-BF2C-4467-8F3A-15FD634B77E5}"/>
              </a:ext>
            </a:extLst>
          </p:cNvPr>
          <p:cNvGrpSpPr/>
          <p:nvPr/>
        </p:nvGrpSpPr>
        <p:grpSpPr>
          <a:xfrm>
            <a:off x="6232194" y="3867912"/>
            <a:ext cx="740664" cy="1343075"/>
            <a:chOff x="6665976" y="3867912"/>
            <a:chExt cx="740664" cy="1343075"/>
          </a:xfrm>
        </p:grpSpPr>
        <p:sp>
          <p:nvSpPr>
            <p:cNvPr id="29" name="Freeform: Shape 28">
              <a:extLst>
                <a:ext uri="{FF2B5EF4-FFF2-40B4-BE49-F238E27FC236}">
                  <a16:creationId xmlns:a16="http://schemas.microsoft.com/office/drawing/2014/main" id="{EB995C5C-F0E1-4989-A44F-AF4ECFF7A935}"/>
                </a:ext>
              </a:extLst>
            </p:cNvPr>
            <p:cNvSpPr>
              <a:spLocks noChangeAspect="1"/>
            </p:cNvSpPr>
            <p:nvPr/>
          </p:nvSpPr>
          <p:spPr>
            <a:xfrm rot="10800000">
              <a:off x="6675120"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0967B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1F80ABFA-306A-47E8-9087-C84F1F98C889}"/>
                </a:ext>
              </a:extLst>
            </p:cNvPr>
            <p:cNvSpPr txBox="1"/>
            <p:nvPr/>
          </p:nvSpPr>
          <p:spPr>
            <a:xfrm>
              <a:off x="6665976"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1999</a:t>
              </a:r>
            </a:p>
          </p:txBody>
        </p:sp>
      </p:grpSp>
      <p:grpSp>
        <p:nvGrpSpPr>
          <p:cNvPr id="83" name="Group 82">
            <a:extLst>
              <a:ext uri="{FF2B5EF4-FFF2-40B4-BE49-F238E27FC236}">
                <a16:creationId xmlns:a16="http://schemas.microsoft.com/office/drawing/2014/main" id="{003B3FCF-5573-41DC-A4D6-AC75090CF045}"/>
              </a:ext>
            </a:extLst>
          </p:cNvPr>
          <p:cNvGrpSpPr/>
          <p:nvPr/>
        </p:nvGrpSpPr>
        <p:grpSpPr>
          <a:xfrm>
            <a:off x="9050073" y="3867912"/>
            <a:ext cx="736837" cy="1343075"/>
            <a:chOff x="9495299" y="3867912"/>
            <a:chExt cx="736837" cy="1343075"/>
          </a:xfrm>
        </p:grpSpPr>
        <p:sp>
          <p:nvSpPr>
            <p:cNvPr id="24" name="Freeform: Shape 23">
              <a:extLst>
                <a:ext uri="{FF2B5EF4-FFF2-40B4-BE49-F238E27FC236}">
                  <a16:creationId xmlns:a16="http://schemas.microsoft.com/office/drawing/2014/main" id="{594C36B1-72D4-4BD0-8CF2-477280808B37}"/>
                </a:ext>
              </a:extLst>
            </p:cNvPr>
            <p:cNvSpPr>
              <a:spLocks noChangeAspect="1"/>
            </p:cNvSpPr>
            <p:nvPr/>
          </p:nvSpPr>
          <p:spPr>
            <a:xfrm rot="10800000">
              <a:off x="9500616"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00328C"/>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TextBox 72">
              <a:extLst>
                <a:ext uri="{FF2B5EF4-FFF2-40B4-BE49-F238E27FC236}">
                  <a16:creationId xmlns:a16="http://schemas.microsoft.com/office/drawing/2014/main" id="{D0AF4473-CC9F-4B1D-B0B6-A4CF67C542F0}"/>
                </a:ext>
              </a:extLst>
            </p:cNvPr>
            <p:cNvSpPr txBox="1"/>
            <p:nvPr/>
          </p:nvSpPr>
          <p:spPr>
            <a:xfrm>
              <a:off x="9495299"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2016</a:t>
              </a:r>
            </a:p>
          </p:txBody>
        </p:sp>
      </p:grpSp>
      <p:grpSp>
        <p:nvGrpSpPr>
          <p:cNvPr id="78" name="Group 77">
            <a:extLst>
              <a:ext uri="{FF2B5EF4-FFF2-40B4-BE49-F238E27FC236}">
                <a16:creationId xmlns:a16="http://schemas.microsoft.com/office/drawing/2014/main" id="{2A74D9A2-BECA-446C-A1FB-A3609A1E1A3C}"/>
              </a:ext>
            </a:extLst>
          </p:cNvPr>
          <p:cNvGrpSpPr/>
          <p:nvPr/>
        </p:nvGrpSpPr>
        <p:grpSpPr>
          <a:xfrm>
            <a:off x="2025952" y="2680291"/>
            <a:ext cx="731522" cy="1343075"/>
            <a:chOff x="2459734" y="2680291"/>
            <a:chExt cx="731522" cy="1343075"/>
          </a:xfrm>
        </p:grpSpPr>
        <p:sp>
          <p:nvSpPr>
            <p:cNvPr id="27" name="Freeform: Shape 26">
              <a:extLst>
                <a:ext uri="{FF2B5EF4-FFF2-40B4-BE49-F238E27FC236}">
                  <a16:creationId xmlns:a16="http://schemas.microsoft.com/office/drawing/2014/main" id="{A8717D3B-A661-40E9-A8AB-057825F494EC}"/>
                </a:ext>
              </a:extLst>
            </p:cNvPr>
            <p:cNvSpPr>
              <a:spLocks noChangeAspect="1"/>
            </p:cNvSpPr>
            <p:nvPr/>
          </p:nvSpPr>
          <p:spPr>
            <a:xfrm rot="10800000" flipH="1" flipV="1">
              <a:off x="2459736" y="2680291"/>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36B8E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TextBox 73">
              <a:extLst>
                <a:ext uri="{FF2B5EF4-FFF2-40B4-BE49-F238E27FC236}">
                  <a16:creationId xmlns:a16="http://schemas.microsoft.com/office/drawing/2014/main" id="{C79D42D2-7852-40E2-AA63-EDB738679665}"/>
                </a:ext>
              </a:extLst>
            </p:cNvPr>
            <p:cNvSpPr txBox="1"/>
            <p:nvPr/>
          </p:nvSpPr>
          <p:spPr>
            <a:xfrm>
              <a:off x="2459734" y="285844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1941</a:t>
              </a:r>
            </a:p>
          </p:txBody>
        </p:sp>
      </p:grpSp>
      <p:grpSp>
        <p:nvGrpSpPr>
          <p:cNvPr id="80" name="Group 79">
            <a:extLst>
              <a:ext uri="{FF2B5EF4-FFF2-40B4-BE49-F238E27FC236}">
                <a16:creationId xmlns:a16="http://schemas.microsoft.com/office/drawing/2014/main" id="{9EAA8545-677E-4C2C-AD28-70A961A46F5C}"/>
              </a:ext>
            </a:extLst>
          </p:cNvPr>
          <p:cNvGrpSpPr/>
          <p:nvPr/>
        </p:nvGrpSpPr>
        <p:grpSpPr>
          <a:xfrm>
            <a:off x="4833162" y="2679192"/>
            <a:ext cx="740664" cy="1343075"/>
            <a:chOff x="5266944" y="2679192"/>
            <a:chExt cx="740664" cy="1343075"/>
          </a:xfrm>
        </p:grpSpPr>
        <p:sp>
          <p:nvSpPr>
            <p:cNvPr id="30" name="Freeform: Shape 29">
              <a:extLst>
                <a:ext uri="{FF2B5EF4-FFF2-40B4-BE49-F238E27FC236}">
                  <a16:creationId xmlns:a16="http://schemas.microsoft.com/office/drawing/2014/main" id="{019D2E8F-1D82-4A66-8EA8-295F99CE8464}"/>
                </a:ext>
              </a:extLst>
            </p:cNvPr>
            <p:cNvSpPr>
              <a:spLocks noChangeAspect="1"/>
            </p:cNvSpPr>
            <p:nvPr/>
          </p:nvSpPr>
          <p:spPr>
            <a:xfrm rot="10800000" flipV="1">
              <a:off x="5266944"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157EB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TextBox 74">
              <a:extLst>
                <a:ext uri="{FF2B5EF4-FFF2-40B4-BE49-F238E27FC236}">
                  <a16:creationId xmlns:a16="http://schemas.microsoft.com/office/drawing/2014/main" id="{B9B31A1C-E8E7-40F0-B8ED-16696E0D0CC1}"/>
                </a:ext>
              </a:extLst>
            </p:cNvPr>
            <p:cNvSpPr txBox="1"/>
            <p:nvPr/>
          </p:nvSpPr>
          <p:spPr>
            <a:xfrm>
              <a:off x="5276087" y="2855224"/>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1987</a:t>
              </a:r>
            </a:p>
          </p:txBody>
        </p:sp>
      </p:grpSp>
      <p:grpSp>
        <p:nvGrpSpPr>
          <p:cNvPr id="82" name="Group 81">
            <a:extLst>
              <a:ext uri="{FF2B5EF4-FFF2-40B4-BE49-F238E27FC236}">
                <a16:creationId xmlns:a16="http://schemas.microsoft.com/office/drawing/2014/main" id="{B7B456DE-ECEF-4845-8001-98B07B0BC4B9}"/>
              </a:ext>
            </a:extLst>
          </p:cNvPr>
          <p:cNvGrpSpPr/>
          <p:nvPr/>
        </p:nvGrpSpPr>
        <p:grpSpPr>
          <a:xfrm>
            <a:off x="7649514" y="2679192"/>
            <a:ext cx="740665" cy="1343075"/>
            <a:chOff x="8083296" y="2679192"/>
            <a:chExt cx="740665" cy="1343075"/>
          </a:xfrm>
        </p:grpSpPr>
        <p:sp>
          <p:nvSpPr>
            <p:cNvPr id="25" name="Freeform: Shape 24">
              <a:extLst>
                <a:ext uri="{FF2B5EF4-FFF2-40B4-BE49-F238E27FC236}">
                  <a16:creationId xmlns:a16="http://schemas.microsoft.com/office/drawing/2014/main" id="{3FFF311C-0818-4CD2-9D08-78C1FEFF6A09}"/>
                </a:ext>
              </a:extLst>
            </p:cNvPr>
            <p:cNvSpPr>
              <a:spLocks noChangeAspect="1"/>
            </p:cNvSpPr>
            <p:nvPr/>
          </p:nvSpPr>
          <p:spPr>
            <a:xfrm rot="10800000" flipV="1">
              <a:off x="8083296"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0050A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TextBox 75">
              <a:extLst>
                <a:ext uri="{FF2B5EF4-FFF2-40B4-BE49-F238E27FC236}">
                  <a16:creationId xmlns:a16="http://schemas.microsoft.com/office/drawing/2014/main" id="{1E60A89D-39C4-4EB9-BC79-5DAB7C0F4762}"/>
                </a:ext>
              </a:extLst>
            </p:cNvPr>
            <p:cNvSpPr txBox="1"/>
            <p:nvPr/>
          </p:nvSpPr>
          <p:spPr>
            <a:xfrm>
              <a:off x="8092440" y="2863383"/>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2002</a:t>
              </a:r>
            </a:p>
          </p:txBody>
        </p:sp>
      </p:grpSp>
      <p:sp>
        <p:nvSpPr>
          <p:cNvPr id="85" name="TextBox 84">
            <a:extLst>
              <a:ext uri="{FF2B5EF4-FFF2-40B4-BE49-F238E27FC236}">
                <a16:creationId xmlns:a16="http://schemas.microsoft.com/office/drawing/2014/main" id="{3395E12E-B467-4CD2-B0C7-2BF33B78BA82}"/>
              </a:ext>
            </a:extLst>
          </p:cNvPr>
          <p:cNvSpPr txBox="1"/>
          <p:nvPr/>
        </p:nvSpPr>
        <p:spPr>
          <a:xfrm>
            <a:off x="2753005" y="274484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86" name="TextBox 85">
            <a:extLst>
              <a:ext uri="{FF2B5EF4-FFF2-40B4-BE49-F238E27FC236}">
                <a16:creationId xmlns:a16="http://schemas.microsoft.com/office/drawing/2014/main" id="{1F049D52-607A-4137-B8C2-DC75D0893ACC}"/>
              </a:ext>
            </a:extLst>
          </p:cNvPr>
          <p:cNvSpPr txBox="1"/>
          <p:nvPr/>
        </p:nvSpPr>
        <p:spPr>
          <a:xfrm>
            <a:off x="837368" y="5303520"/>
            <a:ext cx="2202249" cy="1308050"/>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87" name="TextBox 86">
            <a:extLst>
              <a:ext uri="{FF2B5EF4-FFF2-40B4-BE49-F238E27FC236}">
                <a16:creationId xmlns:a16="http://schemas.microsoft.com/office/drawing/2014/main" id="{81632281-2280-4E08-9BBA-00D6CA4F63A4}"/>
              </a:ext>
            </a:extLst>
          </p:cNvPr>
          <p:cNvSpPr txBox="1"/>
          <p:nvPr/>
        </p:nvSpPr>
        <p:spPr>
          <a:xfrm>
            <a:off x="1354078"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88" name="TextBox 87">
            <a:extLst>
              <a:ext uri="{FF2B5EF4-FFF2-40B4-BE49-F238E27FC236}">
                <a16:creationId xmlns:a16="http://schemas.microsoft.com/office/drawing/2014/main" id="{F62C961F-4F30-442D-9E16-26008D3FC6E2}"/>
              </a:ext>
            </a:extLst>
          </p:cNvPr>
          <p:cNvSpPr txBox="1"/>
          <p:nvPr/>
        </p:nvSpPr>
        <p:spPr>
          <a:xfrm>
            <a:off x="9828971" y="4555483"/>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89" name="TextBox 88">
            <a:extLst>
              <a:ext uri="{FF2B5EF4-FFF2-40B4-BE49-F238E27FC236}">
                <a16:creationId xmlns:a16="http://schemas.microsoft.com/office/drawing/2014/main" id="{CE913A8B-453C-4E4D-BDB3-259C594EEF68}"/>
              </a:ext>
            </a:extLst>
          </p:cNvPr>
          <p:cNvSpPr txBox="1"/>
          <p:nvPr/>
        </p:nvSpPr>
        <p:spPr>
          <a:xfrm>
            <a:off x="4153529"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0" name="TextBox 89">
            <a:extLst>
              <a:ext uri="{FF2B5EF4-FFF2-40B4-BE49-F238E27FC236}">
                <a16:creationId xmlns:a16="http://schemas.microsoft.com/office/drawing/2014/main" id="{99CA1773-9638-4FD7-99D5-B37C00F0B9A6}"/>
              </a:ext>
            </a:extLst>
          </p:cNvPr>
          <p:cNvSpPr txBox="1"/>
          <p:nvPr/>
        </p:nvSpPr>
        <p:spPr>
          <a:xfrm>
            <a:off x="6983523" y="4553604"/>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1" name="TextBox 90">
            <a:extLst>
              <a:ext uri="{FF2B5EF4-FFF2-40B4-BE49-F238E27FC236}">
                <a16:creationId xmlns:a16="http://schemas.microsoft.com/office/drawing/2014/main" id="{27CFCCBB-773D-4FDD-AA8B-F437C1DA9D3E}"/>
              </a:ext>
            </a:extLst>
          </p:cNvPr>
          <p:cNvSpPr txBox="1"/>
          <p:nvPr/>
        </p:nvSpPr>
        <p:spPr>
          <a:xfrm>
            <a:off x="5578501" y="2748185"/>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2" name="TextBox 91">
            <a:extLst>
              <a:ext uri="{FF2B5EF4-FFF2-40B4-BE49-F238E27FC236}">
                <a16:creationId xmlns:a16="http://schemas.microsoft.com/office/drawing/2014/main" id="{5AA006E5-763C-4486-BCEF-9748AEF6A2C5}"/>
              </a:ext>
            </a:extLst>
          </p:cNvPr>
          <p:cNvSpPr txBox="1"/>
          <p:nvPr/>
        </p:nvSpPr>
        <p:spPr>
          <a:xfrm>
            <a:off x="8420140" y="2739808"/>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3" name="TextBox 92">
            <a:extLst>
              <a:ext uri="{FF2B5EF4-FFF2-40B4-BE49-F238E27FC236}">
                <a16:creationId xmlns:a16="http://schemas.microsoft.com/office/drawing/2014/main" id="{E36C48C7-5AAF-42C8-B577-0B8C29427F04}"/>
              </a:ext>
            </a:extLst>
          </p:cNvPr>
          <p:cNvSpPr txBox="1"/>
          <p:nvPr/>
        </p:nvSpPr>
        <p:spPr>
          <a:xfrm>
            <a:off x="3679007" y="5303520"/>
            <a:ext cx="2202249" cy="130805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4" name="TextBox 93">
            <a:extLst>
              <a:ext uri="{FF2B5EF4-FFF2-40B4-BE49-F238E27FC236}">
                <a16:creationId xmlns:a16="http://schemas.microsoft.com/office/drawing/2014/main" id="{65FB8FE7-4378-4A4E-82BE-AEFFC6C7701B}"/>
              </a:ext>
            </a:extLst>
          </p:cNvPr>
          <p:cNvSpPr txBox="1"/>
          <p:nvPr/>
        </p:nvSpPr>
        <p:spPr>
          <a:xfrm>
            <a:off x="6534567" y="5303520"/>
            <a:ext cx="2202249" cy="130805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289517AF-2577-4811-A417-1FE96CEE3D87}"/>
              </a:ext>
            </a:extLst>
          </p:cNvPr>
          <p:cNvSpPr txBox="1"/>
          <p:nvPr/>
        </p:nvSpPr>
        <p:spPr>
          <a:xfrm>
            <a:off x="9376206" y="5303520"/>
            <a:ext cx="2202249" cy="1308050"/>
          </a:xfrm>
          <a:prstGeom prst="rect">
            <a:avLst/>
          </a:prstGeom>
          <a:noFill/>
        </p:spPr>
        <p:txBody>
          <a:bodyPr wrap="square" rtlCol="0">
            <a:spAutoFit/>
          </a:bodyPr>
          <a:lstStyle/>
          <a:p>
            <a:r>
              <a:rPr lang="en-US" sz="1400" dirty="0">
                <a:solidFill>
                  <a:srgbClr val="00328C"/>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8793279E-A25A-4170-B781-DEFCFA4469D8}"/>
              </a:ext>
            </a:extLst>
          </p:cNvPr>
          <p:cNvSpPr txBox="1"/>
          <p:nvPr/>
        </p:nvSpPr>
        <p:spPr>
          <a:xfrm>
            <a:off x="2288012" y="1377898"/>
            <a:ext cx="2202249" cy="130805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1F7D451B-E5A8-4B5D-ACDB-4C63429E38B1}"/>
              </a:ext>
            </a:extLst>
          </p:cNvPr>
          <p:cNvSpPr txBox="1"/>
          <p:nvPr/>
        </p:nvSpPr>
        <p:spPr>
          <a:xfrm>
            <a:off x="5071316" y="1377898"/>
            <a:ext cx="2202249" cy="130805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8" name="TextBox 97">
            <a:extLst>
              <a:ext uri="{FF2B5EF4-FFF2-40B4-BE49-F238E27FC236}">
                <a16:creationId xmlns:a16="http://schemas.microsoft.com/office/drawing/2014/main" id="{59989FAD-77BC-44DF-A883-409278482FF5}"/>
              </a:ext>
            </a:extLst>
          </p:cNvPr>
          <p:cNvSpPr txBox="1"/>
          <p:nvPr/>
        </p:nvSpPr>
        <p:spPr>
          <a:xfrm>
            <a:off x="7931385" y="1377898"/>
            <a:ext cx="2202249" cy="1308050"/>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pic>
        <p:nvPicPr>
          <p:cNvPr id="45" name="Picture 44">
            <a:hlinkClick r:id="rId2"/>
            <a:extLst>
              <a:ext uri="{FF2B5EF4-FFF2-40B4-BE49-F238E27FC236}">
                <a16:creationId xmlns:a16="http://schemas.microsoft.com/office/drawing/2014/main" id="{0CB73F4D-ED44-4D14-BD60-456910314B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50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1000" fill="hold"/>
                                        <p:tgtEl>
                                          <p:spTgt spid="67"/>
                                        </p:tgtEl>
                                        <p:attrNameLst>
                                          <p:attrName>ppt_w</p:attrName>
                                        </p:attrNameLst>
                                      </p:cBhvr>
                                      <p:tavLst>
                                        <p:tav tm="0">
                                          <p:val>
                                            <p:fltVal val="0"/>
                                          </p:val>
                                        </p:tav>
                                        <p:tav tm="100000">
                                          <p:val>
                                            <p:strVal val="#ppt_w"/>
                                          </p:val>
                                        </p:tav>
                                      </p:tavLst>
                                    </p:anim>
                                    <p:anim calcmode="lin" valueType="num">
                                      <p:cBhvr>
                                        <p:cTn id="12" dur="1000" fill="hold"/>
                                        <p:tgtEl>
                                          <p:spTgt spid="67"/>
                                        </p:tgtEl>
                                        <p:attrNameLst>
                                          <p:attrName>ppt_h</p:attrName>
                                        </p:attrNameLst>
                                      </p:cBhvr>
                                      <p:tavLst>
                                        <p:tav tm="0">
                                          <p:val>
                                            <p:fltVal val="0"/>
                                          </p:val>
                                        </p:tav>
                                        <p:tav tm="100000">
                                          <p:val>
                                            <p:strVal val="#ppt_h"/>
                                          </p:val>
                                        </p:tav>
                                      </p:tavLst>
                                    </p:anim>
                                    <p:anim calcmode="lin" valueType="num">
                                      <p:cBhvr>
                                        <p:cTn id="13" dur="1000" fill="hold"/>
                                        <p:tgtEl>
                                          <p:spTgt spid="67"/>
                                        </p:tgtEl>
                                        <p:attrNameLst>
                                          <p:attrName>style.rotation</p:attrName>
                                        </p:attrNameLst>
                                      </p:cBhvr>
                                      <p:tavLst>
                                        <p:tav tm="0">
                                          <p:val>
                                            <p:fltVal val="90"/>
                                          </p:val>
                                        </p:tav>
                                        <p:tav tm="100000">
                                          <p:val>
                                            <p:fltVal val="0"/>
                                          </p:val>
                                        </p:tav>
                                      </p:tavLst>
                                    </p:anim>
                                    <p:animEffect transition="in" filter="fade">
                                      <p:cBhvr>
                                        <p:cTn id="14" dur="1000"/>
                                        <p:tgtEl>
                                          <p:spTgt spid="67"/>
                                        </p:tgtEl>
                                      </p:cBhvr>
                                    </p:animEffect>
                                  </p:childTnLst>
                                </p:cTn>
                              </p:par>
                              <p:par>
                                <p:cTn id="15" presetID="3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 calcmode="lin" valueType="num">
                                      <p:cBhvr>
                                        <p:cTn id="17" dur="1000" fill="hold"/>
                                        <p:tgtEl>
                                          <p:spTgt spid="77"/>
                                        </p:tgtEl>
                                        <p:attrNameLst>
                                          <p:attrName>ppt_w</p:attrName>
                                        </p:attrNameLst>
                                      </p:cBhvr>
                                      <p:tavLst>
                                        <p:tav tm="0">
                                          <p:val>
                                            <p:fltVal val="0"/>
                                          </p:val>
                                        </p:tav>
                                        <p:tav tm="100000">
                                          <p:val>
                                            <p:strVal val="#ppt_w"/>
                                          </p:val>
                                        </p:tav>
                                      </p:tavLst>
                                    </p:anim>
                                    <p:anim calcmode="lin" valueType="num">
                                      <p:cBhvr>
                                        <p:cTn id="18" dur="1000" fill="hold"/>
                                        <p:tgtEl>
                                          <p:spTgt spid="77"/>
                                        </p:tgtEl>
                                        <p:attrNameLst>
                                          <p:attrName>ppt_h</p:attrName>
                                        </p:attrNameLst>
                                      </p:cBhvr>
                                      <p:tavLst>
                                        <p:tav tm="0">
                                          <p:val>
                                            <p:fltVal val="0"/>
                                          </p:val>
                                        </p:tav>
                                        <p:tav tm="100000">
                                          <p:val>
                                            <p:strVal val="#ppt_h"/>
                                          </p:val>
                                        </p:tav>
                                      </p:tavLst>
                                    </p:anim>
                                    <p:anim calcmode="lin" valueType="num">
                                      <p:cBhvr>
                                        <p:cTn id="19" dur="1000" fill="hold"/>
                                        <p:tgtEl>
                                          <p:spTgt spid="77"/>
                                        </p:tgtEl>
                                        <p:attrNameLst>
                                          <p:attrName>style.rotation</p:attrName>
                                        </p:attrNameLst>
                                      </p:cBhvr>
                                      <p:tavLst>
                                        <p:tav tm="0">
                                          <p:val>
                                            <p:fltVal val="90"/>
                                          </p:val>
                                        </p:tav>
                                        <p:tav tm="100000">
                                          <p:val>
                                            <p:fltVal val="0"/>
                                          </p:val>
                                        </p:tav>
                                      </p:tavLst>
                                    </p:anim>
                                    <p:animEffect transition="in" filter="fade">
                                      <p:cBhvr>
                                        <p:cTn id="20" dur="1000"/>
                                        <p:tgtEl>
                                          <p:spTgt spid="77"/>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left)">
                                      <p:cBhvr>
                                        <p:cTn id="24" dur="500"/>
                                        <p:tgtEl>
                                          <p:spTgt spid="87"/>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00"/>
                                        <p:tgtEl>
                                          <p:spTgt spid="86"/>
                                        </p:tgtEl>
                                      </p:cBhvr>
                                    </p:animEffect>
                                    <p:anim calcmode="lin" valueType="num">
                                      <p:cBhvr>
                                        <p:cTn id="29" dur="1000" fill="hold"/>
                                        <p:tgtEl>
                                          <p:spTgt spid="86"/>
                                        </p:tgtEl>
                                        <p:attrNameLst>
                                          <p:attrName>ppt_x</p:attrName>
                                        </p:attrNameLst>
                                      </p:cBhvr>
                                      <p:tavLst>
                                        <p:tav tm="0">
                                          <p:val>
                                            <p:strVal val="#ppt_x"/>
                                          </p:val>
                                        </p:tav>
                                        <p:tav tm="100000">
                                          <p:val>
                                            <p:strVal val="#ppt_x"/>
                                          </p:val>
                                        </p:tav>
                                      </p:tavLst>
                                    </p:anim>
                                    <p:anim calcmode="lin" valueType="num">
                                      <p:cBhvr>
                                        <p:cTn id="30" dur="1000" fill="hold"/>
                                        <p:tgtEl>
                                          <p:spTgt spid="86"/>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1000" fill="hold"/>
                                        <p:tgtEl>
                                          <p:spTgt spid="42"/>
                                        </p:tgtEl>
                                        <p:attrNameLst>
                                          <p:attrName>ppt_w</p:attrName>
                                        </p:attrNameLst>
                                      </p:cBhvr>
                                      <p:tavLst>
                                        <p:tav tm="0">
                                          <p:val>
                                            <p:fltVal val="0"/>
                                          </p:val>
                                        </p:tav>
                                        <p:tav tm="100000">
                                          <p:val>
                                            <p:strVal val="#ppt_w"/>
                                          </p:val>
                                        </p:tav>
                                      </p:tavLst>
                                    </p:anim>
                                    <p:anim calcmode="lin" valueType="num">
                                      <p:cBhvr>
                                        <p:cTn id="35" dur="1000" fill="hold"/>
                                        <p:tgtEl>
                                          <p:spTgt spid="42"/>
                                        </p:tgtEl>
                                        <p:attrNameLst>
                                          <p:attrName>ppt_h</p:attrName>
                                        </p:attrNameLst>
                                      </p:cBhvr>
                                      <p:tavLst>
                                        <p:tav tm="0">
                                          <p:val>
                                            <p:fltVal val="0"/>
                                          </p:val>
                                        </p:tav>
                                        <p:tav tm="100000">
                                          <p:val>
                                            <p:strVal val="#ppt_h"/>
                                          </p:val>
                                        </p:tav>
                                      </p:tavLst>
                                    </p:anim>
                                    <p:anim calcmode="lin" valueType="num">
                                      <p:cBhvr>
                                        <p:cTn id="36" dur="1000" fill="hold"/>
                                        <p:tgtEl>
                                          <p:spTgt spid="42"/>
                                        </p:tgtEl>
                                        <p:attrNameLst>
                                          <p:attrName>style.rotation</p:attrName>
                                        </p:attrNameLst>
                                      </p:cBhvr>
                                      <p:tavLst>
                                        <p:tav tm="0">
                                          <p:val>
                                            <p:fltVal val="90"/>
                                          </p:val>
                                        </p:tav>
                                        <p:tav tm="100000">
                                          <p:val>
                                            <p:fltVal val="0"/>
                                          </p:val>
                                        </p:tav>
                                      </p:tavLst>
                                    </p:anim>
                                    <p:animEffect transition="in" filter="fade">
                                      <p:cBhvr>
                                        <p:cTn id="37" dur="1000"/>
                                        <p:tgtEl>
                                          <p:spTgt spid="42"/>
                                        </p:tgtEl>
                                      </p:cBhvr>
                                    </p:animEffect>
                                  </p:childTnLst>
                                </p:cTn>
                              </p:par>
                              <p:par>
                                <p:cTn id="38" presetID="31"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 calcmode="lin" valueType="num">
                                      <p:cBhvr>
                                        <p:cTn id="40" dur="1000" fill="hold"/>
                                        <p:tgtEl>
                                          <p:spTgt spid="78"/>
                                        </p:tgtEl>
                                        <p:attrNameLst>
                                          <p:attrName>ppt_w</p:attrName>
                                        </p:attrNameLst>
                                      </p:cBhvr>
                                      <p:tavLst>
                                        <p:tav tm="0">
                                          <p:val>
                                            <p:fltVal val="0"/>
                                          </p:val>
                                        </p:tav>
                                        <p:tav tm="100000">
                                          <p:val>
                                            <p:strVal val="#ppt_w"/>
                                          </p:val>
                                        </p:tav>
                                      </p:tavLst>
                                    </p:anim>
                                    <p:anim calcmode="lin" valueType="num">
                                      <p:cBhvr>
                                        <p:cTn id="41" dur="1000" fill="hold"/>
                                        <p:tgtEl>
                                          <p:spTgt spid="78"/>
                                        </p:tgtEl>
                                        <p:attrNameLst>
                                          <p:attrName>ppt_h</p:attrName>
                                        </p:attrNameLst>
                                      </p:cBhvr>
                                      <p:tavLst>
                                        <p:tav tm="0">
                                          <p:val>
                                            <p:fltVal val="0"/>
                                          </p:val>
                                        </p:tav>
                                        <p:tav tm="100000">
                                          <p:val>
                                            <p:strVal val="#ppt_h"/>
                                          </p:val>
                                        </p:tav>
                                      </p:tavLst>
                                    </p:anim>
                                    <p:anim calcmode="lin" valueType="num">
                                      <p:cBhvr>
                                        <p:cTn id="42" dur="1000" fill="hold"/>
                                        <p:tgtEl>
                                          <p:spTgt spid="78"/>
                                        </p:tgtEl>
                                        <p:attrNameLst>
                                          <p:attrName>style.rotation</p:attrName>
                                        </p:attrNameLst>
                                      </p:cBhvr>
                                      <p:tavLst>
                                        <p:tav tm="0">
                                          <p:val>
                                            <p:fltVal val="90"/>
                                          </p:val>
                                        </p:tav>
                                        <p:tav tm="100000">
                                          <p:val>
                                            <p:fltVal val="0"/>
                                          </p:val>
                                        </p:tav>
                                      </p:tavLst>
                                    </p:anim>
                                    <p:animEffect transition="in" filter="fade">
                                      <p:cBhvr>
                                        <p:cTn id="43" dur="1000"/>
                                        <p:tgtEl>
                                          <p:spTgt spid="7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wipe(left)">
                                      <p:cBhvr>
                                        <p:cTn id="47" dur="500"/>
                                        <p:tgtEl>
                                          <p:spTgt spid="85"/>
                                        </p:tgtEl>
                                      </p:cBhvr>
                                    </p:animEffect>
                                  </p:childTnLst>
                                </p:cTn>
                              </p:par>
                            </p:childTnLst>
                          </p:cTn>
                        </p:par>
                        <p:par>
                          <p:cTn id="48" fill="hold">
                            <p:stCondLst>
                              <p:cond delay="4500"/>
                            </p:stCondLst>
                            <p:childTnLst>
                              <p:par>
                                <p:cTn id="49" presetID="47" presetClass="entr" presetSubtype="0" fill="hold" grpId="0" nodeType="after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 calcmode="lin" valueType="num">
                                      <p:cBhvr>
                                        <p:cTn id="59" dur="1000" fill="hold"/>
                                        <p:tgtEl>
                                          <p:spTgt spid="48"/>
                                        </p:tgtEl>
                                        <p:attrNameLst>
                                          <p:attrName>style.rotation</p:attrName>
                                        </p:attrNameLst>
                                      </p:cBhvr>
                                      <p:tavLst>
                                        <p:tav tm="0">
                                          <p:val>
                                            <p:fltVal val="90"/>
                                          </p:val>
                                        </p:tav>
                                        <p:tav tm="100000">
                                          <p:val>
                                            <p:fltVal val="0"/>
                                          </p:val>
                                        </p:tav>
                                      </p:tavLst>
                                    </p:anim>
                                    <p:animEffect transition="in" filter="fade">
                                      <p:cBhvr>
                                        <p:cTn id="60" dur="1000"/>
                                        <p:tgtEl>
                                          <p:spTgt spid="48"/>
                                        </p:tgtEl>
                                      </p:cBhvr>
                                    </p:animEffect>
                                  </p:childTnLst>
                                </p:cTn>
                              </p:par>
                              <p:par>
                                <p:cTn id="61" presetID="31" presetClass="entr" presetSubtype="0" fill="hold" nodeType="with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p:cTn id="63" dur="1000" fill="hold"/>
                                        <p:tgtEl>
                                          <p:spTgt spid="79"/>
                                        </p:tgtEl>
                                        <p:attrNameLst>
                                          <p:attrName>ppt_w</p:attrName>
                                        </p:attrNameLst>
                                      </p:cBhvr>
                                      <p:tavLst>
                                        <p:tav tm="0">
                                          <p:val>
                                            <p:fltVal val="0"/>
                                          </p:val>
                                        </p:tav>
                                        <p:tav tm="100000">
                                          <p:val>
                                            <p:strVal val="#ppt_w"/>
                                          </p:val>
                                        </p:tav>
                                      </p:tavLst>
                                    </p:anim>
                                    <p:anim calcmode="lin" valueType="num">
                                      <p:cBhvr>
                                        <p:cTn id="64" dur="1000" fill="hold"/>
                                        <p:tgtEl>
                                          <p:spTgt spid="79"/>
                                        </p:tgtEl>
                                        <p:attrNameLst>
                                          <p:attrName>ppt_h</p:attrName>
                                        </p:attrNameLst>
                                      </p:cBhvr>
                                      <p:tavLst>
                                        <p:tav tm="0">
                                          <p:val>
                                            <p:fltVal val="0"/>
                                          </p:val>
                                        </p:tav>
                                        <p:tav tm="100000">
                                          <p:val>
                                            <p:strVal val="#ppt_h"/>
                                          </p:val>
                                        </p:tav>
                                      </p:tavLst>
                                    </p:anim>
                                    <p:anim calcmode="lin" valueType="num">
                                      <p:cBhvr>
                                        <p:cTn id="65" dur="1000" fill="hold"/>
                                        <p:tgtEl>
                                          <p:spTgt spid="79"/>
                                        </p:tgtEl>
                                        <p:attrNameLst>
                                          <p:attrName>style.rotation</p:attrName>
                                        </p:attrNameLst>
                                      </p:cBhvr>
                                      <p:tavLst>
                                        <p:tav tm="0">
                                          <p:val>
                                            <p:fltVal val="90"/>
                                          </p:val>
                                        </p:tav>
                                        <p:tav tm="100000">
                                          <p:val>
                                            <p:fltVal val="0"/>
                                          </p:val>
                                        </p:tav>
                                      </p:tavLst>
                                    </p:anim>
                                    <p:animEffect transition="in" filter="fade">
                                      <p:cBhvr>
                                        <p:cTn id="66" dur="1000"/>
                                        <p:tgtEl>
                                          <p:spTgt spid="79"/>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1000"/>
                                        <p:tgtEl>
                                          <p:spTgt spid="93"/>
                                        </p:tgtEl>
                                      </p:cBhvr>
                                    </p:animEffect>
                                    <p:anim calcmode="lin" valueType="num">
                                      <p:cBhvr>
                                        <p:cTn id="75" dur="1000" fill="hold"/>
                                        <p:tgtEl>
                                          <p:spTgt spid="93"/>
                                        </p:tgtEl>
                                        <p:attrNameLst>
                                          <p:attrName>ppt_x</p:attrName>
                                        </p:attrNameLst>
                                      </p:cBhvr>
                                      <p:tavLst>
                                        <p:tav tm="0">
                                          <p:val>
                                            <p:strVal val="#ppt_x"/>
                                          </p:val>
                                        </p:tav>
                                        <p:tav tm="100000">
                                          <p:val>
                                            <p:strVal val="#ppt_x"/>
                                          </p:val>
                                        </p:tav>
                                      </p:tavLst>
                                    </p:anim>
                                    <p:anim calcmode="lin" valueType="num">
                                      <p:cBhvr>
                                        <p:cTn id="76" dur="1000" fill="hold"/>
                                        <p:tgtEl>
                                          <p:spTgt spid="93"/>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1000" fill="hold"/>
                                        <p:tgtEl>
                                          <p:spTgt spid="54"/>
                                        </p:tgtEl>
                                        <p:attrNameLst>
                                          <p:attrName>ppt_w</p:attrName>
                                        </p:attrNameLst>
                                      </p:cBhvr>
                                      <p:tavLst>
                                        <p:tav tm="0">
                                          <p:val>
                                            <p:fltVal val="0"/>
                                          </p:val>
                                        </p:tav>
                                        <p:tav tm="100000">
                                          <p:val>
                                            <p:strVal val="#ppt_w"/>
                                          </p:val>
                                        </p:tav>
                                      </p:tavLst>
                                    </p:anim>
                                    <p:anim calcmode="lin" valueType="num">
                                      <p:cBhvr>
                                        <p:cTn id="81" dur="1000" fill="hold"/>
                                        <p:tgtEl>
                                          <p:spTgt spid="54"/>
                                        </p:tgtEl>
                                        <p:attrNameLst>
                                          <p:attrName>ppt_h</p:attrName>
                                        </p:attrNameLst>
                                      </p:cBhvr>
                                      <p:tavLst>
                                        <p:tav tm="0">
                                          <p:val>
                                            <p:fltVal val="0"/>
                                          </p:val>
                                        </p:tav>
                                        <p:tav tm="100000">
                                          <p:val>
                                            <p:strVal val="#ppt_h"/>
                                          </p:val>
                                        </p:tav>
                                      </p:tavLst>
                                    </p:anim>
                                    <p:anim calcmode="lin" valueType="num">
                                      <p:cBhvr>
                                        <p:cTn id="82" dur="1000" fill="hold"/>
                                        <p:tgtEl>
                                          <p:spTgt spid="54"/>
                                        </p:tgtEl>
                                        <p:attrNameLst>
                                          <p:attrName>style.rotation</p:attrName>
                                        </p:attrNameLst>
                                      </p:cBhvr>
                                      <p:tavLst>
                                        <p:tav tm="0">
                                          <p:val>
                                            <p:fltVal val="90"/>
                                          </p:val>
                                        </p:tav>
                                        <p:tav tm="100000">
                                          <p:val>
                                            <p:fltVal val="0"/>
                                          </p:val>
                                        </p:tav>
                                      </p:tavLst>
                                    </p:anim>
                                    <p:animEffect transition="in" filter="fade">
                                      <p:cBhvr>
                                        <p:cTn id="83" dur="1000"/>
                                        <p:tgtEl>
                                          <p:spTgt spid="54"/>
                                        </p:tgtEl>
                                      </p:cBhvr>
                                    </p:animEffect>
                                  </p:childTnLst>
                                </p:cTn>
                              </p:par>
                              <p:par>
                                <p:cTn id="84" presetID="31" presetClass="entr" presetSubtype="0" fill="hold" nodeType="with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p:cTn id="86" dur="1000" fill="hold"/>
                                        <p:tgtEl>
                                          <p:spTgt spid="80"/>
                                        </p:tgtEl>
                                        <p:attrNameLst>
                                          <p:attrName>ppt_w</p:attrName>
                                        </p:attrNameLst>
                                      </p:cBhvr>
                                      <p:tavLst>
                                        <p:tav tm="0">
                                          <p:val>
                                            <p:fltVal val="0"/>
                                          </p:val>
                                        </p:tav>
                                        <p:tav tm="100000">
                                          <p:val>
                                            <p:strVal val="#ppt_w"/>
                                          </p:val>
                                        </p:tav>
                                      </p:tavLst>
                                    </p:anim>
                                    <p:anim calcmode="lin" valueType="num">
                                      <p:cBhvr>
                                        <p:cTn id="87" dur="1000" fill="hold"/>
                                        <p:tgtEl>
                                          <p:spTgt spid="80"/>
                                        </p:tgtEl>
                                        <p:attrNameLst>
                                          <p:attrName>ppt_h</p:attrName>
                                        </p:attrNameLst>
                                      </p:cBhvr>
                                      <p:tavLst>
                                        <p:tav tm="0">
                                          <p:val>
                                            <p:fltVal val="0"/>
                                          </p:val>
                                        </p:tav>
                                        <p:tav tm="100000">
                                          <p:val>
                                            <p:strVal val="#ppt_h"/>
                                          </p:val>
                                        </p:tav>
                                      </p:tavLst>
                                    </p:anim>
                                    <p:anim calcmode="lin" valueType="num">
                                      <p:cBhvr>
                                        <p:cTn id="88" dur="1000" fill="hold"/>
                                        <p:tgtEl>
                                          <p:spTgt spid="80"/>
                                        </p:tgtEl>
                                        <p:attrNameLst>
                                          <p:attrName>style.rotation</p:attrName>
                                        </p:attrNameLst>
                                      </p:cBhvr>
                                      <p:tavLst>
                                        <p:tav tm="0">
                                          <p:val>
                                            <p:fltVal val="90"/>
                                          </p:val>
                                        </p:tav>
                                        <p:tav tm="100000">
                                          <p:val>
                                            <p:fltVal val="0"/>
                                          </p:val>
                                        </p:tav>
                                      </p:tavLst>
                                    </p:anim>
                                    <p:animEffect transition="in" filter="fade">
                                      <p:cBhvr>
                                        <p:cTn id="89" dur="1000"/>
                                        <p:tgtEl>
                                          <p:spTgt spid="80"/>
                                        </p:tgtEl>
                                      </p:cBhvr>
                                    </p:animEffect>
                                  </p:childTnLst>
                                </p:cTn>
                              </p:par>
                            </p:childTnLst>
                          </p:cTn>
                        </p:par>
                        <p:par>
                          <p:cTn id="90" fill="hold">
                            <p:stCondLst>
                              <p:cond delay="9000"/>
                            </p:stCondLst>
                            <p:childTnLst>
                              <p:par>
                                <p:cTn id="91" presetID="22" presetClass="entr" presetSubtype="8" fill="hold" grpId="0" nodeType="after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wipe(left)">
                                      <p:cBhvr>
                                        <p:cTn id="93" dur="500"/>
                                        <p:tgtEl>
                                          <p:spTgt spid="91"/>
                                        </p:tgtEl>
                                      </p:cBhvr>
                                    </p:animEffect>
                                  </p:childTnLst>
                                </p:cTn>
                              </p:par>
                            </p:childTnLst>
                          </p:cTn>
                        </p:par>
                        <p:par>
                          <p:cTn id="94" fill="hold">
                            <p:stCondLst>
                              <p:cond delay="9500"/>
                            </p:stCondLst>
                            <p:childTnLst>
                              <p:par>
                                <p:cTn id="95" presetID="47" presetClass="entr" presetSubtype="0" fill="hold" grpId="0" nodeType="after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1000"/>
                                        <p:tgtEl>
                                          <p:spTgt spid="97"/>
                                        </p:tgtEl>
                                      </p:cBhvr>
                                    </p:animEffect>
                                    <p:anim calcmode="lin" valueType="num">
                                      <p:cBhvr>
                                        <p:cTn id="98" dur="1000" fill="hold"/>
                                        <p:tgtEl>
                                          <p:spTgt spid="97"/>
                                        </p:tgtEl>
                                        <p:attrNameLst>
                                          <p:attrName>ppt_x</p:attrName>
                                        </p:attrNameLst>
                                      </p:cBhvr>
                                      <p:tavLst>
                                        <p:tav tm="0">
                                          <p:val>
                                            <p:strVal val="#ppt_x"/>
                                          </p:val>
                                        </p:tav>
                                        <p:tav tm="100000">
                                          <p:val>
                                            <p:strVal val="#ppt_x"/>
                                          </p:val>
                                        </p:tav>
                                      </p:tavLst>
                                    </p:anim>
                                    <p:anim calcmode="lin" valueType="num">
                                      <p:cBhvr>
                                        <p:cTn id="99" dur="1000" fill="hold"/>
                                        <p:tgtEl>
                                          <p:spTgt spid="97"/>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 calcmode="lin" valueType="num">
                                      <p:cBhvr>
                                        <p:cTn id="103" dur="1000" fill="hold"/>
                                        <p:tgtEl>
                                          <p:spTgt spid="58"/>
                                        </p:tgtEl>
                                        <p:attrNameLst>
                                          <p:attrName>ppt_w</p:attrName>
                                        </p:attrNameLst>
                                      </p:cBhvr>
                                      <p:tavLst>
                                        <p:tav tm="0">
                                          <p:val>
                                            <p:fltVal val="0"/>
                                          </p:val>
                                        </p:tav>
                                        <p:tav tm="100000">
                                          <p:val>
                                            <p:strVal val="#ppt_w"/>
                                          </p:val>
                                        </p:tav>
                                      </p:tavLst>
                                    </p:anim>
                                    <p:anim calcmode="lin" valueType="num">
                                      <p:cBhvr>
                                        <p:cTn id="104" dur="1000" fill="hold"/>
                                        <p:tgtEl>
                                          <p:spTgt spid="58"/>
                                        </p:tgtEl>
                                        <p:attrNameLst>
                                          <p:attrName>ppt_h</p:attrName>
                                        </p:attrNameLst>
                                      </p:cBhvr>
                                      <p:tavLst>
                                        <p:tav tm="0">
                                          <p:val>
                                            <p:fltVal val="0"/>
                                          </p:val>
                                        </p:tav>
                                        <p:tav tm="100000">
                                          <p:val>
                                            <p:strVal val="#ppt_h"/>
                                          </p:val>
                                        </p:tav>
                                      </p:tavLst>
                                    </p:anim>
                                    <p:anim calcmode="lin" valueType="num">
                                      <p:cBhvr>
                                        <p:cTn id="105" dur="1000" fill="hold"/>
                                        <p:tgtEl>
                                          <p:spTgt spid="58"/>
                                        </p:tgtEl>
                                        <p:attrNameLst>
                                          <p:attrName>style.rotation</p:attrName>
                                        </p:attrNameLst>
                                      </p:cBhvr>
                                      <p:tavLst>
                                        <p:tav tm="0">
                                          <p:val>
                                            <p:fltVal val="90"/>
                                          </p:val>
                                        </p:tav>
                                        <p:tav tm="100000">
                                          <p:val>
                                            <p:fltVal val="0"/>
                                          </p:val>
                                        </p:tav>
                                      </p:tavLst>
                                    </p:anim>
                                    <p:animEffect transition="in" filter="fade">
                                      <p:cBhvr>
                                        <p:cTn id="106" dur="1000"/>
                                        <p:tgtEl>
                                          <p:spTgt spid="58"/>
                                        </p:tgtEl>
                                      </p:cBhvr>
                                    </p:animEffect>
                                  </p:childTnLst>
                                </p:cTn>
                              </p:par>
                              <p:par>
                                <p:cTn id="107" presetID="31" presetClass="entr" presetSubtype="0" fill="hold" nodeType="withEffect">
                                  <p:stCondLst>
                                    <p:cond delay="0"/>
                                  </p:stCondLst>
                                  <p:childTnLst>
                                    <p:set>
                                      <p:cBhvr>
                                        <p:cTn id="108" dur="1" fill="hold">
                                          <p:stCondLst>
                                            <p:cond delay="0"/>
                                          </p:stCondLst>
                                        </p:cTn>
                                        <p:tgtEl>
                                          <p:spTgt spid="81"/>
                                        </p:tgtEl>
                                        <p:attrNameLst>
                                          <p:attrName>style.visibility</p:attrName>
                                        </p:attrNameLst>
                                      </p:cBhvr>
                                      <p:to>
                                        <p:strVal val="visible"/>
                                      </p:to>
                                    </p:set>
                                    <p:anim calcmode="lin" valueType="num">
                                      <p:cBhvr>
                                        <p:cTn id="109" dur="1000" fill="hold"/>
                                        <p:tgtEl>
                                          <p:spTgt spid="81"/>
                                        </p:tgtEl>
                                        <p:attrNameLst>
                                          <p:attrName>ppt_w</p:attrName>
                                        </p:attrNameLst>
                                      </p:cBhvr>
                                      <p:tavLst>
                                        <p:tav tm="0">
                                          <p:val>
                                            <p:fltVal val="0"/>
                                          </p:val>
                                        </p:tav>
                                        <p:tav tm="100000">
                                          <p:val>
                                            <p:strVal val="#ppt_w"/>
                                          </p:val>
                                        </p:tav>
                                      </p:tavLst>
                                    </p:anim>
                                    <p:anim calcmode="lin" valueType="num">
                                      <p:cBhvr>
                                        <p:cTn id="110" dur="1000" fill="hold"/>
                                        <p:tgtEl>
                                          <p:spTgt spid="81"/>
                                        </p:tgtEl>
                                        <p:attrNameLst>
                                          <p:attrName>ppt_h</p:attrName>
                                        </p:attrNameLst>
                                      </p:cBhvr>
                                      <p:tavLst>
                                        <p:tav tm="0">
                                          <p:val>
                                            <p:fltVal val="0"/>
                                          </p:val>
                                        </p:tav>
                                        <p:tav tm="100000">
                                          <p:val>
                                            <p:strVal val="#ppt_h"/>
                                          </p:val>
                                        </p:tav>
                                      </p:tavLst>
                                    </p:anim>
                                    <p:anim calcmode="lin" valueType="num">
                                      <p:cBhvr>
                                        <p:cTn id="111" dur="1000" fill="hold"/>
                                        <p:tgtEl>
                                          <p:spTgt spid="81"/>
                                        </p:tgtEl>
                                        <p:attrNameLst>
                                          <p:attrName>style.rotation</p:attrName>
                                        </p:attrNameLst>
                                      </p:cBhvr>
                                      <p:tavLst>
                                        <p:tav tm="0">
                                          <p:val>
                                            <p:fltVal val="90"/>
                                          </p:val>
                                        </p:tav>
                                        <p:tav tm="100000">
                                          <p:val>
                                            <p:fltVal val="0"/>
                                          </p:val>
                                        </p:tav>
                                      </p:tavLst>
                                    </p:anim>
                                    <p:animEffect transition="in" filter="fade">
                                      <p:cBhvr>
                                        <p:cTn id="112" dur="1000"/>
                                        <p:tgtEl>
                                          <p:spTgt spid="81"/>
                                        </p:tgtEl>
                                      </p:cBhvr>
                                    </p:animEffect>
                                  </p:childTnLst>
                                </p:cTn>
                              </p:par>
                            </p:childTnLst>
                          </p:cTn>
                        </p:par>
                        <p:par>
                          <p:cTn id="113" fill="hold">
                            <p:stCondLst>
                              <p:cond delay="11500"/>
                            </p:stCondLst>
                            <p:childTnLst>
                              <p:par>
                                <p:cTn id="114" presetID="22" presetClass="entr" presetSubtype="8"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ipe(left)">
                                      <p:cBhvr>
                                        <p:cTn id="116" dur="500"/>
                                        <p:tgtEl>
                                          <p:spTgt spid="9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94"/>
                                        </p:tgtEl>
                                        <p:attrNameLst>
                                          <p:attrName>style.visibility</p:attrName>
                                        </p:attrNameLst>
                                      </p:cBhvr>
                                      <p:to>
                                        <p:strVal val="visible"/>
                                      </p:to>
                                    </p:set>
                                    <p:animEffect transition="in" filter="fade">
                                      <p:cBhvr>
                                        <p:cTn id="120" dur="1000"/>
                                        <p:tgtEl>
                                          <p:spTgt spid="94"/>
                                        </p:tgtEl>
                                      </p:cBhvr>
                                    </p:animEffect>
                                    <p:anim calcmode="lin" valueType="num">
                                      <p:cBhvr>
                                        <p:cTn id="121" dur="1000" fill="hold"/>
                                        <p:tgtEl>
                                          <p:spTgt spid="94"/>
                                        </p:tgtEl>
                                        <p:attrNameLst>
                                          <p:attrName>ppt_x</p:attrName>
                                        </p:attrNameLst>
                                      </p:cBhvr>
                                      <p:tavLst>
                                        <p:tav tm="0">
                                          <p:val>
                                            <p:strVal val="#ppt_x"/>
                                          </p:val>
                                        </p:tav>
                                        <p:tav tm="100000">
                                          <p:val>
                                            <p:strVal val="#ppt_x"/>
                                          </p:val>
                                        </p:tav>
                                      </p:tavLst>
                                    </p:anim>
                                    <p:anim calcmode="lin" valueType="num">
                                      <p:cBhvr>
                                        <p:cTn id="122" dur="1000" fill="hold"/>
                                        <p:tgtEl>
                                          <p:spTgt spid="94"/>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p:cTn id="126" dur="1000" fill="hold"/>
                                        <p:tgtEl>
                                          <p:spTgt spid="64"/>
                                        </p:tgtEl>
                                        <p:attrNameLst>
                                          <p:attrName>ppt_w</p:attrName>
                                        </p:attrNameLst>
                                      </p:cBhvr>
                                      <p:tavLst>
                                        <p:tav tm="0">
                                          <p:val>
                                            <p:fltVal val="0"/>
                                          </p:val>
                                        </p:tav>
                                        <p:tav tm="100000">
                                          <p:val>
                                            <p:strVal val="#ppt_w"/>
                                          </p:val>
                                        </p:tav>
                                      </p:tavLst>
                                    </p:anim>
                                    <p:anim calcmode="lin" valueType="num">
                                      <p:cBhvr>
                                        <p:cTn id="127" dur="1000" fill="hold"/>
                                        <p:tgtEl>
                                          <p:spTgt spid="64"/>
                                        </p:tgtEl>
                                        <p:attrNameLst>
                                          <p:attrName>ppt_h</p:attrName>
                                        </p:attrNameLst>
                                      </p:cBhvr>
                                      <p:tavLst>
                                        <p:tav tm="0">
                                          <p:val>
                                            <p:fltVal val="0"/>
                                          </p:val>
                                        </p:tav>
                                        <p:tav tm="100000">
                                          <p:val>
                                            <p:strVal val="#ppt_h"/>
                                          </p:val>
                                        </p:tav>
                                      </p:tavLst>
                                    </p:anim>
                                    <p:anim calcmode="lin" valueType="num">
                                      <p:cBhvr>
                                        <p:cTn id="128" dur="1000" fill="hold"/>
                                        <p:tgtEl>
                                          <p:spTgt spid="64"/>
                                        </p:tgtEl>
                                        <p:attrNameLst>
                                          <p:attrName>style.rotation</p:attrName>
                                        </p:attrNameLst>
                                      </p:cBhvr>
                                      <p:tavLst>
                                        <p:tav tm="0">
                                          <p:val>
                                            <p:fltVal val="90"/>
                                          </p:val>
                                        </p:tav>
                                        <p:tav tm="100000">
                                          <p:val>
                                            <p:fltVal val="0"/>
                                          </p:val>
                                        </p:tav>
                                      </p:tavLst>
                                    </p:anim>
                                    <p:animEffect transition="in" filter="fade">
                                      <p:cBhvr>
                                        <p:cTn id="129" dur="1000"/>
                                        <p:tgtEl>
                                          <p:spTgt spid="64"/>
                                        </p:tgtEl>
                                      </p:cBhvr>
                                    </p:animEffect>
                                  </p:childTnLst>
                                </p:cTn>
                              </p:par>
                              <p:par>
                                <p:cTn id="130" presetID="31" presetClass="entr" presetSubtype="0" fill="hold" nodeType="withEffect">
                                  <p:stCondLst>
                                    <p:cond delay="0"/>
                                  </p:stCondLst>
                                  <p:childTnLst>
                                    <p:set>
                                      <p:cBhvr>
                                        <p:cTn id="131" dur="1" fill="hold">
                                          <p:stCondLst>
                                            <p:cond delay="0"/>
                                          </p:stCondLst>
                                        </p:cTn>
                                        <p:tgtEl>
                                          <p:spTgt spid="82"/>
                                        </p:tgtEl>
                                        <p:attrNameLst>
                                          <p:attrName>style.visibility</p:attrName>
                                        </p:attrNameLst>
                                      </p:cBhvr>
                                      <p:to>
                                        <p:strVal val="visible"/>
                                      </p:to>
                                    </p:set>
                                    <p:anim calcmode="lin" valueType="num">
                                      <p:cBhvr>
                                        <p:cTn id="132" dur="1000" fill="hold"/>
                                        <p:tgtEl>
                                          <p:spTgt spid="82"/>
                                        </p:tgtEl>
                                        <p:attrNameLst>
                                          <p:attrName>ppt_w</p:attrName>
                                        </p:attrNameLst>
                                      </p:cBhvr>
                                      <p:tavLst>
                                        <p:tav tm="0">
                                          <p:val>
                                            <p:fltVal val="0"/>
                                          </p:val>
                                        </p:tav>
                                        <p:tav tm="100000">
                                          <p:val>
                                            <p:strVal val="#ppt_w"/>
                                          </p:val>
                                        </p:tav>
                                      </p:tavLst>
                                    </p:anim>
                                    <p:anim calcmode="lin" valueType="num">
                                      <p:cBhvr>
                                        <p:cTn id="133" dur="1000" fill="hold"/>
                                        <p:tgtEl>
                                          <p:spTgt spid="82"/>
                                        </p:tgtEl>
                                        <p:attrNameLst>
                                          <p:attrName>ppt_h</p:attrName>
                                        </p:attrNameLst>
                                      </p:cBhvr>
                                      <p:tavLst>
                                        <p:tav tm="0">
                                          <p:val>
                                            <p:fltVal val="0"/>
                                          </p:val>
                                        </p:tav>
                                        <p:tav tm="100000">
                                          <p:val>
                                            <p:strVal val="#ppt_h"/>
                                          </p:val>
                                        </p:tav>
                                      </p:tavLst>
                                    </p:anim>
                                    <p:anim calcmode="lin" valueType="num">
                                      <p:cBhvr>
                                        <p:cTn id="134" dur="1000" fill="hold"/>
                                        <p:tgtEl>
                                          <p:spTgt spid="82"/>
                                        </p:tgtEl>
                                        <p:attrNameLst>
                                          <p:attrName>style.rotation</p:attrName>
                                        </p:attrNameLst>
                                      </p:cBhvr>
                                      <p:tavLst>
                                        <p:tav tm="0">
                                          <p:val>
                                            <p:fltVal val="90"/>
                                          </p:val>
                                        </p:tav>
                                        <p:tav tm="100000">
                                          <p:val>
                                            <p:fltVal val="0"/>
                                          </p:val>
                                        </p:tav>
                                      </p:tavLst>
                                    </p:anim>
                                    <p:animEffect transition="in" filter="fade">
                                      <p:cBhvr>
                                        <p:cTn id="135" dur="1000"/>
                                        <p:tgtEl>
                                          <p:spTgt spid="82"/>
                                        </p:tgtEl>
                                      </p:cBhvr>
                                    </p:animEffect>
                                  </p:childTnLst>
                                </p:cTn>
                              </p:par>
                            </p:childTnLst>
                          </p:cTn>
                        </p:par>
                        <p:par>
                          <p:cTn id="136" fill="hold">
                            <p:stCondLst>
                              <p:cond delay="14000"/>
                            </p:stCondLst>
                            <p:childTnLst>
                              <p:par>
                                <p:cTn id="137" presetID="22" presetClass="entr" presetSubtype="8" fill="hold" grpId="0" nodeType="afterEffect">
                                  <p:stCondLst>
                                    <p:cond delay="0"/>
                                  </p:stCondLst>
                                  <p:childTnLst>
                                    <p:set>
                                      <p:cBhvr>
                                        <p:cTn id="138" dur="1" fill="hold">
                                          <p:stCondLst>
                                            <p:cond delay="0"/>
                                          </p:stCondLst>
                                        </p:cTn>
                                        <p:tgtEl>
                                          <p:spTgt spid="92"/>
                                        </p:tgtEl>
                                        <p:attrNameLst>
                                          <p:attrName>style.visibility</p:attrName>
                                        </p:attrNameLst>
                                      </p:cBhvr>
                                      <p:to>
                                        <p:strVal val="visible"/>
                                      </p:to>
                                    </p:set>
                                    <p:animEffect transition="in" filter="wipe(left)">
                                      <p:cBhvr>
                                        <p:cTn id="139" dur="500"/>
                                        <p:tgtEl>
                                          <p:spTgt spid="92"/>
                                        </p:tgtEl>
                                      </p:cBhvr>
                                    </p:animEffect>
                                  </p:childTnLst>
                                </p:cTn>
                              </p:par>
                            </p:childTnLst>
                          </p:cTn>
                        </p:par>
                        <p:par>
                          <p:cTn id="140" fill="hold">
                            <p:stCondLst>
                              <p:cond delay="14500"/>
                            </p:stCondLst>
                            <p:childTnLst>
                              <p:par>
                                <p:cTn id="141" presetID="47" presetClass="entr" presetSubtype="0" fill="hold" grpId="0" nodeType="afterEffect">
                                  <p:stCondLst>
                                    <p:cond delay="0"/>
                                  </p:stCondLst>
                                  <p:childTnLst>
                                    <p:set>
                                      <p:cBhvr>
                                        <p:cTn id="142" dur="1" fill="hold">
                                          <p:stCondLst>
                                            <p:cond delay="0"/>
                                          </p:stCondLst>
                                        </p:cTn>
                                        <p:tgtEl>
                                          <p:spTgt spid="98"/>
                                        </p:tgtEl>
                                        <p:attrNameLst>
                                          <p:attrName>style.visibility</p:attrName>
                                        </p:attrNameLst>
                                      </p:cBhvr>
                                      <p:to>
                                        <p:strVal val="visible"/>
                                      </p:to>
                                    </p:set>
                                    <p:animEffect transition="in" filter="fade">
                                      <p:cBhvr>
                                        <p:cTn id="143" dur="1000"/>
                                        <p:tgtEl>
                                          <p:spTgt spid="98"/>
                                        </p:tgtEl>
                                      </p:cBhvr>
                                    </p:animEffect>
                                    <p:anim calcmode="lin" valueType="num">
                                      <p:cBhvr>
                                        <p:cTn id="144" dur="1000" fill="hold"/>
                                        <p:tgtEl>
                                          <p:spTgt spid="98"/>
                                        </p:tgtEl>
                                        <p:attrNameLst>
                                          <p:attrName>ppt_x</p:attrName>
                                        </p:attrNameLst>
                                      </p:cBhvr>
                                      <p:tavLst>
                                        <p:tav tm="0">
                                          <p:val>
                                            <p:strVal val="#ppt_x"/>
                                          </p:val>
                                        </p:tav>
                                        <p:tav tm="100000">
                                          <p:val>
                                            <p:strVal val="#ppt_x"/>
                                          </p:val>
                                        </p:tav>
                                      </p:tavLst>
                                    </p:anim>
                                    <p:anim calcmode="lin" valueType="num">
                                      <p:cBhvr>
                                        <p:cTn id="145" dur="1000" fill="hold"/>
                                        <p:tgtEl>
                                          <p:spTgt spid="98"/>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31" presetClass="entr" presetSubtype="0" fill="hold" grpId="0" nodeType="afterEffect">
                                  <p:stCondLst>
                                    <p:cond delay="0"/>
                                  </p:stCondLst>
                                  <p:childTnLst>
                                    <p:set>
                                      <p:cBhvr>
                                        <p:cTn id="148" dur="1" fill="hold">
                                          <p:stCondLst>
                                            <p:cond delay="0"/>
                                          </p:stCondLst>
                                        </p:cTn>
                                        <p:tgtEl>
                                          <p:spTgt spid="62"/>
                                        </p:tgtEl>
                                        <p:attrNameLst>
                                          <p:attrName>style.visibility</p:attrName>
                                        </p:attrNameLst>
                                      </p:cBhvr>
                                      <p:to>
                                        <p:strVal val="visible"/>
                                      </p:to>
                                    </p:set>
                                    <p:anim calcmode="lin" valueType="num">
                                      <p:cBhvr>
                                        <p:cTn id="149" dur="1000" fill="hold"/>
                                        <p:tgtEl>
                                          <p:spTgt spid="62"/>
                                        </p:tgtEl>
                                        <p:attrNameLst>
                                          <p:attrName>ppt_w</p:attrName>
                                        </p:attrNameLst>
                                      </p:cBhvr>
                                      <p:tavLst>
                                        <p:tav tm="0">
                                          <p:val>
                                            <p:fltVal val="0"/>
                                          </p:val>
                                        </p:tav>
                                        <p:tav tm="100000">
                                          <p:val>
                                            <p:strVal val="#ppt_w"/>
                                          </p:val>
                                        </p:tav>
                                      </p:tavLst>
                                    </p:anim>
                                    <p:anim calcmode="lin" valueType="num">
                                      <p:cBhvr>
                                        <p:cTn id="150" dur="1000" fill="hold"/>
                                        <p:tgtEl>
                                          <p:spTgt spid="62"/>
                                        </p:tgtEl>
                                        <p:attrNameLst>
                                          <p:attrName>ppt_h</p:attrName>
                                        </p:attrNameLst>
                                      </p:cBhvr>
                                      <p:tavLst>
                                        <p:tav tm="0">
                                          <p:val>
                                            <p:fltVal val="0"/>
                                          </p:val>
                                        </p:tav>
                                        <p:tav tm="100000">
                                          <p:val>
                                            <p:strVal val="#ppt_h"/>
                                          </p:val>
                                        </p:tav>
                                      </p:tavLst>
                                    </p:anim>
                                    <p:anim calcmode="lin" valueType="num">
                                      <p:cBhvr>
                                        <p:cTn id="151" dur="1000" fill="hold"/>
                                        <p:tgtEl>
                                          <p:spTgt spid="62"/>
                                        </p:tgtEl>
                                        <p:attrNameLst>
                                          <p:attrName>style.rotation</p:attrName>
                                        </p:attrNameLst>
                                      </p:cBhvr>
                                      <p:tavLst>
                                        <p:tav tm="0">
                                          <p:val>
                                            <p:fltVal val="90"/>
                                          </p:val>
                                        </p:tav>
                                        <p:tav tm="100000">
                                          <p:val>
                                            <p:fltVal val="0"/>
                                          </p:val>
                                        </p:tav>
                                      </p:tavLst>
                                    </p:anim>
                                    <p:animEffect transition="in" filter="fade">
                                      <p:cBhvr>
                                        <p:cTn id="152" dur="1000"/>
                                        <p:tgtEl>
                                          <p:spTgt spid="62"/>
                                        </p:tgtEl>
                                      </p:cBhvr>
                                    </p:animEffect>
                                  </p:childTnLst>
                                </p:cTn>
                              </p:par>
                              <p:par>
                                <p:cTn id="153" presetID="31" presetClass="entr" presetSubtype="0" fill="hold" nodeType="withEffect">
                                  <p:stCondLst>
                                    <p:cond delay="0"/>
                                  </p:stCondLst>
                                  <p:childTnLst>
                                    <p:set>
                                      <p:cBhvr>
                                        <p:cTn id="154" dur="1" fill="hold">
                                          <p:stCondLst>
                                            <p:cond delay="0"/>
                                          </p:stCondLst>
                                        </p:cTn>
                                        <p:tgtEl>
                                          <p:spTgt spid="83"/>
                                        </p:tgtEl>
                                        <p:attrNameLst>
                                          <p:attrName>style.visibility</p:attrName>
                                        </p:attrNameLst>
                                      </p:cBhvr>
                                      <p:to>
                                        <p:strVal val="visible"/>
                                      </p:to>
                                    </p:set>
                                    <p:anim calcmode="lin" valueType="num">
                                      <p:cBhvr>
                                        <p:cTn id="155" dur="1000" fill="hold"/>
                                        <p:tgtEl>
                                          <p:spTgt spid="83"/>
                                        </p:tgtEl>
                                        <p:attrNameLst>
                                          <p:attrName>ppt_w</p:attrName>
                                        </p:attrNameLst>
                                      </p:cBhvr>
                                      <p:tavLst>
                                        <p:tav tm="0">
                                          <p:val>
                                            <p:fltVal val="0"/>
                                          </p:val>
                                        </p:tav>
                                        <p:tav tm="100000">
                                          <p:val>
                                            <p:strVal val="#ppt_w"/>
                                          </p:val>
                                        </p:tav>
                                      </p:tavLst>
                                    </p:anim>
                                    <p:anim calcmode="lin" valueType="num">
                                      <p:cBhvr>
                                        <p:cTn id="156" dur="1000" fill="hold"/>
                                        <p:tgtEl>
                                          <p:spTgt spid="83"/>
                                        </p:tgtEl>
                                        <p:attrNameLst>
                                          <p:attrName>ppt_h</p:attrName>
                                        </p:attrNameLst>
                                      </p:cBhvr>
                                      <p:tavLst>
                                        <p:tav tm="0">
                                          <p:val>
                                            <p:fltVal val="0"/>
                                          </p:val>
                                        </p:tav>
                                        <p:tav tm="100000">
                                          <p:val>
                                            <p:strVal val="#ppt_h"/>
                                          </p:val>
                                        </p:tav>
                                      </p:tavLst>
                                    </p:anim>
                                    <p:anim calcmode="lin" valueType="num">
                                      <p:cBhvr>
                                        <p:cTn id="157" dur="1000" fill="hold"/>
                                        <p:tgtEl>
                                          <p:spTgt spid="83"/>
                                        </p:tgtEl>
                                        <p:attrNameLst>
                                          <p:attrName>style.rotation</p:attrName>
                                        </p:attrNameLst>
                                      </p:cBhvr>
                                      <p:tavLst>
                                        <p:tav tm="0">
                                          <p:val>
                                            <p:fltVal val="90"/>
                                          </p:val>
                                        </p:tav>
                                        <p:tav tm="100000">
                                          <p:val>
                                            <p:fltVal val="0"/>
                                          </p:val>
                                        </p:tav>
                                      </p:tavLst>
                                    </p:anim>
                                    <p:animEffect transition="in" filter="fade">
                                      <p:cBhvr>
                                        <p:cTn id="158" dur="1000"/>
                                        <p:tgtEl>
                                          <p:spTgt spid="83"/>
                                        </p:tgtEl>
                                      </p:cBhvr>
                                    </p:animEffect>
                                  </p:childTnLst>
                                </p:cTn>
                              </p:par>
                            </p:childTnLst>
                          </p:cTn>
                        </p:par>
                        <p:par>
                          <p:cTn id="159" fill="hold">
                            <p:stCondLst>
                              <p:cond delay="16500"/>
                            </p:stCondLst>
                            <p:childTnLst>
                              <p:par>
                                <p:cTn id="160" presetID="22" presetClass="entr" presetSubtype="8" fill="hold" grpId="0" nodeType="afterEffect">
                                  <p:stCondLst>
                                    <p:cond delay="0"/>
                                  </p:stCondLst>
                                  <p:childTnLst>
                                    <p:set>
                                      <p:cBhvr>
                                        <p:cTn id="161" dur="1" fill="hold">
                                          <p:stCondLst>
                                            <p:cond delay="0"/>
                                          </p:stCondLst>
                                        </p:cTn>
                                        <p:tgtEl>
                                          <p:spTgt spid="88"/>
                                        </p:tgtEl>
                                        <p:attrNameLst>
                                          <p:attrName>style.visibility</p:attrName>
                                        </p:attrNameLst>
                                      </p:cBhvr>
                                      <p:to>
                                        <p:strVal val="visible"/>
                                      </p:to>
                                    </p:set>
                                    <p:animEffect transition="in" filter="wipe(left)">
                                      <p:cBhvr>
                                        <p:cTn id="162" dur="500"/>
                                        <p:tgtEl>
                                          <p:spTgt spid="88"/>
                                        </p:tgtEl>
                                      </p:cBhvr>
                                    </p:animEffect>
                                  </p:childTnLst>
                                </p:cTn>
                              </p:par>
                            </p:childTnLst>
                          </p:cTn>
                        </p:par>
                        <p:par>
                          <p:cTn id="163" fill="hold">
                            <p:stCondLst>
                              <p:cond delay="17000"/>
                            </p:stCondLst>
                            <p:childTnLst>
                              <p:par>
                                <p:cTn id="164" presetID="42" presetClass="entr" presetSubtype="0" fill="hold" grpId="0" nodeType="afterEffect">
                                  <p:stCondLst>
                                    <p:cond delay="0"/>
                                  </p:stCondLst>
                                  <p:childTnLst>
                                    <p:set>
                                      <p:cBhvr>
                                        <p:cTn id="165" dur="1" fill="hold">
                                          <p:stCondLst>
                                            <p:cond delay="0"/>
                                          </p:stCondLst>
                                        </p:cTn>
                                        <p:tgtEl>
                                          <p:spTgt spid="95"/>
                                        </p:tgtEl>
                                        <p:attrNameLst>
                                          <p:attrName>style.visibility</p:attrName>
                                        </p:attrNameLst>
                                      </p:cBhvr>
                                      <p:to>
                                        <p:strVal val="visible"/>
                                      </p:to>
                                    </p:set>
                                    <p:animEffect transition="in" filter="fade">
                                      <p:cBhvr>
                                        <p:cTn id="166" dur="1000"/>
                                        <p:tgtEl>
                                          <p:spTgt spid="95"/>
                                        </p:tgtEl>
                                      </p:cBhvr>
                                    </p:animEffect>
                                    <p:anim calcmode="lin" valueType="num">
                                      <p:cBhvr>
                                        <p:cTn id="167" dur="1000" fill="hold"/>
                                        <p:tgtEl>
                                          <p:spTgt spid="95"/>
                                        </p:tgtEl>
                                        <p:attrNameLst>
                                          <p:attrName>ppt_x</p:attrName>
                                        </p:attrNameLst>
                                      </p:cBhvr>
                                      <p:tavLst>
                                        <p:tav tm="0">
                                          <p:val>
                                            <p:strVal val="#ppt_x"/>
                                          </p:val>
                                        </p:tav>
                                        <p:tav tm="100000">
                                          <p:val>
                                            <p:strVal val="#ppt_x"/>
                                          </p:val>
                                        </p:tav>
                                      </p:tavLst>
                                    </p:anim>
                                    <p:anim calcmode="lin" valueType="num">
                                      <p:cBhvr>
                                        <p:cTn id="16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2" grpId="0" animBg="1"/>
      <p:bldP spid="64" grpId="0" animBg="1"/>
      <p:bldP spid="58" grpId="0" animBg="1"/>
      <p:bldP spid="54" grpId="0" animBg="1"/>
      <p:bldP spid="48" grpId="0" animBg="1"/>
      <p:bldP spid="42" grpId="0" animBg="1"/>
      <p:bldP spid="67" grpId="0" animBg="1"/>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1473</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2018-12-12T16:23:40Z</dcterms:modified>
</cp:coreProperties>
</file>