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9356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0967B9"/>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0967B9"/>
              </a:gs>
              <a:gs pos="22000">
                <a:srgbClr val="318FE1"/>
              </a:gs>
              <a:gs pos="12000">
                <a:srgbClr val="003F91"/>
              </a:gs>
              <a:gs pos="80000">
                <a:srgbClr val="0967B9"/>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157EBF"/>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157EBF"/>
              </a:gs>
              <a:gs pos="22000">
                <a:srgbClr val="3DA6E7"/>
              </a:gs>
              <a:gs pos="12000">
                <a:srgbClr val="005697"/>
              </a:gs>
              <a:gs pos="80000">
                <a:srgbClr val="157EBF"/>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239BD3"/>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239BD3"/>
              </a:gs>
              <a:gs pos="22000">
                <a:srgbClr val="4BC3FB"/>
              </a:gs>
              <a:gs pos="11000">
                <a:srgbClr val="0073AB"/>
              </a:gs>
              <a:gs pos="80000">
                <a:srgbClr val="239BD3"/>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36B8E3"/>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36B8E3"/>
              </a:gs>
              <a:gs pos="22000">
                <a:srgbClr val="54D6FF"/>
              </a:gs>
              <a:gs pos="12000">
                <a:srgbClr val="0E90BB"/>
              </a:gs>
              <a:gs pos="80000">
                <a:srgbClr val="36B8E3"/>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157E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0967B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962400" y="1116487"/>
            <a:ext cx="4465146" cy="1154162"/>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F2ED33EF-FC1D-4260-801A-85DFF94912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1374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297</cp:revision>
  <dcterms:created xsi:type="dcterms:W3CDTF">2016-09-28T22:08:47Z</dcterms:created>
  <dcterms:modified xsi:type="dcterms:W3CDTF">2018-12-12T16:22:44Z</dcterms:modified>
</cp:coreProperties>
</file>