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42944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Freeform: Shape 62">
            <a:extLst>
              <a:ext uri="{FF2B5EF4-FFF2-40B4-BE49-F238E27FC236}">
                <a16:creationId xmlns:a16="http://schemas.microsoft.com/office/drawing/2014/main" id="{6866EC21-3C4E-481F-BEBC-4D367EA50E1F}"/>
              </a:ext>
            </a:extLst>
          </p:cNvPr>
          <p:cNvSpPr/>
          <p:nvPr/>
        </p:nvSpPr>
        <p:spPr>
          <a:xfrm>
            <a:off x="-5753" y="0"/>
            <a:ext cx="5187353"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TITLE GOES HERE</a:t>
            </a:r>
          </a:p>
          <a:p>
            <a:r>
              <a:rPr lang="en-US" dirty="0">
                <a:solidFill>
                  <a:srgbClr val="4E4F54"/>
                </a:solidFill>
                <a:latin typeface="Candara" panose="020E0502030303020204" pitchFamily="34" charset="0"/>
              </a:rPr>
              <a:t>Your Subtitle</a:t>
            </a:r>
          </a:p>
        </p:txBody>
      </p:sp>
      <p:sp>
        <p:nvSpPr>
          <p:cNvPr id="29" name="Freeform 5">
            <a:extLst>
              <a:ext uri="{FF2B5EF4-FFF2-40B4-BE49-F238E27FC236}">
                <a16:creationId xmlns:a16="http://schemas.microsoft.com/office/drawing/2014/main" id="{9B993D1E-CD4C-4B75-A2F1-1A3C71AEF230}"/>
              </a:ext>
            </a:extLst>
          </p:cNvPr>
          <p:cNvSpPr>
            <a:spLocks/>
          </p:cNvSpPr>
          <p:nvPr/>
        </p:nvSpPr>
        <p:spPr bwMode="auto">
          <a:xfrm rot="18000000">
            <a:off x="9307022" y="2551279"/>
            <a:ext cx="1820333" cy="2101851"/>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a:outerShdw blurRad="317500" sx="105000" sy="105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 name="Freeform 5">
            <a:extLst>
              <a:ext uri="{FF2B5EF4-FFF2-40B4-BE49-F238E27FC236}">
                <a16:creationId xmlns:a16="http://schemas.microsoft.com/office/drawing/2014/main" id="{E6A2062D-2BAE-4DEF-87C8-96893ED1BF21}"/>
              </a:ext>
            </a:extLst>
          </p:cNvPr>
          <p:cNvSpPr>
            <a:spLocks/>
          </p:cNvSpPr>
          <p:nvPr/>
        </p:nvSpPr>
        <p:spPr bwMode="auto">
          <a:xfrm rot="18000000">
            <a:off x="8238011" y="719965"/>
            <a:ext cx="1820333" cy="2101851"/>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a:outerShdw blurRad="317500" sx="105000" sy="105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 name="Freeform 5">
            <a:extLst>
              <a:ext uri="{FF2B5EF4-FFF2-40B4-BE49-F238E27FC236}">
                <a16:creationId xmlns:a16="http://schemas.microsoft.com/office/drawing/2014/main" id="{063EEDD6-CE08-491B-9896-10E2D9C3A6FE}"/>
              </a:ext>
            </a:extLst>
          </p:cNvPr>
          <p:cNvSpPr>
            <a:spLocks/>
          </p:cNvSpPr>
          <p:nvPr/>
        </p:nvSpPr>
        <p:spPr bwMode="auto">
          <a:xfrm rot="18000000">
            <a:off x="8239697" y="4371860"/>
            <a:ext cx="1820333" cy="2101851"/>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a:outerShdw blurRad="317500" sx="105000" sy="105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 name="Freeform 5">
            <a:extLst>
              <a:ext uri="{FF2B5EF4-FFF2-40B4-BE49-F238E27FC236}">
                <a16:creationId xmlns:a16="http://schemas.microsoft.com/office/drawing/2014/main" id="{93C13A44-7555-47F5-9F15-7B5C1D9F55F6}"/>
              </a:ext>
            </a:extLst>
          </p:cNvPr>
          <p:cNvSpPr>
            <a:spLocks/>
          </p:cNvSpPr>
          <p:nvPr/>
        </p:nvSpPr>
        <p:spPr bwMode="auto">
          <a:xfrm rot="18000000">
            <a:off x="6245207" y="4371861"/>
            <a:ext cx="1820333" cy="2101851"/>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a:outerShdw blurRad="317500" sx="105000" sy="105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 name="Freeform 5">
            <a:extLst>
              <a:ext uri="{FF2B5EF4-FFF2-40B4-BE49-F238E27FC236}">
                <a16:creationId xmlns:a16="http://schemas.microsoft.com/office/drawing/2014/main" id="{1892A4BB-B3DD-4A59-A76D-79463D400C8D}"/>
              </a:ext>
            </a:extLst>
          </p:cNvPr>
          <p:cNvSpPr>
            <a:spLocks/>
          </p:cNvSpPr>
          <p:nvPr/>
        </p:nvSpPr>
        <p:spPr bwMode="auto">
          <a:xfrm rot="18000000">
            <a:off x="6246246" y="719964"/>
            <a:ext cx="1820333" cy="2101851"/>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a:outerShdw blurRad="317500" sx="105000" sy="105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 name="Freeform 5">
            <a:extLst>
              <a:ext uri="{FF2B5EF4-FFF2-40B4-BE49-F238E27FC236}">
                <a16:creationId xmlns:a16="http://schemas.microsoft.com/office/drawing/2014/main" id="{061F73A1-3111-4A26-851D-C2B80707A7C9}"/>
              </a:ext>
            </a:extLst>
          </p:cNvPr>
          <p:cNvSpPr>
            <a:spLocks/>
          </p:cNvSpPr>
          <p:nvPr/>
        </p:nvSpPr>
        <p:spPr bwMode="auto">
          <a:xfrm rot="18000000">
            <a:off x="5182737" y="2551279"/>
            <a:ext cx="1820333" cy="2101851"/>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a:outerShdw blurRad="317500" sx="105000" sy="105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 name="Freeform 6">
            <a:extLst>
              <a:ext uri="{FF2B5EF4-FFF2-40B4-BE49-F238E27FC236}">
                <a16:creationId xmlns:a16="http://schemas.microsoft.com/office/drawing/2014/main" id="{E5C14C12-427B-4026-95EB-FDFFD3168D6F}"/>
              </a:ext>
            </a:extLst>
          </p:cNvPr>
          <p:cNvSpPr>
            <a:spLocks/>
          </p:cNvSpPr>
          <p:nvPr/>
        </p:nvSpPr>
        <p:spPr bwMode="auto">
          <a:xfrm rot="18000000">
            <a:off x="10368336" y="3223101"/>
            <a:ext cx="1147233" cy="8128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rgbClr val="EF9D27"/>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4" name="Freeform 6">
            <a:extLst>
              <a:ext uri="{FF2B5EF4-FFF2-40B4-BE49-F238E27FC236}">
                <a16:creationId xmlns:a16="http://schemas.microsoft.com/office/drawing/2014/main" id="{18B0795D-0ACC-46CD-B9A0-A5AD8B051864}"/>
              </a:ext>
            </a:extLst>
          </p:cNvPr>
          <p:cNvSpPr>
            <a:spLocks/>
          </p:cNvSpPr>
          <p:nvPr/>
        </p:nvSpPr>
        <p:spPr bwMode="auto">
          <a:xfrm rot="14400000">
            <a:off x="8959700" y="740767"/>
            <a:ext cx="1147233" cy="8128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rgbClr val="189A80"/>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5" name="Freeform 6">
            <a:extLst>
              <a:ext uri="{FF2B5EF4-FFF2-40B4-BE49-F238E27FC236}">
                <a16:creationId xmlns:a16="http://schemas.microsoft.com/office/drawing/2014/main" id="{235709C1-646A-431B-A247-E8719C9C93FA}"/>
              </a:ext>
            </a:extLst>
          </p:cNvPr>
          <p:cNvSpPr>
            <a:spLocks/>
          </p:cNvSpPr>
          <p:nvPr/>
        </p:nvSpPr>
        <p:spPr bwMode="auto">
          <a:xfrm rot="21600000">
            <a:off x="8913980" y="5660239"/>
            <a:ext cx="1147233" cy="8128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rgbClr val="D34132"/>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6" name="Freeform 6">
            <a:extLst>
              <a:ext uri="{FF2B5EF4-FFF2-40B4-BE49-F238E27FC236}">
                <a16:creationId xmlns:a16="http://schemas.microsoft.com/office/drawing/2014/main" id="{BF0DD208-EFE6-4EDB-A19F-D0C982733D69}"/>
              </a:ext>
            </a:extLst>
          </p:cNvPr>
          <p:cNvSpPr>
            <a:spLocks/>
          </p:cNvSpPr>
          <p:nvPr/>
        </p:nvSpPr>
        <p:spPr bwMode="auto">
          <a:xfrm rot="3600000">
            <a:off x="6198212" y="5630109"/>
            <a:ext cx="1147233" cy="8128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rgbClr val="564267"/>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7" name="Freeform 6">
            <a:extLst>
              <a:ext uri="{FF2B5EF4-FFF2-40B4-BE49-F238E27FC236}">
                <a16:creationId xmlns:a16="http://schemas.microsoft.com/office/drawing/2014/main" id="{C15CA9A7-7229-431B-A802-92170F0681AF}"/>
              </a:ext>
            </a:extLst>
          </p:cNvPr>
          <p:cNvSpPr>
            <a:spLocks/>
          </p:cNvSpPr>
          <p:nvPr/>
        </p:nvSpPr>
        <p:spPr bwMode="auto">
          <a:xfrm rot="7200000">
            <a:off x="4789545" y="3163927"/>
            <a:ext cx="1147233" cy="8128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rgbClr val="686868"/>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8" name="Freeform 6">
            <a:extLst>
              <a:ext uri="{FF2B5EF4-FFF2-40B4-BE49-F238E27FC236}">
                <a16:creationId xmlns:a16="http://schemas.microsoft.com/office/drawing/2014/main" id="{B0E19F9D-2F29-4FCD-9158-F5267FC11578}"/>
              </a:ext>
            </a:extLst>
          </p:cNvPr>
          <p:cNvSpPr>
            <a:spLocks/>
          </p:cNvSpPr>
          <p:nvPr/>
        </p:nvSpPr>
        <p:spPr bwMode="auto">
          <a:xfrm rot="10800000">
            <a:off x="6248842" y="713335"/>
            <a:ext cx="1147233" cy="8128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rgbClr val="34738D"/>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39" name="Oval 38">
            <a:extLst>
              <a:ext uri="{FF2B5EF4-FFF2-40B4-BE49-F238E27FC236}">
                <a16:creationId xmlns:a16="http://schemas.microsoft.com/office/drawing/2014/main" id="{D7122EF0-54A4-46AE-BEE3-B966E44096FE}"/>
              </a:ext>
            </a:extLst>
          </p:cNvPr>
          <p:cNvSpPr>
            <a:spLocks noChangeAspect="1"/>
          </p:cNvSpPr>
          <p:nvPr/>
        </p:nvSpPr>
        <p:spPr>
          <a:xfrm>
            <a:off x="6408246" y="732777"/>
            <a:ext cx="640059" cy="640080"/>
          </a:xfrm>
          <a:prstGeom prst="ellipse">
            <a:avLst/>
          </a:prstGeom>
          <a:solidFill>
            <a:srgbClr val="34738D"/>
          </a:solidFill>
          <a:ln w="6350">
            <a:noFill/>
          </a:ln>
          <a:effectLst>
            <a:outerShdw blurRad="317500" sx="105000" sy="105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01</a:t>
            </a:r>
          </a:p>
        </p:txBody>
      </p:sp>
      <p:sp>
        <p:nvSpPr>
          <p:cNvPr id="40" name="Oval 39">
            <a:extLst>
              <a:ext uri="{FF2B5EF4-FFF2-40B4-BE49-F238E27FC236}">
                <a16:creationId xmlns:a16="http://schemas.microsoft.com/office/drawing/2014/main" id="{EAF44330-E0D0-4E8F-AF3E-996971731E80}"/>
              </a:ext>
            </a:extLst>
          </p:cNvPr>
          <p:cNvSpPr>
            <a:spLocks noChangeAspect="1"/>
          </p:cNvSpPr>
          <p:nvPr/>
        </p:nvSpPr>
        <p:spPr>
          <a:xfrm>
            <a:off x="9213286" y="732777"/>
            <a:ext cx="640059" cy="640080"/>
          </a:xfrm>
          <a:prstGeom prst="ellipse">
            <a:avLst/>
          </a:prstGeom>
          <a:solidFill>
            <a:srgbClr val="189A80"/>
          </a:solidFill>
          <a:ln w="6350">
            <a:noFill/>
          </a:ln>
          <a:effectLst>
            <a:outerShdw blurRad="317500" sx="105000" sy="105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02</a:t>
            </a:r>
          </a:p>
        </p:txBody>
      </p:sp>
      <p:sp>
        <p:nvSpPr>
          <p:cNvPr id="41" name="Oval 40">
            <a:extLst>
              <a:ext uri="{FF2B5EF4-FFF2-40B4-BE49-F238E27FC236}">
                <a16:creationId xmlns:a16="http://schemas.microsoft.com/office/drawing/2014/main" id="{8365171D-AFFF-4A60-A8E7-D099C4044B3C}"/>
              </a:ext>
            </a:extLst>
          </p:cNvPr>
          <p:cNvSpPr>
            <a:spLocks noChangeAspect="1"/>
          </p:cNvSpPr>
          <p:nvPr/>
        </p:nvSpPr>
        <p:spPr>
          <a:xfrm>
            <a:off x="10729870" y="3264408"/>
            <a:ext cx="640059" cy="640080"/>
          </a:xfrm>
          <a:prstGeom prst="ellipse">
            <a:avLst/>
          </a:prstGeom>
          <a:solidFill>
            <a:srgbClr val="EF9D27"/>
          </a:solidFill>
          <a:ln w="6350">
            <a:noFill/>
          </a:ln>
          <a:effectLst>
            <a:outerShdw blurRad="317500" sx="105000" sy="105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03</a:t>
            </a:r>
          </a:p>
        </p:txBody>
      </p:sp>
      <p:sp>
        <p:nvSpPr>
          <p:cNvPr id="42" name="Oval 41">
            <a:extLst>
              <a:ext uri="{FF2B5EF4-FFF2-40B4-BE49-F238E27FC236}">
                <a16:creationId xmlns:a16="http://schemas.microsoft.com/office/drawing/2014/main" id="{8ADE0B34-3CCD-426C-A4ED-F00652822246}"/>
              </a:ext>
            </a:extLst>
          </p:cNvPr>
          <p:cNvSpPr>
            <a:spLocks noChangeAspect="1"/>
          </p:cNvSpPr>
          <p:nvPr/>
        </p:nvSpPr>
        <p:spPr>
          <a:xfrm>
            <a:off x="4928125" y="3264408"/>
            <a:ext cx="640059" cy="640080"/>
          </a:xfrm>
          <a:prstGeom prst="ellipse">
            <a:avLst/>
          </a:prstGeom>
          <a:solidFill>
            <a:srgbClr val="686868"/>
          </a:solidFill>
          <a:ln w="6350">
            <a:noFill/>
          </a:ln>
          <a:effectLst>
            <a:outerShdw blurRad="317500" sx="105000" sy="105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06</a:t>
            </a:r>
          </a:p>
        </p:txBody>
      </p:sp>
      <p:sp>
        <p:nvSpPr>
          <p:cNvPr id="43" name="Oval 42">
            <a:extLst>
              <a:ext uri="{FF2B5EF4-FFF2-40B4-BE49-F238E27FC236}">
                <a16:creationId xmlns:a16="http://schemas.microsoft.com/office/drawing/2014/main" id="{0CF38582-4A30-488A-870C-830603A96A96}"/>
              </a:ext>
            </a:extLst>
          </p:cNvPr>
          <p:cNvSpPr>
            <a:spLocks noChangeAspect="1"/>
          </p:cNvSpPr>
          <p:nvPr/>
        </p:nvSpPr>
        <p:spPr>
          <a:xfrm>
            <a:off x="6408245" y="5813043"/>
            <a:ext cx="640059" cy="640080"/>
          </a:xfrm>
          <a:prstGeom prst="ellipse">
            <a:avLst/>
          </a:prstGeom>
          <a:solidFill>
            <a:srgbClr val="564267"/>
          </a:solidFill>
          <a:ln w="6350">
            <a:noFill/>
          </a:ln>
          <a:effectLst>
            <a:outerShdw blurRad="317500" sx="105000" sy="105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05</a:t>
            </a:r>
          </a:p>
        </p:txBody>
      </p:sp>
      <p:sp>
        <p:nvSpPr>
          <p:cNvPr id="44" name="Oval 43">
            <a:extLst>
              <a:ext uri="{FF2B5EF4-FFF2-40B4-BE49-F238E27FC236}">
                <a16:creationId xmlns:a16="http://schemas.microsoft.com/office/drawing/2014/main" id="{4B5533AF-30FF-4655-81F6-FC0F5092B91F}"/>
              </a:ext>
            </a:extLst>
          </p:cNvPr>
          <p:cNvSpPr>
            <a:spLocks noChangeAspect="1"/>
          </p:cNvSpPr>
          <p:nvPr/>
        </p:nvSpPr>
        <p:spPr>
          <a:xfrm>
            <a:off x="9213285" y="5788181"/>
            <a:ext cx="640059" cy="640080"/>
          </a:xfrm>
          <a:prstGeom prst="ellipse">
            <a:avLst/>
          </a:prstGeom>
          <a:solidFill>
            <a:srgbClr val="D34132"/>
          </a:solidFill>
          <a:ln w="6350">
            <a:noFill/>
          </a:ln>
          <a:effectLst>
            <a:outerShdw blurRad="317500" sx="105000" sy="105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04</a:t>
            </a:r>
          </a:p>
        </p:txBody>
      </p:sp>
      <p:sp>
        <p:nvSpPr>
          <p:cNvPr id="49" name="Freeform 37">
            <a:extLst>
              <a:ext uri="{FF2B5EF4-FFF2-40B4-BE49-F238E27FC236}">
                <a16:creationId xmlns:a16="http://schemas.microsoft.com/office/drawing/2014/main" id="{73C9DD09-91F7-4F1F-A6FF-8DB2FDA62522}"/>
              </a:ext>
            </a:extLst>
          </p:cNvPr>
          <p:cNvSpPr>
            <a:spLocks noChangeAspect="1" noEditPoints="1"/>
          </p:cNvSpPr>
          <p:nvPr/>
        </p:nvSpPr>
        <p:spPr bwMode="auto">
          <a:xfrm>
            <a:off x="8759423" y="5788181"/>
            <a:ext cx="349134" cy="384048"/>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767171"/>
          </a:solidFill>
          <a:ln>
            <a:noFill/>
          </a:ln>
        </p:spPr>
        <p:txBody>
          <a:bodyPr vert="horz" wrap="square" lIns="91440" tIns="45720" rIns="91440" bIns="45720" numCol="1" anchor="t" anchorCtr="0" compatLnSpc="1">
            <a:prstTxWarp prst="textNoShape">
              <a:avLst/>
            </a:prstTxWarp>
          </a:bodyPr>
          <a:lstStyle/>
          <a:p>
            <a:endParaRPr lang="en-US">
              <a:solidFill>
                <a:srgbClr val="4C4F54"/>
              </a:solidFill>
            </a:endParaRPr>
          </a:p>
        </p:txBody>
      </p:sp>
      <p:sp>
        <p:nvSpPr>
          <p:cNvPr id="50" name="Freeform 41">
            <a:extLst>
              <a:ext uri="{FF2B5EF4-FFF2-40B4-BE49-F238E27FC236}">
                <a16:creationId xmlns:a16="http://schemas.microsoft.com/office/drawing/2014/main" id="{87125C42-9B62-481C-A4CC-09170593E55F}"/>
              </a:ext>
            </a:extLst>
          </p:cNvPr>
          <p:cNvSpPr>
            <a:spLocks noChangeAspect="1" noEditPoints="1"/>
          </p:cNvSpPr>
          <p:nvPr/>
        </p:nvSpPr>
        <p:spPr bwMode="auto">
          <a:xfrm>
            <a:off x="5831516" y="4136507"/>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rgbClr val="767171"/>
          </a:solidFill>
          <a:ln>
            <a:noFill/>
          </a:ln>
        </p:spPr>
        <p:txBody>
          <a:bodyPr vert="horz" wrap="square" lIns="91440" tIns="45720" rIns="91440" bIns="45720" numCol="1" anchor="t" anchorCtr="0" compatLnSpc="1">
            <a:prstTxWarp prst="textNoShape">
              <a:avLst/>
            </a:prstTxWarp>
          </a:bodyPr>
          <a:lstStyle/>
          <a:p>
            <a:endParaRPr lang="en-US">
              <a:solidFill>
                <a:srgbClr val="4C4F54"/>
              </a:solidFill>
            </a:endParaRPr>
          </a:p>
        </p:txBody>
      </p:sp>
      <p:sp>
        <p:nvSpPr>
          <p:cNvPr id="51" name="Freeform 101">
            <a:extLst>
              <a:ext uri="{FF2B5EF4-FFF2-40B4-BE49-F238E27FC236}">
                <a16:creationId xmlns:a16="http://schemas.microsoft.com/office/drawing/2014/main" id="{49247E58-EBF8-4886-8023-A0C587A4118F}"/>
              </a:ext>
            </a:extLst>
          </p:cNvPr>
          <p:cNvSpPr>
            <a:spLocks noChangeAspect="1" noEditPoints="1"/>
          </p:cNvSpPr>
          <p:nvPr/>
        </p:nvSpPr>
        <p:spPr bwMode="auto">
          <a:xfrm>
            <a:off x="9931903" y="4067546"/>
            <a:ext cx="424995" cy="393192"/>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76717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52" name="Freeform 91">
            <a:extLst>
              <a:ext uri="{FF2B5EF4-FFF2-40B4-BE49-F238E27FC236}">
                <a16:creationId xmlns:a16="http://schemas.microsoft.com/office/drawing/2014/main" id="{DFC1F8EC-1B9D-4F95-9FE9-D14D8793000A}"/>
              </a:ext>
            </a:extLst>
          </p:cNvPr>
          <p:cNvSpPr>
            <a:spLocks noChangeAspect="1" noEditPoints="1"/>
          </p:cNvSpPr>
          <p:nvPr/>
        </p:nvSpPr>
        <p:spPr bwMode="auto">
          <a:xfrm>
            <a:off x="7192735" y="5788181"/>
            <a:ext cx="384048" cy="384048"/>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76717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55" name="Freeform 171">
            <a:extLst>
              <a:ext uri="{FF2B5EF4-FFF2-40B4-BE49-F238E27FC236}">
                <a16:creationId xmlns:a16="http://schemas.microsoft.com/office/drawing/2014/main" id="{7BFEEF49-DAC3-4C69-9234-44BF5D16E8A7}"/>
              </a:ext>
            </a:extLst>
          </p:cNvPr>
          <p:cNvSpPr>
            <a:spLocks noChangeAspect="1" noEditPoints="1"/>
          </p:cNvSpPr>
          <p:nvPr/>
        </p:nvSpPr>
        <p:spPr bwMode="auto">
          <a:xfrm>
            <a:off x="6950639" y="2235563"/>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2">
              <a:lumMod val="50000"/>
            </a:schemeClr>
          </a:solidFill>
          <a:ln>
            <a:noFill/>
          </a:ln>
          <a:effectLst/>
        </p:spPr>
        <p:txBody>
          <a:bodyPr vert="horz" wrap="square" lIns="91440" tIns="45720" rIns="91440" bIns="45720" numCol="1" anchor="t" anchorCtr="0" compatLnSpc="1">
            <a:prstTxWarp prst="textNoShape">
              <a:avLst/>
            </a:prstTxWarp>
          </a:bodyPr>
          <a:lstStyle/>
          <a:p>
            <a:endParaRPr lang="en-US">
              <a:solidFill>
                <a:srgbClr val="4C4F54"/>
              </a:solidFill>
            </a:endParaRPr>
          </a:p>
        </p:txBody>
      </p:sp>
      <p:sp>
        <p:nvSpPr>
          <p:cNvPr id="56" name="Freeform 39">
            <a:extLst>
              <a:ext uri="{FF2B5EF4-FFF2-40B4-BE49-F238E27FC236}">
                <a16:creationId xmlns:a16="http://schemas.microsoft.com/office/drawing/2014/main" id="{C4C08B35-7C5E-44F9-A481-B60F36BECB0E}"/>
              </a:ext>
            </a:extLst>
          </p:cNvPr>
          <p:cNvSpPr>
            <a:spLocks noChangeAspect="1" noEditPoints="1"/>
          </p:cNvSpPr>
          <p:nvPr/>
        </p:nvSpPr>
        <p:spPr bwMode="auto">
          <a:xfrm>
            <a:off x="9016687" y="2288513"/>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2">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57" name="Text Box 10">
            <a:extLst>
              <a:ext uri="{FF2B5EF4-FFF2-40B4-BE49-F238E27FC236}">
                <a16:creationId xmlns:a16="http://schemas.microsoft.com/office/drawing/2014/main" id="{C4CA86C6-5B93-4DAD-BCA1-C61A50B3BBA6}"/>
              </a:ext>
            </a:extLst>
          </p:cNvPr>
          <p:cNvSpPr txBox="1">
            <a:spLocks noChangeArrowheads="1"/>
          </p:cNvSpPr>
          <p:nvPr/>
        </p:nvSpPr>
        <p:spPr bwMode="auto">
          <a:xfrm>
            <a:off x="6507815" y="1462858"/>
            <a:ext cx="1256095" cy="723275"/>
          </a:xfrm>
          <a:prstGeom prst="rect">
            <a:avLst/>
          </a:prstGeom>
          <a:noFill/>
          <a:ln w="9525">
            <a:noFill/>
            <a:miter lim="800000"/>
            <a:headEnd/>
            <a:tailEnd/>
          </a:ln>
        </p:spPr>
        <p:txBody>
          <a:bodyPr wrap="square" lIns="60960" tIns="30480" rIns="60960" bIns="30480">
            <a:spAutoFit/>
          </a:bodyPr>
          <a:lstStyle/>
          <a:p>
            <a:r>
              <a:rPr lang="en-US" sz="1300" b="1" dirty="0">
                <a:solidFill>
                  <a:srgbClr val="4C4F54"/>
                </a:solidFill>
                <a:latin typeface="Candara" panose="020E0502030303020204" pitchFamily="34" charset="0"/>
              </a:rPr>
              <a:t>LOREM IPSUM</a:t>
            </a:r>
          </a:p>
          <a:p>
            <a:r>
              <a:rPr lang="en-US" sz="1000" dirty="0">
                <a:solidFill>
                  <a:srgbClr val="4C4F54"/>
                </a:solidFill>
                <a:latin typeface="Candara" panose="020E0502030303020204" pitchFamily="34" charset="0"/>
              </a:rPr>
              <a:t>Lorem ipsum dolor sit amet, consectetur adipiscing elit.</a:t>
            </a:r>
          </a:p>
        </p:txBody>
      </p:sp>
      <p:sp>
        <p:nvSpPr>
          <p:cNvPr id="58" name="Text Box 10">
            <a:extLst>
              <a:ext uri="{FF2B5EF4-FFF2-40B4-BE49-F238E27FC236}">
                <a16:creationId xmlns:a16="http://schemas.microsoft.com/office/drawing/2014/main" id="{D39708B1-66FE-4157-91E6-EDC89804952A}"/>
              </a:ext>
            </a:extLst>
          </p:cNvPr>
          <p:cNvSpPr txBox="1">
            <a:spLocks noChangeArrowheads="1"/>
          </p:cNvSpPr>
          <p:nvPr/>
        </p:nvSpPr>
        <p:spPr bwMode="auto">
          <a:xfrm>
            <a:off x="8499580" y="1462858"/>
            <a:ext cx="1256095" cy="723275"/>
          </a:xfrm>
          <a:prstGeom prst="rect">
            <a:avLst/>
          </a:prstGeom>
          <a:noFill/>
          <a:ln w="9525">
            <a:noFill/>
            <a:miter lim="800000"/>
            <a:headEnd/>
            <a:tailEnd/>
          </a:ln>
        </p:spPr>
        <p:txBody>
          <a:bodyPr wrap="square" lIns="60960" tIns="30480" rIns="60960" bIns="30480">
            <a:spAutoFit/>
          </a:bodyPr>
          <a:lstStyle/>
          <a:p>
            <a:r>
              <a:rPr lang="en-US" sz="1300" b="1" dirty="0">
                <a:solidFill>
                  <a:srgbClr val="4C4F54"/>
                </a:solidFill>
                <a:latin typeface="Candara" panose="020E0502030303020204" pitchFamily="34" charset="0"/>
              </a:rPr>
              <a:t>LOREM IPSUM</a:t>
            </a:r>
          </a:p>
          <a:p>
            <a:r>
              <a:rPr lang="en-US" sz="1000" dirty="0">
                <a:solidFill>
                  <a:srgbClr val="4C4F54"/>
                </a:solidFill>
                <a:latin typeface="Candara" panose="020E0502030303020204" pitchFamily="34" charset="0"/>
              </a:rPr>
              <a:t>Lorem ipsum dolor sit amet, consectetur adipiscing elit.</a:t>
            </a:r>
          </a:p>
        </p:txBody>
      </p:sp>
      <p:sp>
        <p:nvSpPr>
          <p:cNvPr id="59" name="Text Box 10">
            <a:extLst>
              <a:ext uri="{FF2B5EF4-FFF2-40B4-BE49-F238E27FC236}">
                <a16:creationId xmlns:a16="http://schemas.microsoft.com/office/drawing/2014/main" id="{B480E9F9-3752-41CE-A1BB-2563D3ED65CB}"/>
              </a:ext>
            </a:extLst>
          </p:cNvPr>
          <p:cNvSpPr txBox="1">
            <a:spLocks noChangeArrowheads="1"/>
          </p:cNvSpPr>
          <p:nvPr/>
        </p:nvSpPr>
        <p:spPr bwMode="auto">
          <a:xfrm>
            <a:off x="6501530" y="4954999"/>
            <a:ext cx="1256095" cy="723275"/>
          </a:xfrm>
          <a:prstGeom prst="rect">
            <a:avLst/>
          </a:prstGeom>
          <a:noFill/>
          <a:ln w="9525">
            <a:noFill/>
            <a:miter lim="800000"/>
            <a:headEnd/>
            <a:tailEnd/>
          </a:ln>
        </p:spPr>
        <p:txBody>
          <a:bodyPr wrap="square" lIns="60960" tIns="30480" rIns="60960" bIns="30480">
            <a:spAutoFit/>
          </a:bodyPr>
          <a:lstStyle/>
          <a:p>
            <a:r>
              <a:rPr lang="en-US" sz="1300" b="1" dirty="0">
                <a:solidFill>
                  <a:srgbClr val="4C4F54"/>
                </a:solidFill>
                <a:latin typeface="Candara" panose="020E0502030303020204" pitchFamily="34" charset="0"/>
              </a:rPr>
              <a:t>LOREM IPSUM</a:t>
            </a:r>
          </a:p>
          <a:p>
            <a:r>
              <a:rPr lang="en-US" sz="1000" dirty="0">
                <a:solidFill>
                  <a:srgbClr val="4C4F54"/>
                </a:solidFill>
                <a:latin typeface="Candara" panose="020E0502030303020204" pitchFamily="34" charset="0"/>
              </a:rPr>
              <a:t>Lorem ipsum dolor sit amet, consectetur adipiscing elit.</a:t>
            </a:r>
          </a:p>
        </p:txBody>
      </p:sp>
      <p:sp>
        <p:nvSpPr>
          <p:cNvPr id="60" name="Text Box 10">
            <a:extLst>
              <a:ext uri="{FF2B5EF4-FFF2-40B4-BE49-F238E27FC236}">
                <a16:creationId xmlns:a16="http://schemas.microsoft.com/office/drawing/2014/main" id="{8FA3AF59-FCDB-485D-BF16-3E22D952358D}"/>
              </a:ext>
            </a:extLst>
          </p:cNvPr>
          <p:cNvSpPr txBox="1">
            <a:spLocks noChangeArrowheads="1"/>
          </p:cNvSpPr>
          <p:nvPr/>
        </p:nvSpPr>
        <p:spPr bwMode="auto">
          <a:xfrm>
            <a:off x="8493295" y="4954999"/>
            <a:ext cx="1256095" cy="723275"/>
          </a:xfrm>
          <a:prstGeom prst="rect">
            <a:avLst/>
          </a:prstGeom>
          <a:noFill/>
          <a:ln w="9525">
            <a:noFill/>
            <a:miter lim="800000"/>
            <a:headEnd/>
            <a:tailEnd/>
          </a:ln>
        </p:spPr>
        <p:txBody>
          <a:bodyPr wrap="square" lIns="60960" tIns="30480" rIns="60960" bIns="30480">
            <a:spAutoFit/>
          </a:bodyPr>
          <a:lstStyle/>
          <a:p>
            <a:r>
              <a:rPr lang="en-US" sz="1300" b="1" dirty="0">
                <a:solidFill>
                  <a:srgbClr val="4C4F54"/>
                </a:solidFill>
                <a:latin typeface="Candara" panose="020E0502030303020204" pitchFamily="34" charset="0"/>
              </a:rPr>
              <a:t>LOREM IPSUM</a:t>
            </a:r>
          </a:p>
          <a:p>
            <a:r>
              <a:rPr lang="en-US" sz="1000" dirty="0">
                <a:solidFill>
                  <a:srgbClr val="4C4F54"/>
                </a:solidFill>
                <a:latin typeface="Candara" panose="020E0502030303020204" pitchFamily="34" charset="0"/>
              </a:rPr>
              <a:t>Lorem ipsum dolor sit amet, consectetur adipiscing elit.</a:t>
            </a:r>
          </a:p>
        </p:txBody>
      </p:sp>
      <p:sp>
        <p:nvSpPr>
          <p:cNvPr id="61" name="Text Box 10">
            <a:extLst>
              <a:ext uri="{FF2B5EF4-FFF2-40B4-BE49-F238E27FC236}">
                <a16:creationId xmlns:a16="http://schemas.microsoft.com/office/drawing/2014/main" id="{F1601BC9-87DB-4494-B617-DC9573FC2787}"/>
              </a:ext>
            </a:extLst>
          </p:cNvPr>
          <p:cNvSpPr txBox="1">
            <a:spLocks noChangeArrowheads="1"/>
          </p:cNvSpPr>
          <p:nvPr/>
        </p:nvSpPr>
        <p:spPr bwMode="auto">
          <a:xfrm>
            <a:off x="5636270" y="3173521"/>
            <a:ext cx="1256095" cy="723275"/>
          </a:xfrm>
          <a:prstGeom prst="rect">
            <a:avLst/>
          </a:prstGeom>
          <a:noFill/>
          <a:ln w="9525">
            <a:noFill/>
            <a:miter lim="800000"/>
            <a:headEnd/>
            <a:tailEnd/>
          </a:ln>
        </p:spPr>
        <p:txBody>
          <a:bodyPr wrap="square" lIns="60960" tIns="30480" rIns="60960" bIns="30480">
            <a:spAutoFit/>
          </a:bodyPr>
          <a:lstStyle/>
          <a:p>
            <a:r>
              <a:rPr lang="en-US" sz="1300" b="1" dirty="0">
                <a:solidFill>
                  <a:srgbClr val="4C4F54"/>
                </a:solidFill>
                <a:latin typeface="Candara" panose="020E0502030303020204" pitchFamily="34" charset="0"/>
              </a:rPr>
              <a:t>LOREM IPSUM</a:t>
            </a:r>
          </a:p>
          <a:p>
            <a:r>
              <a:rPr lang="en-US" sz="1000" dirty="0">
                <a:solidFill>
                  <a:srgbClr val="4C4F54"/>
                </a:solidFill>
                <a:latin typeface="Candara" panose="020E0502030303020204" pitchFamily="34" charset="0"/>
              </a:rPr>
              <a:t>Lorem ipsum dolor sit amet, consectetur adipiscing elit.</a:t>
            </a:r>
          </a:p>
        </p:txBody>
      </p:sp>
      <p:sp>
        <p:nvSpPr>
          <p:cNvPr id="62" name="Text Box 10">
            <a:extLst>
              <a:ext uri="{FF2B5EF4-FFF2-40B4-BE49-F238E27FC236}">
                <a16:creationId xmlns:a16="http://schemas.microsoft.com/office/drawing/2014/main" id="{54E6C378-4105-4EEE-BCFB-D030A3702783}"/>
              </a:ext>
            </a:extLst>
          </p:cNvPr>
          <p:cNvSpPr txBox="1">
            <a:spLocks noChangeArrowheads="1"/>
          </p:cNvSpPr>
          <p:nvPr/>
        </p:nvSpPr>
        <p:spPr bwMode="auto">
          <a:xfrm>
            <a:off x="9472089" y="3173521"/>
            <a:ext cx="1256095" cy="723275"/>
          </a:xfrm>
          <a:prstGeom prst="rect">
            <a:avLst/>
          </a:prstGeom>
          <a:noFill/>
          <a:ln w="9525">
            <a:noFill/>
            <a:miter lim="800000"/>
            <a:headEnd/>
            <a:tailEnd/>
          </a:ln>
        </p:spPr>
        <p:txBody>
          <a:bodyPr wrap="square" lIns="60960" tIns="30480" rIns="60960" bIns="30480">
            <a:spAutoFit/>
          </a:bodyPr>
          <a:lstStyle/>
          <a:p>
            <a:r>
              <a:rPr lang="en-US" sz="1300" b="1" dirty="0">
                <a:solidFill>
                  <a:srgbClr val="4C4F54"/>
                </a:solidFill>
                <a:latin typeface="Candara" panose="020E0502030303020204" pitchFamily="34" charset="0"/>
              </a:rPr>
              <a:t>LOREM IPSUM</a:t>
            </a:r>
          </a:p>
          <a:p>
            <a:r>
              <a:rPr lang="en-US" sz="1000" dirty="0">
                <a:solidFill>
                  <a:srgbClr val="4C4F54"/>
                </a:solidFill>
                <a:latin typeface="Candara" panose="020E0502030303020204" pitchFamily="34" charset="0"/>
              </a:rPr>
              <a:t>Lorem ipsum dolor sit amet, consectetur adipiscing elit.</a:t>
            </a:r>
          </a:p>
        </p:txBody>
      </p:sp>
      <p:sp>
        <p:nvSpPr>
          <p:cNvPr id="64" name="TextBox 63">
            <a:extLst>
              <a:ext uri="{FF2B5EF4-FFF2-40B4-BE49-F238E27FC236}">
                <a16:creationId xmlns:a16="http://schemas.microsoft.com/office/drawing/2014/main" id="{427423A5-9D67-4E52-BB98-15376F7F20B1}"/>
              </a:ext>
            </a:extLst>
          </p:cNvPr>
          <p:cNvSpPr txBox="1"/>
          <p:nvPr/>
        </p:nvSpPr>
        <p:spPr>
          <a:xfrm>
            <a:off x="357520" y="1877264"/>
            <a:ext cx="3771900" cy="4401205"/>
          </a:xfrm>
          <a:prstGeom prst="rect">
            <a:avLst/>
          </a:prstGeom>
          <a:noFill/>
        </p:spPr>
        <p:txBody>
          <a:bodyPr wrap="square" rtlCol="0">
            <a:spAutoFit/>
          </a:bodyPr>
          <a:lstStyle/>
          <a:p>
            <a:r>
              <a:rPr lang="en-US" sz="1600" b="1" dirty="0">
                <a:solidFill>
                  <a:srgbClr val="4E4F54"/>
                </a:solidFill>
                <a:latin typeface="Candara" panose="020E0502030303020204" pitchFamily="34" charset="0"/>
              </a:rPr>
              <a:t>LOREM IPSUM DOLOR</a:t>
            </a:r>
          </a:p>
          <a:p>
            <a:endParaRPr lang="en-US" sz="1000" dirty="0">
              <a:solidFill>
                <a:srgbClr val="4E4F54"/>
              </a:solidFill>
              <a:latin typeface="Candara" panose="020E0502030303020204" pitchFamily="34" charset="0"/>
            </a:endParaRPr>
          </a:p>
          <a:p>
            <a:r>
              <a:rPr lang="en-US" sz="1300" dirty="0">
                <a:solidFill>
                  <a:srgbClr val="4E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rgbClr val="4E4F54"/>
              </a:solidFill>
              <a:latin typeface="Candara" panose="020E0502030303020204" pitchFamily="34" charset="0"/>
            </a:endParaRPr>
          </a:p>
          <a:p>
            <a:r>
              <a:rPr lang="en-US" sz="1300" dirty="0">
                <a:solidFill>
                  <a:srgbClr val="4E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4E4F54"/>
              </a:solidFill>
              <a:latin typeface="Candara" panose="020E0502030303020204" pitchFamily="34" charset="0"/>
            </a:endParaRPr>
          </a:p>
          <a:p>
            <a:pPr marL="285750" indent="-285750">
              <a:buFont typeface="Wingdings" panose="05000000000000000000" pitchFamily="2" charset="2"/>
              <a:buChar char="q"/>
            </a:pPr>
            <a:endParaRPr lang="en-US" sz="1400" dirty="0">
              <a:solidFill>
                <a:srgbClr val="4E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E4F54"/>
                </a:solidFill>
                <a:latin typeface="Candara" panose="020E0502030303020204" pitchFamily="34" charset="0"/>
              </a:rPr>
              <a:t>Lorem ipsum dolor sit amet, consectetur adipiscing elit, sed do eiusmod .</a:t>
            </a:r>
          </a:p>
          <a:p>
            <a:endParaRPr lang="en-US" sz="1000" dirty="0">
              <a:solidFill>
                <a:srgbClr val="4E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E4F54"/>
                </a:solidFill>
                <a:latin typeface="Candara" panose="020E0502030303020204" pitchFamily="34" charset="0"/>
              </a:rPr>
              <a:t>Lorem ipsum dolor sit amet, consectetur adipiscing elit, sed do eiusmod.</a:t>
            </a:r>
          </a:p>
          <a:p>
            <a:endParaRPr lang="en-US" sz="1000" dirty="0">
              <a:solidFill>
                <a:srgbClr val="4E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E4F54"/>
                </a:solidFill>
                <a:latin typeface="Candara" panose="020E0502030303020204" pitchFamily="34" charset="0"/>
              </a:rPr>
              <a:t>Lorem ipsum dolor sit amet, consectetur adipiscing elit, sed do eiusmod.</a:t>
            </a:r>
          </a:p>
        </p:txBody>
      </p:sp>
      <p:pic>
        <p:nvPicPr>
          <p:cNvPr id="35" name="Picture 34">
            <a:hlinkClick r:id="rId2"/>
            <a:extLst>
              <a:ext uri="{FF2B5EF4-FFF2-40B4-BE49-F238E27FC236}">
                <a16:creationId xmlns:a16="http://schemas.microsoft.com/office/drawing/2014/main" id="{26E0FCEB-3227-41B6-A280-5284CB857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73940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3"/>
                                        </p:tgtEl>
                                        <p:attrNameLst>
                                          <p:attrName>style.visibility</p:attrName>
                                        </p:attrNameLst>
                                      </p:cBhvr>
                                      <p:to>
                                        <p:strVal val="visible"/>
                                      </p:to>
                                    </p:set>
                                    <p:animEffect transition="in" filter="wipe(left)">
                                      <p:cBhvr>
                                        <p:cTn id="10" dur="500"/>
                                        <p:tgtEl>
                                          <p:spTgt spid="63"/>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64">
                                            <p:txEl>
                                              <p:pRg st="0" end="0"/>
                                            </p:txEl>
                                          </p:spTgt>
                                        </p:tgtEl>
                                        <p:attrNameLst>
                                          <p:attrName>style.visibility</p:attrName>
                                        </p:attrNameLst>
                                      </p:cBhvr>
                                      <p:to>
                                        <p:strVal val="visible"/>
                                      </p:to>
                                    </p:set>
                                    <p:animEffect transition="in" filter="fade">
                                      <p:cBhvr>
                                        <p:cTn id="14" dur="500"/>
                                        <p:tgtEl>
                                          <p:spTgt spid="64">
                                            <p:txEl>
                                              <p:pRg st="0" end="0"/>
                                            </p:txEl>
                                          </p:spTgt>
                                        </p:tgtEl>
                                      </p:cBhvr>
                                    </p:animEffect>
                                    <p:anim calcmode="lin" valueType="num">
                                      <p:cBhvr>
                                        <p:cTn id="15" dur="500" fill="hold"/>
                                        <p:tgtEl>
                                          <p:spTgt spid="64">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64">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64">
                                            <p:txEl>
                                              <p:pRg st="2" end="2"/>
                                            </p:txEl>
                                          </p:spTgt>
                                        </p:tgtEl>
                                        <p:attrNameLst>
                                          <p:attrName>style.visibility</p:attrName>
                                        </p:attrNameLst>
                                      </p:cBhvr>
                                      <p:to>
                                        <p:strVal val="visible"/>
                                      </p:to>
                                    </p:set>
                                    <p:animEffect transition="in" filter="fade">
                                      <p:cBhvr>
                                        <p:cTn id="20" dur="500"/>
                                        <p:tgtEl>
                                          <p:spTgt spid="64">
                                            <p:txEl>
                                              <p:pRg st="2" end="2"/>
                                            </p:txEl>
                                          </p:spTgt>
                                        </p:tgtEl>
                                      </p:cBhvr>
                                    </p:animEffect>
                                    <p:anim calcmode="lin" valueType="num">
                                      <p:cBhvr>
                                        <p:cTn id="21" dur="500" fill="hold"/>
                                        <p:tgtEl>
                                          <p:spTgt spid="64">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64">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64">
                                            <p:txEl>
                                              <p:pRg st="4" end="4"/>
                                            </p:txEl>
                                          </p:spTgt>
                                        </p:tgtEl>
                                        <p:attrNameLst>
                                          <p:attrName>style.visibility</p:attrName>
                                        </p:attrNameLst>
                                      </p:cBhvr>
                                      <p:to>
                                        <p:strVal val="visible"/>
                                      </p:to>
                                    </p:set>
                                    <p:animEffect transition="in" filter="fade">
                                      <p:cBhvr>
                                        <p:cTn id="26" dur="500"/>
                                        <p:tgtEl>
                                          <p:spTgt spid="64">
                                            <p:txEl>
                                              <p:pRg st="4" end="4"/>
                                            </p:txEl>
                                          </p:spTgt>
                                        </p:tgtEl>
                                      </p:cBhvr>
                                    </p:animEffect>
                                    <p:anim calcmode="lin" valueType="num">
                                      <p:cBhvr>
                                        <p:cTn id="27" dur="500" fill="hold"/>
                                        <p:tgtEl>
                                          <p:spTgt spid="64">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64">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64">
                                            <p:txEl>
                                              <p:pRg st="6" end="6"/>
                                            </p:txEl>
                                          </p:spTgt>
                                        </p:tgtEl>
                                        <p:attrNameLst>
                                          <p:attrName>style.visibility</p:attrName>
                                        </p:attrNameLst>
                                      </p:cBhvr>
                                      <p:to>
                                        <p:strVal val="visible"/>
                                      </p:to>
                                    </p:set>
                                    <p:animEffect transition="in" filter="fade">
                                      <p:cBhvr>
                                        <p:cTn id="32" dur="500"/>
                                        <p:tgtEl>
                                          <p:spTgt spid="64">
                                            <p:txEl>
                                              <p:pRg st="6" end="6"/>
                                            </p:txEl>
                                          </p:spTgt>
                                        </p:tgtEl>
                                      </p:cBhvr>
                                    </p:animEffect>
                                    <p:anim calcmode="lin" valueType="num">
                                      <p:cBhvr>
                                        <p:cTn id="33" dur="500" fill="hold"/>
                                        <p:tgtEl>
                                          <p:spTgt spid="64">
                                            <p:txEl>
                                              <p:pRg st="6" end="6"/>
                                            </p:txEl>
                                          </p:spTgt>
                                        </p:tgtEl>
                                        <p:attrNameLst>
                                          <p:attrName>ppt_x</p:attrName>
                                        </p:attrNameLst>
                                      </p:cBhvr>
                                      <p:tavLst>
                                        <p:tav tm="0">
                                          <p:val>
                                            <p:strVal val="#ppt_x"/>
                                          </p:val>
                                        </p:tav>
                                        <p:tav tm="100000">
                                          <p:val>
                                            <p:strVal val="#ppt_x"/>
                                          </p:val>
                                        </p:tav>
                                      </p:tavLst>
                                    </p:anim>
                                    <p:anim calcmode="lin" valueType="num">
                                      <p:cBhvr>
                                        <p:cTn id="34" dur="500" fill="hold"/>
                                        <p:tgtEl>
                                          <p:spTgt spid="64">
                                            <p:txEl>
                                              <p:pRg st="6" end="6"/>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64">
                                            <p:txEl>
                                              <p:pRg st="8" end="8"/>
                                            </p:txEl>
                                          </p:spTgt>
                                        </p:tgtEl>
                                        <p:attrNameLst>
                                          <p:attrName>style.visibility</p:attrName>
                                        </p:attrNameLst>
                                      </p:cBhvr>
                                      <p:to>
                                        <p:strVal val="visible"/>
                                      </p:to>
                                    </p:set>
                                    <p:animEffect transition="in" filter="fade">
                                      <p:cBhvr>
                                        <p:cTn id="38" dur="500"/>
                                        <p:tgtEl>
                                          <p:spTgt spid="64">
                                            <p:txEl>
                                              <p:pRg st="8" end="8"/>
                                            </p:txEl>
                                          </p:spTgt>
                                        </p:tgtEl>
                                      </p:cBhvr>
                                    </p:animEffect>
                                    <p:anim calcmode="lin" valueType="num">
                                      <p:cBhvr>
                                        <p:cTn id="39" dur="500" fill="hold"/>
                                        <p:tgtEl>
                                          <p:spTgt spid="64">
                                            <p:txEl>
                                              <p:pRg st="8" end="8"/>
                                            </p:txEl>
                                          </p:spTgt>
                                        </p:tgtEl>
                                        <p:attrNameLst>
                                          <p:attrName>ppt_x</p:attrName>
                                        </p:attrNameLst>
                                      </p:cBhvr>
                                      <p:tavLst>
                                        <p:tav tm="0">
                                          <p:val>
                                            <p:strVal val="#ppt_x"/>
                                          </p:val>
                                        </p:tav>
                                        <p:tav tm="100000">
                                          <p:val>
                                            <p:strVal val="#ppt_x"/>
                                          </p:val>
                                        </p:tav>
                                      </p:tavLst>
                                    </p:anim>
                                    <p:anim calcmode="lin" valueType="num">
                                      <p:cBhvr>
                                        <p:cTn id="40" dur="500" fill="hold"/>
                                        <p:tgtEl>
                                          <p:spTgt spid="64">
                                            <p:txEl>
                                              <p:pRg st="8" end="8"/>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64">
                                            <p:txEl>
                                              <p:pRg st="10" end="10"/>
                                            </p:txEl>
                                          </p:spTgt>
                                        </p:tgtEl>
                                        <p:attrNameLst>
                                          <p:attrName>style.visibility</p:attrName>
                                        </p:attrNameLst>
                                      </p:cBhvr>
                                      <p:to>
                                        <p:strVal val="visible"/>
                                      </p:to>
                                    </p:set>
                                    <p:animEffect transition="in" filter="fade">
                                      <p:cBhvr>
                                        <p:cTn id="44" dur="500"/>
                                        <p:tgtEl>
                                          <p:spTgt spid="64">
                                            <p:txEl>
                                              <p:pRg st="10" end="10"/>
                                            </p:txEl>
                                          </p:spTgt>
                                        </p:tgtEl>
                                      </p:cBhvr>
                                    </p:animEffect>
                                    <p:anim calcmode="lin" valueType="num">
                                      <p:cBhvr>
                                        <p:cTn id="45" dur="500" fill="hold"/>
                                        <p:tgtEl>
                                          <p:spTgt spid="64">
                                            <p:txEl>
                                              <p:pRg st="10" end="10"/>
                                            </p:txEl>
                                          </p:spTgt>
                                        </p:tgtEl>
                                        <p:attrNameLst>
                                          <p:attrName>ppt_x</p:attrName>
                                        </p:attrNameLst>
                                      </p:cBhvr>
                                      <p:tavLst>
                                        <p:tav tm="0">
                                          <p:val>
                                            <p:strVal val="#ppt_x"/>
                                          </p:val>
                                        </p:tav>
                                        <p:tav tm="100000">
                                          <p:val>
                                            <p:strVal val="#ppt_x"/>
                                          </p:val>
                                        </p:tav>
                                      </p:tavLst>
                                    </p:anim>
                                    <p:anim calcmode="lin" valueType="num">
                                      <p:cBhvr>
                                        <p:cTn id="46" dur="500" fill="hold"/>
                                        <p:tgtEl>
                                          <p:spTgt spid="64">
                                            <p:txEl>
                                              <p:pRg st="10" end="10"/>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528" fill="hold" grpId="0" nodeType="afterEffect">
                                  <p:stCondLst>
                                    <p:cond delay="0"/>
                                  </p:stCondLst>
                                  <p:childTnLst>
                                    <p:set>
                                      <p:cBhvr>
                                        <p:cTn id="49" dur="1" fill="hold">
                                          <p:stCondLst>
                                            <p:cond delay="0"/>
                                          </p:stCondLst>
                                        </p:cTn>
                                        <p:tgtEl>
                                          <p:spTgt spid="33"/>
                                        </p:tgtEl>
                                        <p:attrNameLst>
                                          <p:attrName>style.visibility</p:attrName>
                                        </p:attrNameLst>
                                      </p:cBhvr>
                                      <p:to>
                                        <p:strVal val="visible"/>
                                      </p:to>
                                    </p:set>
                                    <p:anim calcmode="lin" valueType="num">
                                      <p:cBhvr>
                                        <p:cTn id="50" dur="500" fill="hold"/>
                                        <p:tgtEl>
                                          <p:spTgt spid="33"/>
                                        </p:tgtEl>
                                        <p:attrNameLst>
                                          <p:attrName>ppt_w</p:attrName>
                                        </p:attrNameLst>
                                      </p:cBhvr>
                                      <p:tavLst>
                                        <p:tav tm="0">
                                          <p:val>
                                            <p:fltVal val="0"/>
                                          </p:val>
                                        </p:tav>
                                        <p:tav tm="100000">
                                          <p:val>
                                            <p:strVal val="#ppt_w"/>
                                          </p:val>
                                        </p:tav>
                                      </p:tavLst>
                                    </p:anim>
                                    <p:anim calcmode="lin" valueType="num">
                                      <p:cBhvr>
                                        <p:cTn id="51" dur="500" fill="hold"/>
                                        <p:tgtEl>
                                          <p:spTgt spid="33"/>
                                        </p:tgtEl>
                                        <p:attrNameLst>
                                          <p:attrName>ppt_h</p:attrName>
                                        </p:attrNameLst>
                                      </p:cBhvr>
                                      <p:tavLst>
                                        <p:tav tm="0">
                                          <p:val>
                                            <p:fltVal val="0"/>
                                          </p:val>
                                        </p:tav>
                                        <p:tav tm="100000">
                                          <p:val>
                                            <p:strVal val="#ppt_h"/>
                                          </p:val>
                                        </p:tav>
                                      </p:tavLst>
                                    </p:anim>
                                    <p:animEffect transition="in" filter="fade">
                                      <p:cBhvr>
                                        <p:cTn id="52" dur="500"/>
                                        <p:tgtEl>
                                          <p:spTgt spid="33"/>
                                        </p:tgtEl>
                                      </p:cBhvr>
                                    </p:animEffect>
                                    <p:anim calcmode="lin" valueType="num">
                                      <p:cBhvr>
                                        <p:cTn id="53" dur="500" fill="hold"/>
                                        <p:tgtEl>
                                          <p:spTgt spid="33"/>
                                        </p:tgtEl>
                                        <p:attrNameLst>
                                          <p:attrName>ppt_x</p:attrName>
                                        </p:attrNameLst>
                                      </p:cBhvr>
                                      <p:tavLst>
                                        <p:tav tm="0">
                                          <p:val>
                                            <p:fltVal val="0.5"/>
                                          </p:val>
                                        </p:tav>
                                        <p:tav tm="100000">
                                          <p:val>
                                            <p:strVal val="#ppt_x"/>
                                          </p:val>
                                        </p:tav>
                                      </p:tavLst>
                                    </p:anim>
                                    <p:anim calcmode="lin" valueType="num">
                                      <p:cBhvr>
                                        <p:cTn id="54" dur="500" fill="hold"/>
                                        <p:tgtEl>
                                          <p:spTgt spid="33"/>
                                        </p:tgtEl>
                                        <p:attrNameLst>
                                          <p:attrName>ppt_y</p:attrName>
                                        </p:attrNameLst>
                                      </p:cBhvr>
                                      <p:tavLst>
                                        <p:tav tm="0">
                                          <p:val>
                                            <p:fltVal val="0.5"/>
                                          </p:val>
                                        </p:tav>
                                        <p:tav tm="100000">
                                          <p:val>
                                            <p:strVal val="#ppt_y"/>
                                          </p:val>
                                        </p:tav>
                                      </p:tavLst>
                                    </p:anim>
                                  </p:childTnLst>
                                </p:cTn>
                              </p:par>
                              <p:par>
                                <p:cTn id="55" presetID="53" presetClass="entr" presetSubtype="528" fill="hold" grpId="0" nodeType="withEffect">
                                  <p:stCondLst>
                                    <p:cond delay="0"/>
                                  </p:stCondLst>
                                  <p:childTnLst>
                                    <p:set>
                                      <p:cBhvr>
                                        <p:cTn id="56" dur="1" fill="hold">
                                          <p:stCondLst>
                                            <p:cond delay="0"/>
                                          </p:stCondLst>
                                        </p:cTn>
                                        <p:tgtEl>
                                          <p:spTgt spid="28"/>
                                        </p:tgtEl>
                                        <p:attrNameLst>
                                          <p:attrName>style.visibility</p:attrName>
                                        </p:attrNameLst>
                                      </p:cBhvr>
                                      <p:to>
                                        <p:strVal val="visible"/>
                                      </p:to>
                                    </p:set>
                                    <p:anim calcmode="lin" valueType="num">
                                      <p:cBhvr>
                                        <p:cTn id="57" dur="500" fill="hold"/>
                                        <p:tgtEl>
                                          <p:spTgt spid="28"/>
                                        </p:tgtEl>
                                        <p:attrNameLst>
                                          <p:attrName>ppt_w</p:attrName>
                                        </p:attrNameLst>
                                      </p:cBhvr>
                                      <p:tavLst>
                                        <p:tav tm="0">
                                          <p:val>
                                            <p:fltVal val="0"/>
                                          </p:val>
                                        </p:tav>
                                        <p:tav tm="100000">
                                          <p:val>
                                            <p:strVal val="#ppt_w"/>
                                          </p:val>
                                        </p:tav>
                                      </p:tavLst>
                                    </p:anim>
                                    <p:anim calcmode="lin" valueType="num">
                                      <p:cBhvr>
                                        <p:cTn id="58" dur="500" fill="hold"/>
                                        <p:tgtEl>
                                          <p:spTgt spid="28"/>
                                        </p:tgtEl>
                                        <p:attrNameLst>
                                          <p:attrName>ppt_h</p:attrName>
                                        </p:attrNameLst>
                                      </p:cBhvr>
                                      <p:tavLst>
                                        <p:tav tm="0">
                                          <p:val>
                                            <p:fltVal val="0"/>
                                          </p:val>
                                        </p:tav>
                                        <p:tav tm="100000">
                                          <p:val>
                                            <p:strVal val="#ppt_h"/>
                                          </p:val>
                                        </p:tav>
                                      </p:tavLst>
                                    </p:anim>
                                    <p:animEffect transition="in" filter="fade">
                                      <p:cBhvr>
                                        <p:cTn id="59" dur="500"/>
                                        <p:tgtEl>
                                          <p:spTgt spid="28"/>
                                        </p:tgtEl>
                                      </p:cBhvr>
                                    </p:animEffect>
                                    <p:anim calcmode="lin" valueType="num">
                                      <p:cBhvr>
                                        <p:cTn id="60" dur="500" fill="hold"/>
                                        <p:tgtEl>
                                          <p:spTgt spid="28"/>
                                        </p:tgtEl>
                                        <p:attrNameLst>
                                          <p:attrName>ppt_x</p:attrName>
                                        </p:attrNameLst>
                                      </p:cBhvr>
                                      <p:tavLst>
                                        <p:tav tm="0">
                                          <p:val>
                                            <p:fltVal val="0.5"/>
                                          </p:val>
                                        </p:tav>
                                        <p:tav tm="100000">
                                          <p:val>
                                            <p:strVal val="#ppt_x"/>
                                          </p:val>
                                        </p:tav>
                                      </p:tavLst>
                                    </p:anim>
                                    <p:anim calcmode="lin" valueType="num">
                                      <p:cBhvr>
                                        <p:cTn id="61" dur="500" fill="hold"/>
                                        <p:tgtEl>
                                          <p:spTgt spid="28"/>
                                        </p:tgtEl>
                                        <p:attrNameLst>
                                          <p:attrName>ppt_y</p:attrName>
                                        </p:attrNameLst>
                                      </p:cBhvr>
                                      <p:tavLst>
                                        <p:tav tm="0">
                                          <p:val>
                                            <p:fltVal val="0.5"/>
                                          </p:val>
                                        </p:tav>
                                        <p:tav tm="100000">
                                          <p:val>
                                            <p:strVal val="#ppt_y"/>
                                          </p:val>
                                        </p:tav>
                                      </p:tavLst>
                                    </p:anim>
                                  </p:childTnLst>
                                </p:cTn>
                              </p:par>
                            </p:childTnLst>
                          </p:cTn>
                        </p:par>
                        <p:par>
                          <p:cTn id="62" fill="hold">
                            <p:stCondLst>
                              <p:cond delay="4000"/>
                            </p:stCondLst>
                            <p:childTnLst>
                              <p:par>
                                <p:cTn id="63" presetID="53" presetClass="entr" presetSubtype="16"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 calcmode="lin" valueType="num">
                                      <p:cBhvr>
                                        <p:cTn id="65" dur="500" fill="hold"/>
                                        <p:tgtEl>
                                          <p:spTgt spid="39"/>
                                        </p:tgtEl>
                                        <p:attrNameLst>
                                          <p:attrName>ppt_w</p:attrName>
                                        </p:attrNameLst>
                                      </p:cBhvr>
                                      <p:tavLst>
                                        <p:tav tm="0">
                                          <p:val>
                                            <p:fltVal val="0"/>
                                          </p:val>
                                        </p:tav>
                                        <p:tav tm="100000">
                                          <p:val>
                                            <p:strVal val="#ppt_w"/>
                                          </p:val>
                                        </p:tav>
                                      </p:tavLst>
                                    </p:anim>
                                    <p:anim calcmode="lin" valueType="num">
                                      <p:cBhvr>
                                        <p:cTn id="66" dur="500" fill="hold"/>
                                        <p:tgtEl>
                                          <p:spTgt spid="39"/>
                                        </p:tgtEl>
                                        <p:attrNameLst>
                                          <p:attrName>ppt_h</p:attrName>
                                        </p:attrNameLst>
                                      </p:cBhvr>
                                      <p:tavLst>
                                        <p:tav tm="0">
                                          <p:val>
                                            <p:fltVal val="0"/>
                                          </p:val>
                                        </p:tav>
                                        <p:tav tm="100000">
                                          <p:val>
                                            <p:strVal val="#ppt_h"/>
                                          </p:val>
                                        </p:tav>
                                      </p:tavLst>
                                    </p:anim>
                                    <p:animEffect transition="in" filter="fade">
                                      <p:cBhvr>
                                        <p:cTn id="67" dur="500"/>
                                        <p:tgtEl>
                                          <p:spTgt spid="39"/>
                                        </p:tgtEl>
                                      </p:cBhvr>
                                    </p:animEffect>
                                  </p:childTnLst>
                                </p:cTn>
                              </p:par>
                            </p:childTnLst>
                          </p:cTn>
                        </p:par>
                        <p:par>
                          <p:cTn id="68" fill="hold">
                            <p:stCondLst>
                              <p:cond delay="4500"/>
                            </p:stCondLst>
                            <p:childTnLst>
                              <p:par>
                                <p:cTn id="69" presetID="42" presetClass="entr" presetSubtype="0" fill="hold" grpId="0" nodeType="afterEffect">
                                  <p:stCondLst>
                                    <p:cond delay="0"/>
                                  </p:stCondLst>
                                  <p:childTnLst>
                                    <p:set>
                                      <p:cBhvr>
                                        <p:cTn id="70" dur="1" fill="hold">
                                          <p:stCondLst>
                                            <p:cond delay="0"/>
                                          </p:stCondLst>
                                        </p:cTn>
                                        <p:tgtEl>
                                          <p:spTgt spid="57"/>
                                        </p:tgtEl>
                                        <p:attrNameLst>
                                          <p:attrName>style.visibility</p:attrName>
                                        </p:attrNameLst>
                                      </p:cBhvr>
                                      <p:to>
                                        <p:strVal val="visible"/>
                                      </p:to>
                                    </p:set>
                                    <p:animEffect transition="in" filter="fade">
                                      <p:cBhvr>
                                        <p:cTn id="71" dur="1000"/>
                                        <p:tgtEl>
                                          <p:spTgt spid="57"/>
                                        </p:tgtEl>
                                      </p:cBhvr>
                                    </p:animEffect>
                                    <p:anim calcmode="lin" valueType="num">
                                      <p:cBhvr>
                                        <p:cTn id="72" dur="1000" fill="hold"/>
                                        <p:tgtEl>
                                          <p:spTgt spid="57"/>
                                        </p:tgtEl>
                                        <p:attrNameLst>
                                          <p:attrName>ppt_x</p:attrName>
                                        </p:attrNameLst>
                                      </p:cBhvr>
                                      <p:tavLst>
                                        <p:tav tm="0">
                                          <p:val>
                                            <p:strVal val="#ppt_x"/>
                                          </p:val>
                                        </p:tav>
                                        <p:tav tm="100000">
                                          <p:val>
                                            <p:strVal val="#ppt_x"/>
                                          </p:val>
                                        </p:tav>
                                      </p:tavLst>
                                    </p:anim>
                                    <p:anim calcmode="lin" valueType="num">
                                      <p:cBhvr>
                                        <p:cTn id="73" dur="1000" fill="hold"/>
                                        <p:tgtEl>
                                          <p:spTgt spid="57"/>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55"/>
                                        </p:tgtEl>
                                        <p:attrNameLst>
                                          <p:attrName>style.visibility</p:attrName>
                                        </p:attrNameLst>
                                      </p:cBhvr>
                                      <p:to>
                                        <p:strVal val="visible"/>
                                      </p:to>
                                    </p:set>
                                    <p:animEffect transition="in" filter="fade">
                                      <p:cBhvr>
                                        <p:cTn id="76" dur="1000"/>
                                        <p:tgtEl>
                                          <p:spTgt spid="55"/>
                                        </p:tgtEl>
                                      </p:cBhvr>
                                    </p:animEffect>
                                    <p:anim calcmode="lin" valueType="num">
                                      <p:cBhvr>
                                        <p:cTn id="77" dur="1000" fill="hold"/>
                                        <p:tgtEl>
                                          <p:spTgt spid="55"/>
                                        </p:tgtEl>
                                        <p:attrNameLst>
                                          <p:attrName>ppt_x</p:attrName>
                                        </p:attrNameLst>
                                      </p:cBhvr>
                                      <p:tavLst>
                                        <p:tav tm="0">
                                          <p:val>
                                            <p:strVal val="#ppt_x"/>
                                          </p:val>
                                        </p:tav>
                                        <p:tav tm="100000">
                                          <p:val>
                                            <p:strVal val="#ppt_x"/>
                                          </p:val>
                                        </p:tav>
                                      </p:tavLst>
                                    </p:anim>
                                    <p:anim calcmode="lin" valueType="num">
                                      <p:cBhvr>
                                        <p:cTn id="78" dur="1000" fill="hold"/>
                                        <p:tgtEl>
                                          <p:spTgt spid="55"/>
                                        </p:tgtEl>
                                        <p:attrNameLst>
                                          <p:attrName>ppt_y</p:attrName>
                                        </p:attrNameLst>
                                      </p:cBhvr>
                                      <p:tavLst>
                                        <p:tav tm="0">
                                          <p:val>
                                            <p:strVal val="#ppt_y+.1"/>
                                          </p:val>
                                        </p:tav>
                                        <p:tav tm="100000">
                                          <p:val>
                                            <p:strVal val="#ppt_y"/>
                                          </p:val>
                                        </p:tav>
                                      </p:tavLst>
                                    </p:anim>
                                  </p:childTnLst>
                                </p:cTn>
                              </p:par>
                            </p:childTnLst>
                          </p:cTn>
                        </p:par>
                        <p:par>
                          <p:cTn id="79" fill="hold">
                            <p:stCondLst>
                              <p:cond delay="5500"/>
                            </p:stCondLst>
                            <p:childTnLst>
                              <p:par>
                                <p:cTn id="80" presetID="53" presetClass="entr" presetSubtype="528" fill="hold" grpId="0" nodeType="afterEffect">
                                  <p:stCondLst>
                                    <p:cond delay="0"/>
                                  </p:stCondLst>
                                  <p:childTnLst>
                                    <p:set>
                                      <p:cBhvr>
                                        <p:cTn id="81" dur="1" fill="hold">
                                          <p:stCondLst>
                                            <p:cond delay="0"/>
                                          </p:stCondLst>
                                        </p:cTn>
                                        <p:tgtEl>
                                          <p:spTgt spid="30"/>
                                        </p:tgtEl>
                                        <p:attrNameLst>
                                          <p:attrName>style.visibility</p:attrName>
                                        </p:attrNameLst>
                                      </p:cBhvr>
                                      <p:to>
                                        <p:strVal val="visible"/>
                                      </p:to>
                                    </p:set>
                                    <p:anim calcmode="lin" valueType="num">
                                      <p:cBhvr>
                                        <p:cTn id="82" dur="500" fill="hold"/>
                                        <p:tgtEl>
                                          <p:spTgt spid="30"/>
                                        </p:tgtEl>
                                        <p:attrNameLst>
                                          <p:attrName>ppt_w</p:attrName>
                                        </p:attrNameLst>
                                      </p:cBhvr>
                                      <p:tavLst>
                                        <p:tav tm="0">
                                          <p:val>
                                            <p:fltVal val="0"/>
                                          </p:val>
                                        </p:tav>
                                        <p:tav tm="100000">
                                          <p:val>
                                            <p:strVal val="#ppt_w"/>
                                          </p:val>
                                        </p:tav>
                                      </p:tavLst>
                                    </p:anim>
                                    <p:anim calcmode="lin" valueType="num">
                                      <p:cBhvr>
                                        <p:cTn id="83" dur="500" fill="hold"/>
                                        <p:tgtEl>
                                          <p:spTgt spid="30"/>
                                        </p:tgtEl>
                                        <p:attrNameLst>
                                          <p:attrName>ppt_h</p:attrName>
                                        </p:attrNameLst>
                                      </p:cBhvr>
                                      <p:tavLst>
                                        <p:tav tm="0">
                                          <p:val>
                                            <p:fltVal val="0"/>
                                          </p:val>
                                        </p:tav>
                                        <p:tav tm="100000">
                                          <p:val>
                                            <p:strVal val="#ppt_h"/>
                                          </p:val>
                                        </p:tav>
                                      </p:tavLst>
                                    </p:anim>
                                    <p:animEffect transition="in" filter="fade">
                                      <p:cBhvr>
                                        <p:cTn id="84" dur="500"/>
                                        <p:tgtEl>
                                          <p:spTgt spid="30"/>
                                        </p:tgtEl>
                                      </p:cBhvr>
                                    </p:animEffect>
                                    <p:anim calcmode="lin" valueType="num">
                                      <p:cBhvr>
                                        <p:cTn id="85" dur="500" fill="hold"/>
                                        <p:tgtEl>
                                          <p:spTgt spid="30"/>
                                        </p:tgtEl>
                                        <p:attrNameLst>
                                          <p:attrName>ppt_x</p:attrName>
                                        </p:attrNameLst>
                                      </p:cBhvr>
                                      <p:tavLst>
                                        <p:tav tm="0">
                                          <p:val>
                                            <p:fltVal val="0.5"/>
                                          </p:val>
                                        </p:tav>
                                        <p:tav tm="100000">
                                          <p:val>
                                            <p:strVal val="#ppt_x"/>
                                          </p:val>
                                        </p:tav>
                                      </p:tavLst>
                                    </p:anim>
                                    <p:anim calcmode="lin" valueType="num">
                                      <p:cBhvr>
                                        <p:cTn id="86" dur="500" fill="hold"/>
                                        <p:tgtEl>
                                          <p:spTgt spid="30"/>
                                        </p:tgtEl>
                                        <p:attrNameLst>
                                          <p:attrName>ppt_y</p:attrName>
                                        </p:attrNameLst>
                                      </p:cBhvr>
                                      <p:tavLst>
                                        <p:tav tm="0">
                                          <p:val>
                                            <p:fltVal val="0.5"/>
                                          </p:val>
                                        </p:tav>
                                        <p:tav tm="100000">
                                          <p:val>
                                            <p:strVal val="#ppt_y"/>
                                          </p:val>
                                        </p:tav>
                                      </p:tavLst>
                                    </p:anim>
                                  </p:childTnLst>
                                </p:cTn>
                              </p:par>
                              <p:par>
                                <p:cTn id="87" presetID="53" presetClass="entr" presetSubtype="528" fill="hold" grpId="0" nodeType="withEffect">
                                  <p:stCondLst>
                                    <p:cond delay="0"/>
                                  </p:stCondLst>
                                  <p:childTnLst>
                                    <p:set>
                                      <p:cBhvr>
                                        <p:cTn id="88" dur="1" fill="hold">
                                          <p:stCondLst>
                                            <p:cond delay="0"/>
                                          </p:stCondLst>
                                        </p:cTn>
                                        <p:tgtEl>
                                          <p:spTgt spid="24"/>
                                        </p:tgtEl>
                                        <p:attrNameLst>
                                          <p:attrName>style.visibility</p:attrName>
                                        </p:attrNameLst>
                                      </p:cBhvr>
                                      <p:to>
                                        <p:strVal val="visible"/>
                                      </p:to>
                                    </p:set>
                                    <p:anim calcmode="lin" valueType="num">
                                      <p:cBhvr>
                                        <p:cTn id="89" dur="500" fill="hold"/>
                                        <p:tgtEl>
                                          <p:spTgt spid="24"/>
                                        </p:tgtEl>
                                        <p:attrNameLst>
                                          <p:attrName>ppt_w</p:attrName>
                                        </p:attrNameLst>
                                      </p:cBhvr>
                                      <p:tavLst>
                                        <p:tav tm="0">
                                          <p:val>
                                            <p:fltVal val="0"/>
                                          </p:val>
                                        </p:tav>
                                        <p:tav tm="100000">
                                          <p:val>
                                            <p:strVal val="#ppt_w"/>
                                          </p:val>
                                        </p:tav>
                                      </p:tavLst>
                                    </p:anim>
                                    <p:anim calcmode="lin" valueType="num">
                                      <p:cBhvr>
                                        <p:cTn id="90" dur="500" fill="hold"/>
                                        <p:tgtEl>
                                          <p:spTgt spid="24"/>
                                        </p:tgtEl>
                                        <p:attrNameLst>
                                          <p:attrName>ppt_h</p:attrName>
                                        </p:attrNameLst>
                                      </p:cBhvr>
                                      <p:tavLst>
                                        <p:tav tm="0">
                                          <p:val>
                                            <p:fltVal val="0"/>
                                          </p:val>
                                        </p:tav>
                                        <p:tav tm="100000">
                                          <p:val>
                                            <p:strVal val="#ppt_h"/>
                                          </p:val>
                                        </p:tav>
                                      </p:tavLst>
                                    </p:anim>
                                    <p:animEffect transition="in" filter="fade">
                                      <p:cBhvr>
                                        <p:cTn id="91" dur="500"/>
                                        <p:tgtEl>
                                          <p:spTgt spid="24"/>
                                        </p:tgtEl>
                                      </p:cBhvr>
                                    </p:animEffect>
                                    <p:anim calcmode="lin" valueType="num">
                                      <p:cBhvr>
                                        <p:cTn id="92" dur="500" fill="hold"/>
                                        <p:tgtEl>
                                          <p:spTgt spid="24"/>
                                        </p:tgtEl>
                                        <p:attrNameLst>
                                          <p:attrName>ppt_x</p:attrName>
                                        </p:attrNameLst>
                                      </p:cBhvr>
                                      <p:tavLst>
                                        <p:tav tm="0">
                                          <p:val>
                                            <p:fltVal val="0.5"/>
                                          </p:val>
                                        </p:tav>
                                        <p:tav tm="100000">
                                          <p:val>
                                            <p:strVal val="#ppt_x"/>
                                          </p:val>
                                        </p:tav>
                                      </p:tavLst>
                                    </p:anim>
                                    <p:anim calcmode="lin" valueType="num">
                                      <p:cBhvr>
                                        <p:cTn id="93" dur="500" fill="hold"/>
                                        <p:tgtEl>
                                          <p:spTgt spid="24"/>
                                        </p:tgtEl>
                                        <p:attrNameLst>
                                          <p:attrName>ppt_y</p:attrName>
                                        </p:attrNameLst>
                                      </p:cBhvr>
                                      <p:tavLst>
                                        <p:tav tm="0">
                                          <p:val>
                                            <p:fltVal val="0.5"/>
                                          </p:val>
                                        </p:tav>
                                        <p:tav tm="100000">
                                          <p:val>
                                            <p:strVal val="#ppt_y"/>
                                          </p:val>
                                        </p:tav>
                                      </p:tavLst>
                                    </p:anim>
                                  </p:childTnLst>
                                </p:cTn>
                              </p:par>
                            </p:childTnLst>
                          </p:cTn>
                        </p:par>
                        <p:par>
                          <p:cTn id="94" fill="hold">
                            <p:stCondLst>
                              <p:cond delay="6000"/>
                            </p:stCondLst>
                            <p:childTnLst>
                              <p:par>
                                <p:cTn id="95" presetID="53" presetClass="entr" presetSubtype="16" fill="hold" grpId="0" nodeType="afterEffect">
                                  <p:stCondLst>
                                    <p:cond delay="0"/>
                                  </p:stCondLst>
                                  <p:childTnLst>
                                    <p:set>
                                      <p:cBhvr>
                                        <p:cTn id="96" dur="1" fill="hold">
                                          <p:stCondLst>
                                            <p:cond delay="0"/>
                                          </p:stCondLst>
                                        </p:cTn>
                                        <p:tgtEl>
                                          <p:spTgt spid="40"/>
                                        </p:tgtEl>
                                        <p:attrNameLst>
                                          <p:attrName>style.visibility</p:attrName>
                                        </p:attrNameLst>
                                      </p:cBhvr>
                                      <p:to>
                                        <p:strVal val="visible"/>
                                      </p:to>
                                    </p:set>
                                    <p:anim calcmode="lin" valueType="num">
                                      <p:cBhvr>
                                        <p:cTn id="97" dur="500" fill="hold"/>
                                        <p:tgtEl>
                                          <p:spTgt spid="40"/>
                                        </p:tgtEl>
                                        <p:attrNameLst>
                                          <p:attrName>ppt_w</p:attrName>
                                        </p:attrNameLst>
                                      </p:cBhvr>
                                      <p:tavLst>
                                        <p:tav tm="0">
                                          <p:val>
                                            <p:fltVal val="0"/>
                                          </p:val>
                                        </p:tav>
                                        <p:tav tm="100000">
                                          <p:val>
                                            <p:strVal val="#ppt_w"/>
                                          </p:val>
                                        </p:tav>
                                      </p:tavLst>
                                    </p:anim>
                                    <p:anim calcmode="lin" valueType="num">
                                      <p:cBhvr>
                                        <p:cTn id="98" dur="500" fill="hold"/>
                                        <p:tgtEl>
                                          <p:spTgt spid="40"/>
                                        </p:tgtEl>
                                        <p:attrNameLst>
                                          <p:attrName>ppt_h</p:attrName>
                                        </p:attrNameLst>
                                      </p:cBhvr>
                                      <p:tavLst>
                                        <p:tav tm="0">
                                          <p:val>
                                            <p:fltVal val="0"/>
                                          </p:val>
                                        </p:tav>
                                        <p:tav tm="100000">
                                          <p:val>
                                            <p:strVal val="#ppt_h"/>
                                          </p:val>
                                        </p:tav>
                                      </p:tavLst>
                                    </p:anim>
                                    <p:animEffect transition="in" filter="fade">
                                      <p:cBhvr>
                                        <p:cTn id="99" dur="500"/>
                                        <p:tgtEl>
                                          <p:spTgt spid="40"/>
                                        </p:tgtEl>
                                      </p:cBhvr>
                                    </p:animEffect>
                                  </p:childTnLst>
                                </p:cTn>
                              </p:par>
                            </p:childTnLst>
                          </p:cTn>
                        </p:par>
                        <p:par>
                          <p:cTn id="100" fill="hold">
                            <p:stCondLst>
                              <p:cond delay="6500"/>
                            </p:stCondLst>
                            <p:childTnLst>
                              <p:par>
                                <p:cTn id="101" presetID="42" presetClass="entr" presetSubtype="0" fill="hold" grpId="0" nodeType="afterEffect">
                                  <p:stCondLst>
                                    <p:cond delay="0"/>
                                  </p:stCondLst>
                                  <p:childTnLst>
                                    <p:set>
                                      <p:cBhvr>
                                        <p:cTn id="102" dur="1" fill="hold">
                                          <p:stCondLst>
                                            <p:cond delay="0"/>
                                          </p:stCondLst>
                                        </p:cTn>
                                        <p:tgtEl>
                                          <p:spTgt spid="58"/>
                                        </p:tgtEl>
                                        <p:attrNameLst>
                                          <p:attrName>style.visibility</p:attrName>
                                        </p:attrNameLst>
                                      </p:cBhvr>
                                      <p:to>
                                        <p:strVal val="visible"/>
                                      </p:to>
                                    </p:set>
                                    <p:animEffect transition="in" filter="fade">
                                      <p:cBhvr>
                                        <p:cTn id="103" dur="1000"/>
                                        <p:tgtEl>
                                          <p:spTgt spid="58"/>
                                        </p:tgtEl>
                                      </p:cBhvr>
                                    </p:animEffect>
                                    <p:anim calcmode="lin" valueType="num">
                                      <p:cBhvr>
                                        <p:cTn id="104" dur="1000" fill="hold"/>
                                        <p:tgtEl>
                                          <p:spTgt spid="58"/>
                                        </p:tgtEl>
                                        <p:attrNameLst>
                                          <p:attrName>ppt_x</p:attrName>
                                        </p:attrNameLst>
                                      </p:cBhvr>
                                      <p:tavLst>
                                        <p:tav tm="0">
                                          <p:val>
                                            <p:strVal val="#ppt_x"/>
                                          </p:val>
                                        </p:tav>
                                        <p:tav tm="100000">
                                          <p:val>
                                            <p:strVal val="#ppt_x"/>
                                          </p:val>
                                        </p:tav>
                                      </p:tavLst>
                                    </p:anim>
                                    <p:anim calcmode="lin" valueType="num">
                                      <p:cBhvr>
                                        <p:cTn id="105" dur="1000" fill="hold"/>
                                        <p:tgtEl>
                                          <p:spTgt spid="58"/>
                                        </p:tgtEl>
                                        <p:attrNameLst>
                                          <p:attrName>ppt_y</p:attrName>
                                        </p:attrNameLst>
                                      </p:cBhvr>
                                      <p:tavLst>
                                        <p:tav tm="0">
                                          <p:val>
                                            <p:strVal val="#ppt_y+.1"/>
                                          </p:val>
                                        </p:tav>
                                        <p:tav tm="100000">
                                          <p:val>
                                            <p:strVal val="#ppt_y"/>
                                          </p:val>
                                        </p:tav>
                                      </p:tavLst>
                                    </p:anim>
                                  </p:childTnLst>
                                </p:cTn>
                              </p:par>
                              <p:par>
                                <p:cTn id="106" presetID="42" presetClass="entr" presetSubtype="0" fill="hold" grpId="0" nodeType="withEffect">
                                  <p:stCondLst>
                                    <p:cond delay="0"/>
                                  </p:stCondLst>
                                  <p:childTnLst>
                                    <p:set>
                                      <p:cBhvr>
                                        <p:cTn id="107" dur="1" fill="hold">
                                          <p:stCondLst>
                                            <p:cond delay="0"/>
                                          </p:stCondLst>
                                        </p:cTn>
                                        <p:tgtEl>
                                          <p:spTgt spid="56"/>
                                        </p:tgtEl>
                                        <p:attrNameLst>
                                          <p:attrName>style.visibility</p:attrName>
                                        </p:attrNameLst>
                                      </p:cBhvr>
                                      <p:to>
                                        <p:strVal val="visible"/>
                                      </p:to>
                                    </p:set>
                                    <p:animEffect transition="in" filter="fade">
                                      <p:cBhvr>
                                        <p:cTn id="108" dur="1000"/>
                                        <p:tgtEl>
                                          <p:spTgt spid="56"/>
                                        </p:tgtEl>
                                      </p:cBhvr>
                                    </p:animEffect>
                                    <p:anim calcmode="lin" valueType="num">
                                      <p:cBhvr>
                                        <p:cTn id="109" dur="1000" fill="hold"/>
                                        <p:tgtEl>
                                          <p:spTgt spid="56"/>
                                        </p:tgtEl>
                                        <p:attrNameLst>
                                          <p:attrName>ppt_x</p:attrName>
                                        </p:attrNameLst>
                                      </p:cBhvr>
                                      <p:tavLst>
                                        <p:tav tm="0">
                                          <p:val>
                                            <p:strVal val="#ppt_x"/>
                                          </p:val>
                                        </p:tav>
                                        <p:tav tm="100000">
                                          <p:val>
                                            <p:strVal val="#ppt_x"/>
                                          </p:val>
                                        </p:tav>
                                      </p:tavLst>
                                    </p:anim>
                                    <p:anim calcmode="lin" valueType="num">
                                      <p:cBhvr>
                                        <p:cTn id="110" dur="1000" fill="hold"/>
                                        <p:tgtEl>
                                          <p:spTgt spid="56"/>
                                        </p:tgtEl>
                                        <p:attrNameLst>
                                          <p:attrName>ppt_y</p:attrName>
                                        </p:attrNameLst>
                                      </p:cBhvr>
                                      <p:tavLst>
                                        <p:tav tm="0">
                                          <p:val>
                                            <p:strVal val="#ppt_y+.1"/>
                                          </p:val>
                                        </p:tav>
                                        <p:tav tm="100000">
                                          <p:val>
                                            <p:strVal val="#ppt_y"/>
                                          </p:val>
                                        </p:tav>
                                      </p:tavLst>
                                    </p:anim>
                                  </p:childTnLst>
                                </p:cTn>
                              </p:par>
                            </p:childTnLst>
                          </p:cTn>
                        </p:par>
                        <p:par>
                          <p:cTn id="111" fill="hold">
                            <p:stCondLst>
                              <p:cond delay="7500"/>
                            </p:stCondLst>
                            <p:childTnLst>
                              <p:par>
                                <p:cTn id="112" presetID="53" presetClass="entr" presetSubtype="528" fill="hold" grpId="0" nodeType="afterEffect">
                                  <p:stCondLst>
                                    <p:cond delay="0"/>
                                  </p:stCondLst>
                                  <p:childTnLst>
                                    <p:set>
                                      <p:cBhvr>
                                        <p:cTn id="113" dur="1" fill="hold">
                                          <p:stCondLst>
                                            <p:cond delay="0"/>
                                          </p:stCondLst>
                                        </p:cTn>
                                        <p:tgtEl>
                                          <p:spTgt spid="29"/>
                                        </p:tgtEl>
                                        <p:attrNameLst>
                                          <p:attrName>style.visibility</p:attrName>
                                        </p:attrNameLst>
                                      </p:cBhvr>
                                      <p:to>
                                        <p:strVal val="visible"/>
                                      </p:to>
                                    </p:set>
                                    <p:anim calcmode="lin" valueType="num">
                                      <p:cBhvr>
                                        <p:cTn id="114" dur="500" fill="hold"/>
                                        <p:tgtEl>
                                          <p:spTgt spid="29"/>
                                        </p:tgtEl>
                                        <p:attrNameLst>
                                          <p:attrName>ppt_w</p:attrName>
                                        </p:attrNameLst>
                                      </p:cBhvr>
                                      <p:tavLst>
                                        <p:tav tm="0">
                                          <p:val>
                                            <p:fltVal val="0"/>
                                          </p:val>
                                        </p:tav>
                                        <p:tav tm="100000">
                                          <p:val>
                                            <p:strVal val="#ppt_w"/>
                                          </p:val>
                                        </p:tav>
                                      </p:tavLst>
                                    </p:anim>
                                    <p:anim calcmode="lin" valueType="num">
                                      <p:cBhvr>
                                        <p:cTn id="115" dur="500" fill="hold"/>
                                        <p:tgtEl>
                                          <p:spTgt spid="29"/>
                                        </p:tgtEl>
                                        <p:attrNameLst>
                                          <p:attrName>ppt_h</p:attrName>
                                        </p:attrNameLst>
                                      </p:cBhvr>
                                      <p:tavLst>
                                        <p:tav tm="0">
                                          <p:val>
                                            <p:fltVal val="0"/>
                                          </p:val>
                                        </p:tav>
                                        <p:tav tm="100000">
                                          <p:val>
                                            <p:strVal val="#ppt_h"/>
                                          </p:val>
                                        </p:tav>
                                      </p:tavLst>
                                    </p:anim>
                                    <p:animEffect transition="in" filter="fade">
                                      <p:cBhvr>
                                        <p:cTn id="116" dur="500"/>
                                        <p:tgtEl>
                                          <p:spTgt spid="29"/>
                                        </p:tgtEl>
                                      </p:cBhvr>
                                    </p:animEffect>
                                    <p:anim calcmode="lin" valueType="num">
                                      <p:cBhvr>
                                        <p:cTn id="117" dur="500" fill="hold"/>
                                        <p:tgtEl>
                                          <p:spTgt spid="29"/>
                                        </p:tgtEl>
                                        <p:attrNameLst>
                                          <p:attrName>ppt_x</p:attrName>
                                        </p:attrNameLst>
                                      </p:cBhvr>
                                      <p:tavLst>
                                        <p:tav tm="0">
                                          <p:val>
                                            <p:fltVal val="0.5"/>
                                          </p:val>
                                        </p:tav>
                                        <p:tav tm="100000">
                                          <p:val>
                                            <p:strVal val="#ppt_x"/>
                                          </p:val>
                                        </p:tav>
                                      </p:tavLst>
                                    </p:anim>
                                    <p:anim calcmode="lin" valueType="num">
                                      <p:cBhvr>
                                        <p:cTn id="118" dur="500" fill="hold"/>
                                        <p:tgtEl>
                                          <p:spTgt spid="29"/>
                                        </p:tgtEl>
                                        <p:attrNameLst>
                                          <p:attrName>ppt_y</p:attrName>
                                        </p:attrNameLst>
                                      </p:cBhvr>
                                      <p:tavLst>
                                        <p:tav tm="0">
                                          <p:val>
                                            <p:fltVal val="0.5"/>
                                          </p:val>
                                        </p:tav>
                                        <p:tav tm="100000">
                                          <p:val>
                                            <p:strVal val="#ppt_y"/>
                                          </p:val>
                                        </p:tav>
                                      </p:tavLst>
                                    </p:anim>
                                  </p:childTnLst>
                                </p:cTn>
                              </p:par>
                              <p:par>
                                <p:cTn id="119" presetID="53" presetClass="entr" presetSubtype="528" fill="hold" grpId="0" nodeType="withEffect">
                                  <p:stCondLst>
                                    <p:cond delay="0"/>
                                  </p:stCondLst>
                                  <p:childTnLst>
                                    <p:set>
                                      <p:cBhvr>
                                        <p:cTn id="120" dur="1" fill="hold">
                                          <p:stCondLst>
                                            <p:cond delay="0"/>
                                          </p:stCondLst>
                                        </p:cTn>
                                        <p:tgtEl>
                                          <p:spTgt spid="23"/>
                                        </p:tgtEl>
                                        <p:attrNameLst>
                                          <p:attrName>style.visibility</p:attrName>
                                        </p:attrNameLst>
                                      </p:cBhvr>
                                      <p:to>
                                        <p:strVal val="visible"/>
                                      </p:to>
                                    </p:set>
                                    <p:anim calcmode="lin" valueType="num">
                                      <p:cBhvr>
                                        <p:cTn id="121" dur="500" fill="hold"/>
                                        <p:tgtEl>
                                          <p:spTgt spid="23"/>
                                        </p:tgtEl>
                                        <p:attrNameLst>
                                          <p:attrName>ppt_w</p:attrName>
                                        </p:attrNameLst>
                                      </p:cBhvr>
                                      <p:tavLst>
                                        <p:tav tm="0">
                                          <p:val>
                                            <p:fltVal val="0"/>
                                          </p:val>
                                        </p:tav>
                                        <p:tav tm="100000">
                                          <p:val>
                                            <p:strVal val="#ppt_w"/>
                                          </p:val>
                                        </p:tav>
                                      </p:tavLst>
                                    </p:anim>
                                    <p:anim calcmode="lin" valueType="num">
                                      <p:cBhvr>
                                        <p:cTn id="122" dur="500" fill="hold"/>
                                        <p:tgtEl>
                                          <p:spTgt spid="23"/>
                                        </p:tgtEl>
                                        <p:attrNameLst>
                                          <p:attrName>ppt_h</p:attrName>
                                        </p:attrNameLst>
                                      </p:cBhvr>
                                      <p:tavLst>
                                        <p:tav tm="0">
                                          <p:val>
                                            <p:fltVal val="0"/>
                                          </p:val>
                                        </p:tav>
                                        <p:tav tm="100000">
                                          <p:val>
                                            <p:strVal val="#ppt_h"/>
                                          </p:val>
                                        </p:tav>
                                      </p:tavLst>
                                    </p:anim>
                                    <p:animEffect transition="in" filter="fade">
                                      <p:cBhvr>
                                        <p:cTn id="123" dur="500"/>
                                        <p:tgtEl>
                                          <p:spTgt spid="23"/>
                                        </p:tgtEl>
                                      </p:cBhvr>
                                    </p:animEffect>
                                    <p:anim calcmode="lin" valueType="num">
                                      <p:cBhvr>
                                        <p:cTn id="124" dur="500" fill="hold"/>
                                        <p:tgtEl>
                                          <p:spTgt spid="23"/>
                                        </p:tgtEl>
                                        <p:attrNameLst>
                                          <p:attrName>ppt_x</p:attrName>
                                        </p:attrNameLst>
                                      </p:cBhvr>
                                      <p:tavLst>
                                        <p:tav tm="0">
                                          <p:val>
                                            <p:fltVal val="0.5"/>
                                          </p:val>
                                        </p:tav>
                                        <p:tav tm="100000">
                                          <p:val>
                                            <p:strVal val="#ppt_x"/>
                                          </p:val>
                                        </p:tav>
                                      </p:tavLst>
                                    </p:anim>
                                    <p:anim calcmode="lin" valueType="num">
                                      <p:cBhvr>
                                        <p:cTn id="125" dur="500" fill="hold"/>
                                        <p:tgtEl>
                                          <p:spTgt spid="23"/>
                                        </p:tgtEl>
                                        <p:attrNameLst>
                                          <p:attrName>ppt_y</p:attrName>
                                        </p:attrNameLst>
                                      </p:cBhvr>
                                      <p:tavLst>
                                        <p:tav tm="0">
                                          <p:val>
                                            <p:fltVal val="0.5"/>
                                          </p:val>
                                        </p:tav>
                                        <p:tav tm="100000">
                                          <p:val>
                                            <p:strVal val="#ppt_y"/>
                                          </p:val>
                                        </p:tav>
                                      </p:tavLst>
                                    </p:anim>
                                  </p:childTnLst>
                                </p:cTn>
                              </p:par>
                            </p:childTnLst>
                          </p:cTn>
                        </p:par>
                        <p:par>
                          <p:cTn id="126" fill="hold">
                            <p:stCondLst>
                              <p:cond delay="8000"/>
                            </p:stCondLst>
                            <p:childTnLst>
                              <p:par>
                                <p:cTn id="127" presetID="53" presetClass="entr" presetSubtype="16" fill="hold" grpId="0" nodeType="afterEffect">
                                  <p:stCondLst>
                                    <p:cond delay="0"/>
                                  </p:stCondLst>
                                  <p:childTnLst>
                                    <p:set>
                                      <p:cBhvr>
                                        <p:cTn id="128" dur="1" fill="hold">
                                          <p:stCondLst>
                                            <p:cond delay="0"/>
                                          </p:stCondLst>
                                        </p:cTn>
                                        <p:tgtEl>
                                          <p:spTgt spid="41"/>
                                        </p:tgtEl>
                                        <p:attrNameLst>
                                          <p:attrName>style.visibility</p:attrName>
                                        </p:attrNameLst>
                                      </p:cBhvr>
                                      <p:to>
                                        <p:strVal val="visible"/>
                                      </p:to>
                                    </p:set>
                                    <p:anim calcmode="lin" valueType="num">
                                      <p:cBhvr>
                                        <p:cTn id="129" dur="500" fill="hold"/>
                                        <p:tgtEl>
                                          <p:spTgt spid="41"/>
                                        </p:tgtEl>
                                        <p:attrNameLst>
                                          <p:attrName>ppt_w</p:attrName>
                                        </p:attrNameLst>
                                      </p:cBhvr>
                                      <p:tavLst>
                                        <p:tav tm="0">
                                          <p:val>
                                            <p:fltVal val="0"/>
                                          </p:val>
                                        </p:tav>
                                        <p:tav tm="100000">
                                          <p:val>
                                            <p:strVal val="#ppt_w"/>
                                          </p:val>
                                        </p:tav>
                                      </p:tavLst>
                                    </p:anim>
                                    <p:anim calcmode="lin" valueType="num">
                                      <p:cBhvr>
                                        <p:cTn id="130" dur="500" fill="hold"/>
                                        <p:tgtEl>
                                          <p:spTgt spid="41"/>
                                        </p:tgtEl>
                                        <p:attrNameLst>
                                          <p:attrName>ppt_h</p:attrName>
                                        </p:attrNameLst>
                                      </p:cBhvr>
                                      <p:tavLst>
                                        <p:tav tm="0">
                                          <p:val>
                                            <p:fltVal val="0"/>
                                          </p:val>
                                        </p:tav>
                                        <p:tav tm="100000">
                                          <p:val>
                                            <p:strVal val="#ppt_h"/>
                                          </p:val>
                                        </p:tav>
                                      </p:tavLst>
                                    </p:anim>
                                    <p:animEffect transition="in" filter="fade">
                                      <p:cBhvr>
                                        <p:cTn id="131" dur="500"/>
                                        <p:tgtEl>
                                          <p:spTgt spid="41"/>
                                        </p:tgtEl>
                                      </p:cBhvr>
                                    </p:animEffect>
                                  </p:childTnLst>
                                </p:cTn>
                              </p:par>
                            </p:childTnLst>
                          </p:cTn>
                        </p:par>
                        <p:par>
                          <p:cTn id="132" fill="hold">
                            <p:stCondLst>
                              <p:cond delay="8500"/>
                            </p:stCondLst>
                            <p:childTnLst>
                              <p:par>
                                <p:cTn id="133" presetID="42" presetClass="entr" presetSubtype="0" fill="hold" grpId="0" nodeType="afterEffect">
                                  <p:stCondLst>
                                    <p:cond delay="0"/>
                                  </p:stCondLst>
                                  <p:childTnLst>
                                    <p:set>
                                      <p:cBhvr>
                                        <p:cTn id="134" dur="1" fill="hold">
                                          <p:stCondLst>
                                            <p:cond delay="0"/>
                                          </p:stCondLst>
                                        </p:cTn>
                                        <p:tgtEl>
                                          <p:spTgt spid="62"/>
                                        </p:tgtEl>
                                        <p:attrNameLst>
                                          <p:attrName>style.visibility</p:attrName>
                                        </p:attrNameLst>
                                      </p:cBhvr>
                                      <p:to>
                                        <p:strVal val="visible"/>
                                      </p:to>
                                    </p:set>
                                    <p:animEffect transition="in" filter="fade">
                                      <p:cBhvr>
                                        <p:cTn id="135" dur="1000"/>
                                        <p:tgtEl>
                                          <p:spTgt spid="62"/>
                                        </p:tgtEl>
                                      </p:cBhvr>
                                    </p:animEffect>
                                    <p:anim calcmode="lin" valueType="num">
                                      <p:cBhvr>
                                        <p:cTn id="136" dur="1000" fill="hold"/>
                                        <p:tgtEl>
                                          <p:spTgt spid="62"/>
                                        </p:tgtEl>
                                        <p:attrNameLst>
                                          <p:attrName>ppt_x</p:attrName>
                                        </p:attrNameLst>
                                      </p:cBhvr>
                                      <p:tavLst>
                                        <p:tav tm="0">
                                          <p:val>
                                            <p:strVal val="#ppt_x"/>
                                          </p:val>
                                        </p:tav>
                                        <p:tav tm="100000">
                                          <p:val>
                                            <p:strVal val="#ppt_x"/>
                                          </p:val>
                                        </p:tav>
                                      </p:tavLst>
                                    </p:anim>
                                    <p:anim calcmode="lin" valueType="num">
                                      <p:cBhvr>
                                        <p:cTn id="137" dur="1000" fill="hold"/>
                                        <p:tgtEl>
                                          <p:spTgt spid="62"/>
                                        </p:tgtEl>
                                        <p:attrNameLst>
                                          <p:attrName>ppt_y</p:attrName>
                                        </p:attrNameLst>
                                      </p:cBhvr>
                                      <p:tavLst>
                                        <p:tav tm="0">
                                          <p:val>
                                            <p:strVal val="#ppt_y+.1"/>
                                          </p:val>
                                        </p:tav>
                                        <p:tav tm="100000">
                                          <p:val>
                                            <p:strVal val="#ppt_y"/>
                                          </p:val>
                                        </p:tav>
                                      </p:tavLst>
                                    </p:anim>
                                  </p:childTnLst>
                                </p:cTn>
                              </p:par>
                              <p:par>
                                <p:cTn id="138" presetID="42" presetClass="entr" presetSubtype="0" fill="hold" grpId="0" nodeType="withEffect">
                                  <p:stCondLst>
                                    <p:cond delay="0"/>
                                  </p:stCondLst>
                                  <p:childTnLst>
                                    <p:set>
                                      <p:cBhvr>
                                        <p:cTn id="139" dur="1" fill="hold">
                                          <p:stCondLst>
                                            <p:cond delay="0"/>
                                          </p:stCondLst>
                                        </p:cTn>
                                        <p:tgtEl>
                                          <p:spTgt spid="51"/>
                                        </p:tgtEl>
                                        <p:attrNameLst>
                                          <p:attrName>style.visibility</p:attrName>
                                        </p:attrNameLst>
                                      </p:cBhvr>
                                      <p:to>
                                        <p:strVal val="visible"/>
                                      </p:to>
                                    </p:set>
                                    <p:animEffect transition="in" filter="fade">
                                      <p:cBhvr>
                                        <p:cTn id="140" dur="1000"/>
                                        <p:tgtEl>
                                          <p:spTgt spid="51"/>
                                        </p:tgtEl>
                                      </p:cBhvr>
                                    </p:animEffect>
                                    <p:anim calcmode="lin" valueType="num">
                                      <p:cBhvr>
                                        <p:cTn id="141" dur="1000" fill="hold"/>
                                        <p:tgtEl>
                                          <p:spTgt spid="51"/>
                                        </p:tgtEl>
                                        <p:attrNameLst>
                                          <p:attrName>ppt_x</p:attrName>
                                        </p:attrNameLst>
                                      </p:cBhvr>
                                      <p:tavLst>
                                        <p:tav tm="0">
                                          <p:val>
                                            <p:strVal val="#ppt_x"/>
                                          </p:val>
                                        </p:tav>
                                        <p:tav tm="100000">
                                          <p:val>
                                            <p:strVal val="#ppt_x"/>
                                          </p:val>
                                        </p:tav>
                                      </p:tavLst>
                                    </p:anim>
                                    <p:anim calcmode="lin" valueType="num">
                                      <p:cBhvr>
                                        <p:cTn id="142" dur="1000" fill="hold"/>
                                        <p:tgtEl>
                                          <p:spTgt spid="51"/>
                                        </p:tgtEl>
                                        <p:attrNameLst>
                                          <p:attrName>ppt_y</p:attrName>
                                        </p:attrNameLst>
                                      </p:cBhvr>
                                      <p:tavLst>
                                        <p:tav tm="0">
                                          <p:val>
                                            <p:strVal val="#ppt_y+.1"/>
                                          </p:val>
                                        </p:tav>
                                        <p:tav tm="100000">
                                          <p:val>
                                            <p:strVal val="#ppt_y"/>
                                          </p:val>
                                        </p:tav>
                                      </p:tavLst>
                                    </p:anim>
                                  </p:childTnLst>
                                </p:cTn>
                              </p:par>
                            </p:childTnLst>
                          </p:cTn>
                        </p:par>
                        <p:par>
                          <p:cTn id="143" fill="hold">
                            <p:stCondLst>
                              <p:cond delay="9500"/>
                            </p:stCondLst>
                            <p:childTnLst>
                              <p:par>
                                <p:cTn id="144" presetID="53" presetClass="entr" presetSubtype="528" fill="hold" grpId="0" nodeType="afterEffect">
                                  <p:stCondLst>
                                    <p:cond delay="0"/>
                                  </p:stCondLst>
                                  <p:childTnLst>
                                    <p:set>
                                      <p:cBhvr>
                                        <p:cTn id="145" dur="1" fill="hold">
                                          <p:stCondLst>
                                            <p:cond delay="0"/>
                                          </p:stCondLst>
                                        </p:cTn>
                                        <p:tgtEl>
                                          <p:spTgt spid="31"/>
                                        </p:tgtEl>
                                        <p:attrNameLst>
                                          <p:attrName>style.visibility</p:attrName>
                                        </p:attrNameLst>
                                      </p:cBhvr>
                                      <p:to>
                                        <p:strVal val="visible"/>
                                      </p:to>
                                    </p:set>
                                    <p:anim calcmode="lin" valueType="num">
                                      <p:cBhvr>
                                        <p:cTn id="146" dur="500" fill="hold"/>
                                        <p:tgtEl>
                                          <p:spTgt spid="31"/>
                                        </p:tgtEl>
                                        <p:attrNameLst>
                                          <p:attrName>ppt_w</p:attrName>
                                        </p:attrNameLst>
                                      </p:cBhvr>
                                      <p:tavLst>
                                        <p:tav tm="0">
                                          <p:val>
                                            <p:fltVal val="0"/>
                                          </p:val>
                                        </p:tav>
                                        <p:tav tm="100000">
                                          <p:val>
                                            <p:strVal val="#ppt_w"/>
                                          </p:val>
                                        </p:tav>
                                      </p:tavLst>
                                    </p:anim>
                                    <p:anim calcmode="lin" valueType="num">
                                      <p:cBhvr>
                                        <p:cTn id="147" dur="500" fill="hold"/>
                                        <p:tgtEl>
                                          <p:spTgt spid="31"/>
                                        </p:tgtEl>
                                        <p:attrNameLst>
                                          <p:attrName>ppt_h</p:attrName>
                                        </p:attrNameLst>
                                      </p:cBhvr>
                                      <p:tavLst>
                                        <p:tav tm="0">
                                          <p:val>
                                            <p:fltVal val="0"/>
                                          </p:val>
                                        </p:tav>
                                        <p:tav tm="100000">
                                          <p:val>
                                            <p:strVal val="#ppt_h"/>
                                          </p:val>
                                        </p:tav>
                                      </p:tavLst>
                                    </p:anim>
                                    <p:animEffect transition="in" filter="fade">
                                      <p:cBhvr>
                                        <p:cTn id="148" dur="500"/>
                                        <p:tgtEl>
                                          <p:spTgt spid="31"/>
                                        </p:tgtEl>
                                      </p:cBhvr>
                                    </p:animEffect>
                                    <p:anim calcmode="lin" valueType="num">
                                      <p:cBhvr>
                                        <p:cTn id="149" dur="500" fill="hold"/>
                                        <p:tgtEl>
                                          <p:spTgt spid="31"/>
                                        </p:tgtEl>
                                        <p:attrNameLst>
                                          <p:attrName>ppt_x</p:attrName>
                                        </p:attrNameLst>
                                      </p:cBhvr>
                                      <p:tavLst>
                                        <p:tav tm="0">
                                          <p:val>
                                            <p:fltVal val="0.5"/>
                                          </p:val>
                                        </p:tav>
                                        <p:tav tm="100000">
                                          <p:val>
                                            <p:strVal val="#ppt_x"/>
                                          </p:val>
                                        </p:tav>
                                      </p:tavLst>
                                    </p:anim>
                                    <p:anim calcmode="lin" valueType="num">
                                      <p:cBhvr>
                                        <p:cTn id="150" dur="500" fill="hold"/>
                                        <p:tgtEl>
                                          <p:spTgt spid="31"/>
                                        </p:tgtEl>
                                        <p:attrNameLst>
                                          <p:attrName>ppt_y</p:attrName>
                                        </p:attrNameLst>
                                      </p:cBhvr>
                                      <p:tavLst>
                                        <p:tav tm="0">
                                          <p:val>
                                            <p:fltVal val="0.5"/>
                                          </p:val>
                                        </p:tav>
                                        <p:tav tm="100000">
                                          <p:val>
                                            <p:strVal val="#ppt_y"/>
                                          </p:val>
                                        </p:tav>
                                      </p:tavLst>
                                    </p:anim>
                                  </p:childTnLst>
                                </p:cTn>
                              </p:par>
                              <p:par>
                                <p:cTn id="151" presetID="53" presetClass="entr" presetSubtype="528" fill="hold" grpId="0" nodeType="withEffect">
                                  <p:stCondLst>
                                    <p:cond delay="0"/>
                                  </p:stCondLst>
                                  <p:childTnLst>
                                    <p:set>
                                      <p:cBhvr>
                                        <p:cTn id="152" dur="1" fill="hold">
                                          <p:stCondLst>
                                            <p:cond delay="0"/>
                                          </p:stCondLst>
                                        </p:cTn>
                                        <p:tgtEl>
                                          <p:spTgt spid="25"/>
                                        </p:tgtEl>
                                        <p:attrNameLst>
                                          <p:attrName>style.visibility</p:attrName>
                                        </p:attrNameLst>
                                      </p:cBhvr>
                                      <p:to>
                                        <p:strVal val="visible"/>
                                      </p:to>
                                    </p:set>
                                    <p:anim calcmode="lin" valueType="num">
                                      <p:cBhvr>
                                        <p:cTn id="153" dur="500" fill="hold"/>
                                        <p:tgtEl>
                                          <p:spTgt spid="25"/>
                                        </p:tgtEl>
                                        <p:attrNameLst>
                                          <p:attrName>ppt_w</p:attrName>
                                        </p:attrNameLst>
                                      </p:cBhvr>
                                      <p:tavLst>
                                        <p:tav tm="0">
                                          <p:val>
                                            <p:fltVal val="0"/>
                                          </p:val>
                                        </p:tav>
                                        <p:tav tm="100000">
                                          <p:val>
                                            <p:strVal val="#ppt_w"/>
                                          </p:val>
                                        </p:tav>
                                      </p:tavLst>
                                    </p:anim>
                                    <p:anim calcmode="lin" valueType="num">
                                      <p:cBhvr>
                                        <p:cTn id="154" dur="500" fill="hold"/>
                                        <p:tgtEl>
                                          <p:spTgt spid="25"/>
                                        </p:tgtEl>
                                        <p:attrNameLst>
                                          <p:attrName>ppt_h</p:attrName>
                                        </p:attrNameLst>
                                      </p:cBhvr>
                                      <p:tavLst>
                                        <p:tav tm="0">
                                          <p:val>
                                            <p:fltVal val="0"/>
                                          </p:val>
                                        </p:tav>
                                        <p:tav tm="100000">
                                          <p:val>
                                            <p:strVal val="#ppt_h"/>
                                          </p:val>
                                        </p:tav>
                                      </p:tavLst>
                                    </p:anim>
                                    <p:animEffect transition="in" filter="fade">
                                      <p:cBhvr>
                                        <p:cTn id="155" dur="500"/>
                                        <p:tgtEl>
                                          <p:spTgt spid="25"/>
                                        </p:tgtEl>
                                      </p:cBhvr>
                                    </p:animEffect>
                                    <p:anim calcmode="lin" valueType="num">
                                      <p:cBhvr>
                                        <p:cTn id="156" dur="500" fill="hold"/>
                                        <p:tgtEl>
                                          <p:spTgt spid="25"/>
                                        </p:tgtEl>
                                        <p:attrNameLst>
                                          <p:attrName>ppt_x</p:attrName>
                                        </p:attrNameLst>
                                      </p:cBhvr>
                                      <p:tavLst>
                                        <p:tav tm="0">
                                          <p:val>
                                            <p:fltVal val="0.5"/>
                                          </p:val>
                                        </p:tav>
                                        <p:tav tm="100000">
                                          <p:val>
                                            <p:strVal val="#ppt_x"/>
                                          </p:val>
                                        </p:tav>
                                      </p:tavLst>
                                    </p:anim>
                                    <p:anim calcmode="lin" valueType="num">
                                      <p:cBhvr>
                                        <p:cTn id="157" dur="500" fill="hold"/>
                                        <p:tgtEl>
                                          <p:spTgt spid="25"/>
                                        </p:tgtEl>
                                        <p:attrNameLst>
                                          <p:attrName>ppt_y</p:attrName>
                                        </p:attrNameLst>
                                      </p:cBhvr>
                                      <p:tavLst>
                                        <p:tav tm="0">
                                          <p:val>
                                            <p:fltVal val="0.5"/>
                                          </p:val>
                                        </p:tav>
                                        <p:tav tm="100000">
                                          <p:val>
                                            <p:strVal val="#ppt_y"/>
                                          </p:val>
                                        </p:tav>
                                      </p:tavLst>
                                    </p:anim>
                                  </p:childTnLst>
                                </p:cTn>
                              </p:par>
                            </p:childTnLst>
                          </p:cTn>
                        </p:par>
                        <p:par>
                          <p:cTn id="158" fill="hold">
                            <p:stCondLst>
                              <p:cond delay="10000"/>
                            </p:stCondLst>
                            <p:childTnLst>
                              <p:par>
                                <p:cTn id="159" presetID="53" presetClass="entr" presetSubtype="16" fill="hold" grpId="0" nodeType="afterEffect">
                                  <p:stCondLst>
                                    <p:cond delay="0"/>
                                  </p:stCondLst>
                                  <p:childTnLst>
                                    <p:set>
                                      <p:cBhvr>
                                        <p:cTn id="160" dur="1" fill="hold">
                                          <p:stCondLst>
                                            <p:cond delay="0"/>
                                          </p:stCondLst>
                                        </p:cTn>
                                        <p:tgtEl>
                                          <p:spTgt spid="44"/>
                                        </p:tgtEl>
                                        <p:attrNameLst>
                                          <p:attrName>style.visibility</p:attrName>
                                        </p:attrNameLst>
                                      </p:cBhvr>
                                      <p:to>
                                        <p:strVal val="visible"/>
                                      </p:to>
                                    </p:set>
                                    <p:anim calcmode="lin" valueType="num">
                                      <p:cBhvr>
                                        <p:cTn id="161" dur="500" fill="hold"/>
                                        <p:tgtEl>
                                          <p:spTgt spid="44"/>
                                        </p:tgtEl>
                                        <p:attrNameLst>
                                          <p:attrName>ppt_w</p:attrName>
                                        </p:attrNameLst>
                                      </p:cBhvr>
                                      <p:tavLst>
                                        <p:tav tm="0">
                                          <p:val>
                                            <p:fltVal val="0"/>
                                          </p:val>
                                        </p:tav>
                                        <p:tav tm="100000">
                                          <p:val>
                                            <p:strVal val="#ppt_w"/>
                                          </p:val>
                                        </p:tav>
                                      </p:tavLst>
                                    </p:anim>
                                    <p:anim calcmode="lin" valueType="num">
                                      <p:cBhvr>
                                        <p:cTn id="162" dur="500" fill="hold"/>
                                        <p:tgtEl>
                                          <p:spTgt spid="44"/>
                                        </p:tgtEl>
                                        <p:attrNameLst>
                                          <p:attrName>ppt_h</p:attrName>
                                        </p:attrNameLst>
                                      </p:cBhvr>
                                      <p:tavLst>
                                        <p:tav tm="0">
                                          <p:val>
                                            <p:fltVal val="0"/>
                                          </p:val>
                                        </p:tav>
                                        <p:tav tm="100000">
                                          <p:val>
                                            <p:strVal val="#ppt_h"/>
                                          </p:val>
                                        </p:tav>
                                      </p:tavLst>
                                    </p:anim>
                                    <p:animEffect transition="in" filter="fade">
                                      <p:cBhvr>
                                        <p:cTn id="163" dur="500"/>
                                        <p:tgtEl>
                                          <p:spTgt spid="44"/>
                                        </p:tgtEl>
                                      </p:cBhvr>
                                    </p:animEffect>
                                  </p:childTnLst>
                                </p:cTn>
                              </p:par>
                            </p:childTnLst>
                          </p:cTn>
                        </p:par>
                        <p:par>
                          <p:cTn id="164" fill="hold">
                            <p:stCondLst>
                              <p:cond delay="10500"/>
                            </p:stCondLst>
                            <p:childTnLst>
                              <p:par>
                                <p:cTn id="165" presetID="42" presetClass="entr" presetSubtype="0" fill="hold" grpId="0" nodeType="afterEffect">
                                  <p:stCondLst>
                                    <p:cond delay="0"/>
                                  </p:stCondLst>
                                  <p:childTnLst>
                                    <p:set>
                                      <p:cBhvr>
                                        <p:cTn id="166" dur="1" fill="hold">
                                          <p:stCondLst>
                                            <p:cond delay="0"/>
                                          </p:stCondLst>
                                        </p:cTn>
                                        <p:tgtEl>
                                          <p:spTgt spid="60"/>
                                        </p:tgtEl>
                                        <p:attrNameLst>
                                          <p:attrName>style.visibility</p:attrName>
                                        </p:attrNameLst>
                                      </p:cBhvr>
                                      <p:to>
                                        <p:strVal val="visible"/>
                                      </p:to>
                                    </p:set>
                                    <p:animEffect transition="in" filter="fade">
                                      <p:cBhvr>
                                        <p:cTn id="167" dur="1000"/>
                                        <p:tgtEl>
                                          <p:spTgt spid="60"/>
                                        </p:tgtEl>
                                      </p:cBhvr>
                                    </p:animEffect>
                                    <p:anim calcmode="lin" valueType="num">
                                      <p:cBhvr>
                                        <p:cTn id="168" dur="1000" fill="hold"/>
                                        <p:tgtEl>
                                          <p:spTgt spid="60"/>
                                        </p:tgtEl>
                                        <p:attrNameLst>
                                          <p:attrName>ppt_x</p:attrName>
                                        </p:attrNameLst>
                                      </p:cBhvr>
                                      <p:tavLst>
                                        <p:tav tm="0">
                                          <p:val>
                                            <p:strVal val="#ppt_x"/>
                                          </p:val>
                                        </p:tav>
                                        <p:tav tm="100000">
                                          <p:val>
                                            <p:strVal val="#ppt_x"/>
                                          </p:val>
                                        </p:tav>
                                      </p:tavLst>
                                    </p:anim>
                                    <p:anim calcmode="lin" valueType="num">
                                      <p:cBhvr>
                                        <p:cTn id="169" dur="1000" fill="hold"/>
                                        <p:tgtEl>
                                          <p:spTgt spid="60"/>
                                        </p:tgtEl>
                                        <p:attrNameLst>
                                          <p:attrName>ppt_y</p:attrName>
                                        </p:attrNameLst>
                                      </p:cBhvr>
                                      <p:tavLst>
                                        <p:tav tm="0">
                                          <p:val>
                                            <p:strVal val="#ppt_y+.1"/>
                                          </p:val>
                                        </p:tav>
                                        <p:tav tm="100000">
                                          <p:val>
                                            <p:strVal val="#ppt_y"/>
                                          </p:val>
                                        </p:tav>
                                      </p:tavLst>
                                    </p:anim>
                                  </p:childTnLst>
                                </p:cTn>
                              </p:par>
                              <p:par>
                                <p:cTn id="170" presetID="42" presetClass="entr" presetSubtype="0" fill="hold" grpId="0" nodeType="withEffect">
                                  <p:stCondLst>
                                    <p:cond delay="0"/>
                                  </p:stCondLst>
                                  <p:childTnLst>
                                    <p:set>
                                      <p:cBhvr>
                                        <p:cTn id="171" dur="1" fill="hold">
                                          <p:stCondLst>
                                            <p:cond delay="0"/>
                                          </p:stCondLst>
                                        </p:cTn>
                                        <p:tgtEl>
                                          <p:spTgt spid="49"/>
                                        </p:tgtEl>
                                        <p:attrNameLst>
                                          <p:attrName>style.visibility</p:attrName>
                                        </p:attrNameLst>
                                      </p:cBhvr>
                                      <p:to>
                                        <p:strVal val="visible"/>
                                      </p:to>
                                    </p:set>
                                    <p:animEffect transition="in" filter="fade">
                                      <p:cBhvr>
                                        <p:cTn id="172" dur="1000"/>
                                        <p:tgtEl>
                                          <p:spTgt spid="49"/>
                                        </p:tgtEl>
                                      </p:cBhvr>
                                    </p:animEffect>
                                    <p:anim calcmode="lin" valueType="num">
                                      <p:cBhvr>
                                        <p:cTn id="173" dur="1000" fill="hold"/>
                                        <p:tgtEl>
                                          <p:spTgt spid="49"/>
                                        </p:tgtEl>
                                        <p:attrNameLst>
                                          <p:attrName>ppt_x</p:attrName>
                                        </p:attrNameLst>
                                      </p:cBhvr>
                                      <p:tavLst>
                                        <p:tav tm="0">
                                          <p:val>
                                            <p:strVal val="#ppt_x"/>
                                          </p:val>
                                        </p:tav>
                                        <p:tav tm="100000">
                                          <p:val>
                                            <p:strVal val="#ppt_x"/>
                                          </p:val>
                                        </p:tav>
                                      </p:tavLst>
                                    </p:anim>
                                    <p:anim calcmode="lin" valueType="num">
                                      <p:cBhvr>
                                        <p:cTn id="174" dur="1000" fill="hold"/>
                                        <p:tgtEl>
                                          <p:spTgt spid="49"/>
                                        </p:tgtEl>
                                        <p:attrNameLst>
                                          <p:attrName>ppt_y</p:attrName>
                                        </p:attrNameLst>
                                      </p:cBhvr>
                                      <p:tavLst>
                                        <p:tav tm="0">
                                          <p:val>
                                            <p:strVal val="#ppt_y+.1"/>
                                          </p:val>
                                        </p:tav>
                                        <p:tav tm="100000">
                                          <p:val>
                                            <p:strVal val="#ppt_y"/>
                                          </p:val>
                                        </p:tav>
                                      </p:tavLst>
                                    </p:anim>
                                  </p:childTnLst>
                                </p:cTn>
                              </p:par>
                            </p:childTnLst>
                          </p:cTn>
                        </p:par>
                        <p:par>
                          <p:cTn id="175" fill="hold">
                            <p:stCondLst>
                              <p:cond delay="11500"/>
                            </p:stCondLst>
                            <p:childTnLst>
                              <p:par>
                                <p:cTn id="176" presetID="53" presetClass="entr" presetSubtype="528" fill="hold" grpId="0" nodeType="afterEffect">
                                  <p:stCondLst>
                                    <p:cond delay="0"/>
                                  </p:stCondLst>
                                  <p:childTnLst>
                                    <p:set>
                                      <p:cBhvr>
                                        <p:cTn id="177" dur="1" fill="hold">
                                          <p:stCondLst>
                                            <p:cond delay="0"/>
                                          </p:stCondLst>
                                        </p:cTn>
                                        <p:tgtEl>
                                          <p:spTgt spid="32"/>
                                        </p:tgtEl>
                                        <p:attrNameLst>
                                          <p:attrName>style.visibility</p:attrName>
                                        </p:attrNameLst>
                                      </p:cBhvr>
                                      <p:to>
                                        <p:strVal val="visible"/>
                                      </p:to>
                                    </p:set>
                                    <p:anim calcmode="lin" valueType="num">
                                      <p:cBhvr>
                                        <p:cTn id="178" dur="500" fill="hold"/>
                                        <p:tgtEl>
                                          <p:spTgt spid="32"/>
                                        </p:tgtEl>
                                        <p:attrNameLst>
                                          <p:attrName>ppt_w</p:attrName>
                                        </p:attrNameLst>
                                      </p:cBhvr>
                                      <p:tavLst>
                                        <p:tav tm="0">
                                          <p:val>
                                            <p:fltVal val="0"/>
                                          </p:val>
                                        </p:tav>
                                        <p:tav tm="100000">
                                          <p:val>
                                            <p:strVal val="#ppt_w"/>
                                          </p:val>
                                        </p:tav>
                                      </p:tavLst>
                                    </p:anim>
                                    <p:anim calcmode="lin" valueType="num">
                                      <p:cBhvr>
                                        <p:cTn id="179" dur="500" fill="hold"/>
                                        <p:tgtEl>
                                          <p:spTgt spid="32"/>
                                        </p:tgtEl>
                                        <p:attrNameLst>
                                          <p:attrName>ppt_h</p:attrName>
                                        </p:attrNameLst>
                                      </p:cBhvr>
                                      <p:tavLst>
                                        <p:tav tm="0">
                                          <p:val>
                                            <p:fltVal val="0"/>
                                          </p:val>
                                        </p:tav>
                                        <p:tav tm="100000">
                                          <p:val>
                                            <p:strVal val="#ppt_h"/>
                                          </p:val>
                                        </p:tav>
                                      </p:tavLst>
                                    </p:anim>
                                    <p:animEffect transition="in" filter="fade">
                                      <p:cBhvr>
                                        <p:cTn id="180" dur="500"/>
                                        <p:tgtEl>
                                          <p:spTgt spid="32"/>
                                        </p:tgtEl>
                                      </p:cBhvr>
                                    </p:animEffect>
                                    <p:anim calcmode="lin" valueType="num">
                                      <p:cBhvr>
                                        <p:cTn id="181" dur="500" fill="hold"/>
                                        <p:tgtEl>
                                          <p:spTgt spid="32"/>
                                        </p:tgtEl>
                                        <p:attrNameLst>
                                          <p:attrName>ppt_x</p:attrName>
                                        </p:attrNameLst>
                                      </p:cBhvr>
                                      <p:tavLst>
                                        <p:tav tm="0">
                                          <p:val>
                                            <p:fltVal val="0.5"/>
                                          </p:val>
                                        </p:tav>
                                        <p:tav tm="100000">
                                          <p:val>
                                            <p:strVal val="#ppt_x"/>
                                          </p:val>
                                        </p:tav>
                                      </p:tavLst>
                                    </p:anim>
                                    <p:anim calcmode="lin" valueType="num">
                                      <p:cBhvr>
                                        <p:cTn id="182" dur="500" fill="hold"/>
                                        <p:tgtEl>
                                          <p:spTgt spid="32"/>
                                        </p:tgtEl>
                                        <p:attrNameLst>
                                          <p:attrName>ppt_y</p:attrName>
                                        </p:attrNameLst>
                                      </p:cBhvr>
                                      <p:tavLst>
                                        <p:tav tm="0">
                                          <p:val>
                                            <p:fltVal val="0.5"/>
                                          </p:val>
                                        </p:tav>
                                        <p:tav tm="100000">
                                          <p:val>
                                            <p:strVal val="#ppt_y"/>
                                          </p:val>
                                        </p:tav>
                                      </p:tavLst>
                                    </p:anim>
                                  </p:childTnLst>
                                </p:cTn>
                              </p:par>
                              <p:par>
                                <p:cTn id="183" presetID="53" presetClass="entr" presetSubtype="528" fill="hold" grpId="0" nodeType="withEffect">
                                  <p:stCondLst>
                                    <p:cond delay="0"/>
                                  </p:stCondLst>
                                  <p:childTnLst>
                                    <p:set>
                                      <p:cBhvr>
                                        <p:cTn id="184" dur="1" fill="hold">
                                          <p:stCondLst>
                                            <p:cond delay="0"/>
                                          </p:stCondLst>
                                        </p:cTn>
                                        <p:tgtEl>
                                          <p:spTgt spid="26"/>
                                        </p:tgtEl>
                                        <p:attrNameLst>
                                          <p:attrName>style.visibility</p:attrName>
                                        </p:attrNameLst>
                                      </p:cBhvr>
                                      <p:to>
                                        <p:strVal val="visible"/>
                                      </p:to>
                                    </p:set>
                                    <p:anim calcmode="lin" valueType="num">
                                      <p:cBhvr>
                                        <p:cTn id="185" dur="500" fill="hold"/>
                                        <p:tgtEl>
                                          <p:spTgt spid="26"/>
                                        </p:tgtEl>
                                        <p:attrNameLst>
                                          <p:attrName>ppt_w</p:attrName>
                                        </p:attrNameLst>
                                      </p:cBhvr>
                                      <p:tavLst>
                                        <p:tav tm="0">
                                          <p:val>
                                            <p:fltVal val="0"/>
                                          </p:val>
                                        </p:tav>
                                        <p:tav tm="100000">
                                          <p:val>
                                            <p:strVal val="#ppt_w"/>
                                          </p:val>
                                        </p:tav>
                                      </p:tavLst>
                                    </p:anim>
                                    <p:anim calcmode="lin" valueType="num">
                                      <p:cBhvr>
                                        <p:cTn id="186" dur="500" fill="hold"/>
                                        <p:tgtEl>
                                          <p:spTgt spid="26"/>
                                        </p:tgtEl>
                                        <p:attrNameLst>
                                          <p:attrName>ppt_h</p:attrName>
                                        </p:attrNameLst>
                                      </p:cBhvr>
                                      <p:tavLst>
                                        <p:tav tm="0">
                                          <p:val>
                                            <p:fltVal val="0"/>
                                          </p:val>
                                        </p:tav>
                                        <p:tav tm="100000">
                                          <p:val>
                                            <p:strVal val="#ppt_h"/>
                                          </p:val>
                                        </p:tav>
                                      </p:tavLst>
                                    </p:anim>
                                    <p:animEffect transition="in" filter="fade">
                                      <p:cBhvr>
                                        <p:cTn id="187" dur="500"/>
                                        <p:tgtEl>
                                          <p:spTgt spid="26"/>
                                        </p:tgtEl>
                                      </p:cBhvr>
                                    </p:animEffect>
                                    <p:anim calcmode="lin" valueType="num">
                                      <p:cBhvr>
                                        <p:cTn id="188" dur="500" fill="hold"/>
                                        <p:tgtEl>
                                          <p:spTgt spid="26"/>
                                        </p:tgtEl>
                                        <p:attrNameLst>
                                          <p:attrName>ppt_x</p:attrName>
                                        </p:attrNameLst>
                                      </p:cBhvr>
                                      <p:tavLst>
                                        <p:tav tm="0">
                                          <p:val>
                                            <p:fltVal val="0.5"/>
                                          </p:val>
                                        </p:tav>
                                        <p:tav tm="100000">
                                          <p:val>
                                            <p:strVal val="#ppt_x"/>
                                          </p:val>
                                        </p:tav>
                                      </p:tavLst>
                                    </p:anim>
                                    <p:anim calcmode="lin" valueType="num">
                                      <p:cBhvr>
                                        <p:cTn id="189" dur="500" fill="hold"/>
                                        <p:tgtEl>
                                          <p:spTgt spid="26"/>
                                        </p:tgtEl>
                                        <p:attrNameLst>
                                          <p:attrName>ppt_y</p:attrName>
                                        </p:attrNameLst>
                                      </p:cBhvr>
                                      <p:tavLst>
                                        <p:tav tm="0">
                                          <p:val>
                                            <p:fltVal val="0.5"/>
                                          </p:val>
                                        </p:tav>
                                        <p:tav tm="100000">
                                          <p:val>
                                            <p:strVal val="#ppt_y"/>
                                          </p:val>
                                        </p:tav>
                                      </p:tavLst>
                                    </p:anim>
                                  </p:childTnLst>
                                </p:cTn>
                              </p:par>
                            </p:childTnLst>
                          </p:cTn>
                        </p:par>
                        <p:par>
                          <p:cTn id="190" fill="hold">
                            <p:stCondLst>
                              <p:cond delay="12000"/>
                            </p:stCondLst>
                            <p:childTnLst>
                              <p:par>
                                <p:cTn id="191" presetID="53" presetClass="entr" presetSubtype="16" fill="hold" grpId="0" nodeType="afterEffect">
                                  <p:stCondLst>
                                    <p:cond delay="0"/>
                                  </p:stCondLst>
                                  <p:childTnLst>
                                    <p:set>
                                      <p:cBhvr>
                                        <p:cTn id="192" dur="1" fill="hold">
                                          <p:stCondLst>
                                            <p:cond delay="0"/>
                                          </p:stCondLst>
                                        </p:cTn>
                                        <p:tgtEl>
                                          <p:spTgt spid="43"/>
                                        </p:tgtEl>
                                        <p:attrNameLst>
                                          <p:attrName>style.visibility</p:attrName>
                                        </p:attrNameLst>
                                      </p:cBhvr>
                                      <p:to>
                                        <p:strVal val="visible"/>
                                      </p:to>
                                    </p:set>
                                    <p:anim calcmode="lin" valueType="num">
                                      <p:cBhvr>
                                        <p:cTn id="193" dur="500" fill="hold"/>
                                        <p:tgtEl>
                                          <p:spTgt spid="43"/>
                                        </p:tgtEl>
                                        <p:attrNameLst>
                                          <p:attrName>ppt_w</p:attrName>
                                        </p:attrNameLst>
                                      </p:cBhvr>
                                      <p:tavLst>
                                        <p:tav tm="0">
                                          <p:val>
                                            <p:fltVal val="0"/>
                                          </p:val>
                                        </p:tav>
                                        <p:tav tm="100000">
                                          <p:val>
                                            <p:strVal val="#ppt_w"/>
                                          </p:val>
                                        </p:tav>
                                      </p:tavLst>
                                    </p:anim>
                                    <p:anim calcmode="lin" valueType="num">
                                      <p:cBhvr>
                                        <p:cTn id="194" dur="500" fill="hold"/>
                                        <p:tgtEl>
                                          <p:spTgt spid="43"/>
                                        </p:tgtEl>
                                        <p:attrNameLst>
                                          <p:attrName>ppt_h</p:attrName>
                                        </p:attrNameLst>
                                      </p:cBhvr>
                                      <p:tavLst>
                                        <p:tav tm="0">
                                          <p:val>
                                            <p:fltVal val="0"/>
                                          </p:val>
                                        </p:tav>
                                        <p:tav tm="100000">
                                          <p:val>
                                            <p:strVal val="#ppt_h"/>
                                          </p:val>
                                        </p:tav>
                                      </p:tavLst>
                                    </p:anim>
                                    <p:animEffect transition="in" filter="fade">
                                      <p:cBhvr>
                                        <p:cTn id="195" dur="500"/>
                                        <p:tgtEl>
                                          <p:spTgt spid="43"/>
                                        </p:tgtEl>
                                      </p:cBhvr>
                                    </p:animEffect>
                                  </p:childTnLst>
                                </p:cTn>
                              </p:par>
                            </p:childTnLst>
                          </p:cTn>
                        </p:par>
                        <p:par>
                          <p:cTn id="196" fill="hold">
                            <p:stCondLst>
                              <p:cond delay="12500"/>
                            </p:stCondLst>
                            <p:childTnLst>
                              <p:par>
                                <p:cTn id="197" presetID="42" presetClass="entr" presetSubtype="0" fill="hold" grpId="0" nodeType="afterEffect">
                                  <p:stCondLst>
                                    <p:cond delay="0"/>
                                  </p:stCondLst>
                                  <p:childTnLst>
                                    <p:set>
                                      <p:cBhvr>
                                        <p:cTn id="198" dur="1" fill="hold">
                                          <p:stCondLst>
                                            <p:cond delay="0"/>
                                          </p:stCondLst>
                                        </p:cTn>
                                        <p:tgtEl>
                                          <p:spTgt spid="59"/>
                                        </p:tgtEl>
                                        <p:attrNameLst>
                                          <p:attrName>style.visibility</p:attrName>
                                        </p:attrNameLst>
                                      </p:cBhvr>
                                      <p:to>
                                        <p:strVal val="visible"/>
                                      </p:to>
                                    </p:set>
                                    <p:animEffect transition="in" filter="fade">
                                      <p:cBhvr>
                                        <p:cTn id="199" dur="1000"/>
                                        <p:tgtEl>
                                          <p:spTgt spid="59"/>
                                        </p:tgtEl>
                                      </p:cBhvr>
                                    </p:animEffect>
                                    <p:anim calcmode="lin" valueType="num">
                                      <p:cBhvr>
                                        <p:cTn id="200" dur="1000" fill="hold"/>
                                        <p:tgtEl>
                                          <p:spTgt spid="59"/>
                                        </p:tgtEl>
                                        <p:attrNameLst>
                                          <p:attrName>ppt_x</p:attrName>
                                        </p:attrNameLst>
                                      </p:cBhvr>
                                      <p:tavLst>
                                        <p:tav tm="0">
                                          <p:val>
                                            <p:strVal val="#ppt_x"/>
                                          </p:val>
                                        </p:tav>
                                        <p:tav tm="100000">
                                          <p:val>
                                            <p:strVal val="#ppt_x"/>
                                          </p:val>
                                        </p:tav>
                                      </p:tavLst>
                                    </p:anim>
                                    <p:anim calcmode="lin" valueType="num">
                                      <p:cBhvr>
                                        <p:cTn id="201" dur="1000" fill="hold"/>
                                        <p:tgtEl>
                                          <p:spTgt spid="59"/>
                                        </p:tgtEl>
                                        <p:attrNameLst>
                                          <p:attrName>ppt_y</p:attrName>
                                        </p:attrNameLst>
                                      </p:cBhvr>
                                      <p:tavLst>
                                        <p:tav tm="0">
                                          <p:val>
                                            <p:strVal val="#ppt_y+.1"/>
                                          </p:val>
                                        </p:tav>
                                        <p:tav tm="100000">
                                          <p:val>
                                            <p:strVal val="#ppt_y"/>
                                          </p:val>
                                        </p:tav>
                                      </p:tavLst>
                                    </p:anim>
                                  </p:childTnLst>
                                </p:cTn>
                              </p:par>
                              <p:par>
                                <p:cTn id="202" presetID="42" presetClass="entr" presetSubtype="0" fill="hold" grpId="0" nodeType="withEffect">
                                  <p:stCondLst>
                                    <p:cond delay="0"/>
                                  </p:stCondLst>
                                  <p:childTnLst>
                                    <p:set>
                                      <p:cBhvr>
                                        <p:cTn id="203" dur="1" fill="hold">
                                          <p:stCondLst>
                                            <p:cond delay="0"/>
                                          </p:stCondLst>
                                        </p:cTn>
                                        <p:tgtEl>
                                          <p:spTgt spid="52"/>
                                        </p:tgtEl>
                                        <p:attrNameLst>
                                          <p:attrName>style.visibility</p:attrName>
                                        </p:attrNameLst>
                                      </p:cBhvr>
                                      <p:to>
                                        <p:strVal val="visible"/>
                                      </p:to>
                                    </p:set>
                                    <p:animEffect transition="in" filter="fade">
                                      <p:cBhvr>
                                        <p:cTn id="204" dur="1000"/>
                                        <p:tgtEl>
                                          <p:spTgt spid="52"/>
                                        </p:tgtEl>
                                      </p:cBhvr>
                                    </p:animEffect>
                                    <p:anim calcmode="lin" valueType="num">
                                      <p:cBhvr>
                                        <p:cTn id="205" dur="1000" fill="hold"/>
                                        <p:tgtEl>
                                          <p:spTgt spid="52"/>
                                        </p:tgtEl>
                                        <p:attrNameLst>
                                          <p:attrName>ppt_x</p:attrName>
                                        </p:attrNameLst>
                                      </p:cBhvr>
                                      <p:tavLst>
                                        <p:tav tm="0">
                                          <p:val>
                                            <p:strVal val="#ppt_x"/>
                                          </p:val>
                                        </p:tav>
                                        <p:tav tm="100000">
                                          <p:val>
                                            <p:strVal val="#ppt_x"/>
                                          </p:val>
                                        </p:tav>
                                      </p:tavLst>
                                    </p:anim>
                                    <p:anim calcmode="lin" valueType="num">
                                      <p:cBhvr>
                                        <p:cTn id="206" dur="1000" fill="hold"/>
                                        <p:tgtEl>
                                          <p:spTgt spid="52"/>
                                        </p:tgtEl>
                                        <p:attrNameLst>
                                          <p:attrName>ppt_y</p:attrName>
                                        </p:attrNameLst>
                                      </p:cBhvr>
                                      <p:tavLst>
                                        <p:tav tm="0">
                                          <p:val>
                                            <p:strVal val="#ppt_y+.1"/>
                                          </p:val>
                                        </p:tav>
                                        <p:tav tm="100000">
                                          <p:val>
                                            <p:strVal val="#ppt_y"/>
                                          </p:val>
                                        </p:tav>
                                      </p:tavLst>
                                    </p:anim>
                                  </p:childTnLst>
                                </p:cTn>
                              </p:par>
                            </p:childTnLst>
                          </p:cTn>
                        </p:par>
                        <p:par>
                          <p:cTn id="207" fill="hold">
                            <p:stCondLst>
                              <p:cond delay="13500"/>
                            </p:stCondLst>
                            <p:childTnLst>
                              <p:par>
                                <p:cTn id="208" presetID="53" presetClass="entr" presetSubtype="528" fill="hold" grpId="0" nodeType="afterEffect">
                                  <p:stCondLst>
                                    <p:cond delay="0"/>
                                  </p:stCondLst>
                                  <p:childTnLst>
                                    <p:set>
                                      <p:cBhvr>
                                        <p:cTn id="209" dur="1" fill="hold">
                                          <p:stCondLst>
                                            <p:cond delay="0"/>
                                          </p:stCondLst>
                                        </p:cTn>
                                        <p:tgtEl>
                                          <p:spTgt spid="34"/>
                                        </p:tgtEl>
                                        <p:attrNameLst>
                                          <p:attrName>style.visibility</p:attrName>
                                        </p:attrNameLst>
                                      </p:cBhvr>
                                      <p:to>
                                        <p:strVal val="visible"/>
                                      </p:to>
                                    </p:set>
                                    <p:anim calcmode="lin" valueType="num">
                                      <p:cBhvr>
                                        <p:cTn id="210" dur="500" fill="hold"/>
                                        <p:tgtEl>
                                          <p:spTgt spid="34"/>
                                        </p:tgtEl>
                                        <p:attrNameLst>
                                          <p:attrName>ppt_w</p:attrName>
                                        </p:attrNameLst>
                                      </p:cBhvr>
                                      <p:tavLst>
                                        <p:tav tm="0">
                                          <p:val>
                                            <p:fltVal val="0"/>
                                          </p:val>
                                        </p:tav>
                                        <p:tav tm="100000">
                                          <p:val>
                                            <p:strVal val="#ppt_w"/>
                                          </p:val>
                                        </p:tav>
                                      </p:tavLst>
                                    </p:anim>
                                    <p:anim calcmode="lin" valueType="num">
                                      <p:cBhvr>
                                        <p:cTn id="211" dur="500" fill="hold"/>
                                        <p:tgtEl>
                                          <p:spTgt spid="34"/>
                                        </p:tgtEl>
                                        <p:attrNameLst>
                                          <p:attrName>ppt_h</p:attrName>
                                        </p:attrNameLst>
                                      </p:cBhvr>
                                      <p:tavLst>
                                        <p:tav tm="0">
                                          <p:val>
                                            <p:fltVal val="0"/>
                                          </p:val>
                                        </p:tav>
                                        <p:tav tm="100000">
                                          <p:val>
                                            <p:strVal val="#ppt_h"/>
                                          </p:val>
                                        </p:tav>
                                      </p:tavLst>
                                    </p:anim>
                                    <p:animEffect transition="in" filter="fade">
                                      <p:cBhvr>
                                        <p:cTn id="212" dur="500"/>
                                        <p:tgtEl>
                                          <p:spTgt spid="34"/>
                                        </p:tgtEl>
                                      </p:cBhvr>
                                    </p:animEffect>
                                    <p:anim calcmode="lin" valueType="num">
                                      <p:cBhvr>
                                        <p:cTn id="213" dur="500" fill="hold"/>
                                        <p:tgtEl>
                                          <p:spTgt spid="34"/>
                                        </p:tgtEl>
                                        <p:attrNameLst>
                                          <p:attrName>ppt_x</p:attrName>
                                        </p:attrNameLst>
                                      </p:cBhvr>
                                      <p:tavLst>
                                        <p:tav tm="0">
                                          <p:val>
                                            <p:fltVal val="0.5"/>
                                          </p:val>
                                        </p:tav>
                                        <p:tav tm="100000">
                                          <p:val>
                                            <p:strVal val="#ppt_x"/>
                                          </p:val>
                                        </p:tav>
                                      </p:tavLst>
                                    </p:anim>
                                    <p:anim calcmode="lin" valueType="num">
                                      <p:cBhvr>
                                        <p:cTn id="214" dur="500" fill="hold"/>
                                        <p:tgtEl>
                                          <p:spTgt spid="34"/>
                                        </p:tgtEl>
                                        <p:attrNameLst>
                                          <p:attrName>ppt_y</p:attrName>
                                        </p:attrNameLst>
                                      </p:cBhvr>
                                      <p:tavLst>
                                        <p:tav tm="0">
                                          <p:val>
                                            <p:fltVal val="0.5"/>
                                          </p:val>
                                        </p:tav>
                                        <p:tav tm="100000">
                                          <p:val>
                                            <p:strVal val="#ppt_y"/>
                                          </p:val>
                                        </p:tav>
                                      </p:tavLst>
                                    </p:anim>
                                  </p:childTnLst>
                                </p:cTn>
                              </p:par>
                              <p:par>
                                <p:cTn id="215" presetID="53" presetClass="entr" presetSubtype="528" fill="hold" grpId="0" nodeType="withEffect">
                                  <p:stCondLst>
                                    <p:cond delay="0"/>
                                  </p:stCondLst>
                                  <p:childTnLst>
                                    <p:set>
                                      <p:cBhvr>
                                        <p:cTn id="216" dur="1" fill="hold">
                                          <p:stCondLst>
                                            <p:cond delay="0"/>
                                          </p:stCondLst>
                                        </p:cTn>
                                        <p:tgtEl>
                                          <p:spTgt spid="27"/>
                                        </p:tgtEl>
                                        <p:attrNameLst>
                                          <p:attrName>style.visibility</p:attrName>
                                        </p:attrNameLst>
                                      </p:cBhvr>
                                      <p:to>
                                        <p:strVal val="visible"/>
                                      </p:to>
                                    </p:set>
                                    <p:anim calcmode="lin" valueType="num">
                                      <p:cBhvr>
                                        <p:cTn id="217" dur="500" fill="hold"/>
                                        <p:tgtEl>
                                          <p:spTgt spid="27"/>
                                        </p:tgtEl>
                                        <p:attrNameLst>
                                          <p:attrName>ppt_w</p:attrName>
                                        </p:attrNameLst>
                                      </p:cBhvr>
                                      <p:tavLst>
                                        <p:tav tm="0">
                                          <p:val>
                                            <p:fltVal val="0"/>
                                          </p:val>
                                        </p:tav>
                                        <p:tav tm="100000">
                                          <p:val>
                                            <p:strVal val="#ppt_w"/>
                                          </p:val>
                                        </p:tav>
                                      </p:tavLst>
                                    </p:anim>
                                    <p:anim calcmode="lin" valueType="num">
                                      <p:cBhvr>
                                        <p:cTn id="218" dur="500" fill="hold"/>
                                        <p:tgtEl>
                                          <p:spTgt spid="27"/>
                                        </p:tgtEl>
                                        <p:attrNameLst>
                                          <p:attrName>ppt_h</p:attrName>
                                        </p:attrNameLst>
                                      </p:cBhvr>
                                      <p:tavLst>
                                        <p:tav tm="0">
                                          <p:val>
                                            <p:fltVal val="0"/>
                                          </p:val>
                                        </p:tav>
                                        <p:tav tm="100000">
                                          <p:val>
                                            <p:strVal val="#ppt_h"/>
                                          </p:val>
                                        </p:tav>
                                      </p:tavLst>
                                    </p:anim>
                                    <p:animEffect transition="in" filter="fade">
                                      <p:cBhvr>
                                        <p:cTn id="219" dur="500"/>
                                        <p:tgtEl>
                                          <p:spTgt spid="27"/>
                                        </p:tgtEl>
                                      </p:cBhvr>
                                    </p:animEffect>
                                    <p:anim calcmode="lin" valueType="num">
                                      <p:cBhvr>
                                        <p:cTn id="220" dur="500" fill="hold"/>
                                        <p:tgtEl>
                                          <p:spTgt spid="27"/>
                                        </p:tgtEl>
                                        <p:attrNameLst>
                                          <p:attrName>ppt_x</p:attrName>
                                        </p:attrNameLst>
                                      </p:cBhvr>
                                      <p:tavLst>
                                        <p:tav tm="0">
                                          <p:val>
                                            <p:fltVal val="0.5"/>
                                          </p:val>
                                        </p:tav>
                                        <p:tav tm="100000">
                                          <p:val>
                                            <p:strVal val="#ppt_x"/>
                                          </p:val>
                                        </p:tav>
                                      </p:tavLst>
                                    </p:anim>
                                    <p:anim calcmode="lin" valueType="num">
                                      <p:cBhvr>
                                        <p:cTn id="221" dur="500" fill="hold"/>
                                        <p:tgtEl>
                                          <p:spTgt spid="27"/>
                                        </p:tgtEl>
                                        <p:attrNameLst>
                                          <p:attrName>ppt_y</p:attrName>
                                        </p:attrNameLst>
                                      </p:cBhvr>
                                      <p:tavLst>
                                        <p:tav tm="0">
                                          <p:val>
                                            <p:fltVal val="0.5"/>
                                          </p:val>
                                        </p:tav>
                                        <p:tav tm="100000">
                                          <p:val>
                                            <p:strVal val="#ppt_y"/>
                                          </p:val>
                                        </p:tav>
                                      </p:tavLst>
                                    </p:anim>
                                  </p:childTnLst>
                                </p:cTn>
                              </p:par>
                            </p:childTnLst>
                          </p:cTn>
                        </p:par>
                        <p:par>
                          <p:cTn id="222" fill="hold">
                            <p:stCondLst>
                              <p:cond delay="14000"/>
                            </p:stCondLst>
                            <p:childTnLst>
                              <p:par>
                                <p:cTn id="223" presetID="53" presetClass="entr" presetSubtype="16" fill="hold" grpId="0" nodeType="afterEffect">
                                  <p:stCondLst>
                                    <p:cond delay="0"/>
                                  </p:stCondLst>
                                  <p:childTnLst>
                                    <p:set>
                                      <p:cBhvr>
                                        <p:cTn id="224" dur="1" fill="hold">
                                          <p:stCondLst>
                                            <p:cond delay="0"/>
                                          </p:stCondLst>
                                        </p:cTn>
                                        <p:tgtEl>
                                          <p:spTgt spid="42"/>
                                        </p:tgtEl>
                                        <p:attrNameLst>
                                          <p:attrName>style.visibility</p:attrName>
                                        </p:attrNameLst>
                                      </p:cBhvr>
                                      <p:to>
                                        <p:strVal val="visible"/>
                                      </p:to>
                                    </p:set>
                                    <p:anim calcmode="lin" valueType="num">
                                      <p:cBhvr>
                                        <p:cTn id="225" dur="500" fill="hold"/>
                                        <p:tgtEl>
                                          <p:spTgt spid="42"/>
                                        </p:tgtEl>
                                        <p:attrNameLst>
                                          <p:attrName>ppt_w</p:attrName>
                                        </p:attrNameLst>
                                      </p:cBhvr>
                                      <p:tavLst>
                                        <p:tav tm="0">
                                          <p:val>
                                            <p:fltVal val="0"/>
                                          </p:val>
                                        </p:tav>
                                        <p:tav tm="100000">
                                          <p:val>
                                            <p:strVal val="#ppt_w"/>
                                          </p:val>
                                        </p:tav>
                                      </p:tavLst>
                                    </p:anim>
                                    <p:anim calcmode="lin" valueType="num">
                                      <p:cBhvr>
                                        <p:cTn id="226" dur="500" fill="hold"/>
                                        <p:tgtEl>
                                          <p:spTgt spid="42"/>
                                        </p:tgtEl>
                                        <p:attrNameLst>
                                          <p:attrName>ppt_h</p:attrName>
                                        </p:attrNameLst>
                                      </p:cBhvr>
                                      <p:tavLst>
                                        <p:tav tm="0">
                                          <p:val>
                                            <p:fltVal val="0"/>
                                          </p:val>
                                        </p:tav>
                                        <p:tav tm="100000">
                                          <p:val>
                                            <p:strVal val="#ppt_h"/>
                                          </p:val>
                                        </p:tav>
                                      </p:tavLst>
                                    </p:anim>
                                    <p:animEffect transition="in" filter="fade">
                                      <p:cBhvr>
                                        <p:cTn id="227" dur="500"/>
                                        <p:tgtEl>
                                          <p:spTgt spid="42"/>
                                        </p:tgtEl>
                                      </p:cBhvr>
                                    </p:animEffect>
                                  </p:childTnLst>
                                </p:cTn>
                              </p:par>
                            </p:childTnLst>
                          </p:cTn>
                        </p:par>
                        <p:par>
                          <p:cTn id="228" fill="hold">
                            <p:stCondLst>
                              <p:cond delay="14500"/>
                            </p:stCondLst>
                            <p:childTnLst>
                              <p:par>
                                <p:cTn id="229" presetID="42" presetClass="entr" presetSubtype="0" fill="hold" grpId="0" nodeType="afterEffect">
                                  <p:stCondLst>
                                    <p:cond delay="0"/>
                                  </p:stCondLst>
                                  <p:childTnLst>
                                    <p:set>
                                      <p:cBhvr>
                                        <p:cTn id="230" dur="1" fill="hold">
                                          <p:stCondLst>
                                            <p:cond delay="0"/>
                                          </p:stCondLst>
                                        </p:cTn>
                                        <p:tgtEl>
                                          <p:spTgt spid="61"/>
                                        </p:tgtEl>
                                        <p:attrNameLst>
                                          <p:attrName>style.visibility</p:attrName>
                                        </p:attrNameLst>
                                      </p:cBhvr>
                                      <p:to>
                                        <p:strVal val="visible"/>
                                      </p:to>
                                    </p:set>
                                    <p:animEffect transition="in" filter="fade">
                                      <p:cBhvr>
                                        <p:cTn id="231" dur="1000"/>
                                        <p:tgtEl>
                                          <p:spTgt spid="61"/>
                                        </p:tgtEl>
                                      </p:cBhvr>
                                    </p:animEffect>
                                    <p:anim calcmode="lin" valueType="num">
                                      <p:cBhvr>
                                        <p:cTn id="232" dur="1000" fill="hold"/>
                                        <p:tgtEl>
                                          <p:spTgt spid="61"/>
                                        </p:tgtEl>
                                        <p:attrNameLst>
                                          <p:attrName>ppt_x</p:attrName>
                                        </p:attrNameLst>
                                      </p:cBhvr>
                                      <p:tavLst>
                                        <p:tav tm="0">
                                          <p:val>
                                            <p:strVal val="#ppt_x"/>
                                          </p:val>
                                        </p:tav>
                                        <p:tav tm="100000">
                                          <p:val>
                                            <p:strVal val="#ppt_x"/>
                                          </p:val>
                                        </p:tav>
                                      </p:tavLst>
                                    </p:anim>
                                    <p:anim calcmode="lin" valueType="num">
                                      <p:cBhvr>
                                        <p:cTn id="233" dur="1000" fill="hold"/>
                                        <p:tgtEl>
                                          <p:spTgt spid="61"/>
                                        </p:tgtEl>
                                        <p:attrNameLst>
                                          <p:attrName>ppt_y</p:attrName>
                                        </p:attrNameLst>
                                      </p:cBhvr>
                                      <p:tavLst>
                                        <p:tav tm="0">
                                          <p:val>
                                            <p:strVal val="#ppt_y+.1"/>
                                          </p:val>
                                        </p:tav>
                                        <p:tav tm="100000">
                                          <p:val>
                                            <p:strVal val="#ppt_y"/>
                                          </p:val>
                                        </p:tav>
                                      </p:tavLst>
                                    </p:anim>
                                  </p:childTnLst>
                                </p:cTn>
                              </p:par>
                              <p:par>
                                <p:cTn id="234" presetID="42" presetClass="entr" presetSubtype="0" fill="hold" grpId="0" nodeType="withEffect">
                                  <p:stCondLst>
                                    <p:cond delay="0"/>
                                  </p:stCondLst>
                                  <p:childTnLst>
                                    <p:set>
                                      <p:cBhvr>
                                        <p:cTn id="235" dur="1" fill="hold">
                                          <p:stCondLst>
                                            <p:cond delay="0"/>
                                          </p:stCondLst>
                                        </p:cTn>
                                        <p:tgtEl>
                                          <p:spTgt spid="50"/>
                                        </p:tgtEl>
                                        <p:attrNameLst>
                                          <p:attrName>style.visibility</p:attrName>
                                        </p:attrNameLst>
                                      </p:cBhvr>
                                      <p:to>
                                        <p:strVal val="visible"/>
                                      </p:to>
                                    </p:set>
                                    <p:animEffect transition="in" filter="fade">
                                      <p:cBhvr>
                                        <p:cTn id="236" dur="1000"/>
                                        <p:tgtEl>
                                          <p:spTgt spid="50"/>
                                        </p:tgtEl>
                                      </p:cBhvr>
                                    </p:animEffect>
                                    <p:anim calcmode="lin" valueType="num">
                                      <p:cBhvr>
                                        <p:cTn id="237" dur="1000" fill="hold"/>
                                        <p:tgtEl>
                                          <p:spTgt spid="50"/>
                                        </p:tgtEl>
                                        <p:attrNameLst>
                                          <p:attrName>ppt_x</p:attrName>
                                        </p:attrNameLst>
                                      </p:cBhvr>
                                      <p:tavLst>
                                        <p:tav tm="0">
                                          <p:val>
                                            <p:strVal val="#ppt_x"/>
                                          </p:val>
                                        </p:tav>
                                        <p:tav tm="100000">
                                          <p:val>
                                            <p:strVal val="#ppt_x"/>
                                          </p:val>
                                        </p:tav>
                                      </p:tavLst>
                                    </p:anim>
                                    <p:anim calcmode="lin" valueType="num">
                                      <p:cBhvr>
                                        <p:cTn id="238"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8" grpId="0"/>
      <p:bldP spid="29" grpId="0" animBg="1"/>
      <p:bldP spid="30" grpId="0" animBg="1"/>
      <p:bldP spid="31" grpId="0" animBg="1"/>
      <p:bldP spid="32" grpId="0" animBg="1"/>
      <p:bldP spid="33" grpId="0" animBg="1"/>
      <p:bldP spid="34" grpId="0" animBg="1"/>
      <p:bldP spid="23" grpId="0" animBg="1"/>
      <p:bldP spid="24" grpId="0" animBg="1"/>
      <p:bldP spid="25" grpId="0" animBg="1"/>
      <p:bldP spid="26" grpId="0" animBg="1"/>
      <p:bldP spid="27" grpId="0" animBg="1"/>
      <p:bldP spid="28" grpId="0" animBg="1"/>
      <p:bldP spid="39" grpId="0" animBg="1"/>
      <p:bldP spid="40" grpId="0" animBg="1"/>
      <p:bldP spid="41" grpId="0" animBg="1"/>
      <p:bldP spid="42" grpId="0" animBg="1"/>
      <p:bldP spid="43" grpId="0" animBg="1"/>
      <p:bldP spid="44" grpId="0" animBg="1"/>
      <p:bldP spid="49" grpId="0" animBg="1"/>
      <p:bldP spid="50" grpId="0" animBg="1"/>
      <p:bldP spid="51" grpId="0" animBg="1"/>
      <p:bldP spid="52" grpId="0" animBg="1"/>
      <p:bldP spid="55" grpId="0" animBg="1"/>
      <p:bldP spid="56" grpId="0" animBg="1"/>
      <p:bldP spid="57" grpId="0"/>
      <p:bldP spid="58" grpId="0"/>
      <p:bldP spid="59" grpId="0"/>
      <p:bldP spid="60" grpId="0"/>
      <p:bldP spid="61" grpId="0"/>
      <p:bldP spid="62" grpId="0"/>
      <p:bldP spid="6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1628</TotalTime>
  <Words>1387</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369</cp:revision>
  <dcterms:created xsi:type="dcterms:W3CDTF">2016-09-28T22:08:47Z</dcterms:created>
  <dcterms:modified xsi:type="dcterms:W3CDTF">2018-11-28T18:54:22Z</dcterms:modified>
</cp:coreProperties>
</file>