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26"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E4F54"/>
    <a:srgbClr val="4D4F54"/>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3" d="100"/>
          <a:sy n="83" d="100"/>
        </p:scale>
        <p:origin x="90" y="53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11/28/2018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9630729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11/28/2018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11/28/2018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11/28/2018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11/28/2018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7" name="Group 66">
            <a:extLst>
              <a:ext uri="{FF2B5EF4-FFF2-40B4-BE49-F238E27FC236}">
                <a16:creationId xmlns:a16="http://schemas.microsoft.com/office/drawing/2014/main" id="{6F947252-A703-4711-B3DD-54FC469013E1}"/>
              </a:ext>
            </a:extLst>
          </p:cNvPr>
          <p:cNvGrpSpPr/>
          <p:nvPr/>
        </p:nvGrpSpPr>
        <p:grpSpPr>
          <a:xfrm>
            <a:off x="1569810" y="2052252"/>
            <a:ext cx="2133917" cy="2478771"/>
            <a:chOff x="1569810" y="2052252"/>
            <a:chExt cx="2133917" cy="2478771"/>
          </a:xfrm>
        </p:grpSpPr>
        <p:sp>
          <p:nvSpPr>
            <p:cNvPr id="50" name="Freeform: Shape 49">
              <a:extLst>
                <a:ext uri="{FF2B5EF4-FFF2-40B4-BE49-F238E27FC236}">
                  <a16:creationId xmlns:a16="http://schemas.microsoft.com/office/drawing/2014/main" id="{27DDCB21-381A-4815-8B27-3CD9BD98F574}"/>
                </a:ext>
              </a:extLst>
            </p:cNvPr>
            <p:cNvSpPr>
              <a:spLocks noChangeAspect="1"/>
            </p:cNvSpPr>
            <p:nvPr/>
          </p:nvSpPr>
          <p:spPr>
            <a:xfrm rot="17363696">
              <a:off x="1397383" y="2224679"/>
              <a:ext cx="2478771" cy="2133917"/>
            </a:xfrm>
            <a:custGeom>
              <a:avLst/>
              <a:gdLst>
                <a:gd name="connsiteX0" fmla="*/ 1293875 w 2478771"/>
                <a:gd name="connsiteY0" fmla="*/ 0 h 2133917"/>
                <a:gd name="connsiteX1" fmla="*/ 2347197 w 2478771"/>
                <a:gd name="connsiteY1" fmla="*/ 266711 h 2133917"/>
                <a:gd name="connsiteX2" fmla="*/ 2478771 w 2478771"/>
                <a:gd name="connsiteY2" fmla="*/ 346644 h 2133917"/>
                <a:gd name="connsiteX3" fmla="*/ 1300925 w 2478771"/>
                <a:gd name="connsiteY3" fmla="*/ 2133917 h 2133917"/>
                <a:gd name="connsiteX4" fmla="*/ 0 w 2478771"/>
                <a:gd name="connsiteY4" fmla="*/ 421036 h 2133917"/>
                <a:gd name="connsiteX5" fmla="*/ 58355 w 2478771"/>
                <a:gd name="connsiteY5" fmla="*/ 377399 h 2133917"/>
                <a:gd name="connsiteX6" fmla="*/ 1293875 w 2478771"/>
                <a:gd name="connsiteY6" fmla="*/ 0 h 21339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478771" h="2133917">
                  <a:moveTo>
                    <a:pt x="1293875" y="0"/>
                  </a:moveTo>
                  <a:cubicBezTo>
                    <a:pt x="1675263" y="0"/>
                    <a:pt x="2034084" y="96618"/>
                    <a:pt x="2347197" y="266711"/>
                  </a:cubicBezTo>
                  <a:lnTo>
                    <a:pt x="2478771" y="346644"/>
                  </a:lnTo>
                  <a:lnTo>
                    <a:pt x="1300925" y="2133917"/>
                  </a:lnTo>
                  <a:lnTo>
                    <a:pt x="0" y="421036"/>
                  </a:lnTo>
                  <a:lnTo>
                    <a:pt x="58355" y="377399"/>
                  </a:lnTo>
                  <a:cubicBezTo>
                    <a:pt x="411041" y="139129"/>
                    <a:pt x="836211" y="0"/>
                    <a:pt x="1293875" y="0"/>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Text Box 10">
              <a:extLst>
                <a:ext uri="{FF2B5EF4-FFF2-40B4-BE49-F238E27FC236}">
                  <a16:creationId xmlns:a16="http://schemas.microsoft.com/office/drawing/2014/main" id="{6DE2DA93-E96F-46BB-B728-6D258090B531}"/>
                </a:ext>
              </a:extLst>
            </p:cNvPr>
            <p:cNvSpPr txBox="1">
              <a:spLocks noChangeArrowheads="1"/>
            </p:cNvSpPr>
            <p:nvPr/>
          </p:nvSpPr>
          <p:spPr bwMode="auto">
            <a:xfrm rot="17363696">
              <a:off x="1682871" y="2815284"/>
              <a:ext cx="1256095" cy="723275"/>
            </a:xfrm>
            <a:prstGeom prst="rect">
              <a:avLst/>
            </a:prstGeom>
            <a:noFill/>
            <a:ln w="9525">
              <a:noFill/>
              <a:miter lim="800000"/>
              <a:headEnd/>
              <a:tailEnd/>
            </a:ln>
          </p:spPr>
          <p:txBody>
            <a:bodyPr wrap="square" lIns="60960" tIns="30480" rIns="60960" bIns="30480">
              <a:spAutoFit/>
            </a:bodyPr>
            <a:lstStyle/>
            <a:p>
              <a:pPr algn="ctr"/>
              <a:r>
                <a:rPr lang="en-US" sz="1300" b="1" dirty="0">
                  <a:solidFill>
                    <a:srgbClr val="4C4F54"/>
                  </a:solidFill>
                  <a:latin typeface="Candara" panose="020E0502030303020204" pitchFamily="34" charset="0"/>
                </a:rPr>
                <a:t>LOREM IPSUM</a:t>
              </a:r>
            </a:p>
            <a:p>
              <a:pPr algn="ctr"/>
              <a:r>
                <a:rPr lang="en-US" sz="1000" dirty="0">
                  <a:solidFill>
                    <a:srgbClr val="4C4F54"/>
                  </a:solidFill>
                  <a:latin typeface="Candara" panose="020E0502030303020204" pitchFamily="34" charset="0"/>
                </a:rPr>
                <a:t>Lorem ipsum dolor sit amet, consectetur adipiscing elit.</a:t>
              </a:r>
            </a:p>
          </p:txBody>
        </p:sp>
        <p:sp>
          <p:nvSpPr>
            <p:cNvPr id="59" name="Freeform 41">
              <a:extLst>
                <a:ext uri="{FF2B5EF4-FFF2-40B4-BE49-F238E27FC236}">
                  <a16:creationId xmlns:a16="http://schemas.microsoft.com/office/drawing/2014/main" id="{17B43B54-E43F-4B0A-A0FE-CABD573C94A9}"/>
                </a:ext>
              </a:extLst>
            </p:cNvPr>
            <p:cNvSpPr>
              <a:spLocks noChangeAspect="1" noEditPoints="1"/>
            </p:cNvSpPr>
            <p:nvPr/>
          </p:nvSpPr>
          <p:spPr bwMode="auto">
            <a:xfrm>
              <a:off x="2954364" y="3327862"/>
              <a:ext cx="411784" cy="320040"/>
            </a:xfrm>
            <a:custGeom>
              <a:avLst/>
              <a:gdLst>
                <a:gd name="T0" fmla="*/ 140 w 152"/>
                <a:gd name="T1" fmla="*/ 0 h 118"/>
                <a:gd name="T2" fmla="*/ 111 w 152"/>
                <a:gd name="T3" fmla="*/ 0 h 118"/>
                <a:gd name="T4" fmla="*/ 89 w 152"/>
                <a:gd name="T5" fmla="*/ 9 h 118"/>
                <a:gd name="T6" fmla="*/ 40 w 152"/>
                <a:gd name="T7" fmla="*/ 59 h 118"/>
                <a:gd name="T8" fmla="*/ 40 w 152"/>
                <a:gd name="T9" fmla="*/ 77 h 118"/>
                <a:gd name="T10" fmla="*/ 76 w 152"/>
                <a:gd name="T11" fmla="*/ 113 h 118"/>
                <a:gd name="T12" fmla="*/ 94 w 152"/>
                <a:gd name="T13" fmla="*/ 113 h 118"/>
                <a:gd name="T14" fmla="*/ 144 w 152"/>
                <a:gd name="T15" fmla="*/ 64 h 118"/>
                <a:gd name="T16" fmla="*/ 152 w 152"/>
                <a:gd name="T17" fmla="*/ 42 h 118"/>
                <a:gd name="T18" fmla="*/ 152 w 152"/>
                <a:gd name="T19" fmla="*/ 13 h 118"/>
                <a:gd name="T20" fmla="*/ 140 w 152"/>
                <a:gd name="T21" fmla="*/ 0 h 118"/>
                <a:gd name="T22" fmla="*/ 11 w 152"/>
                <a:gd name="T23" fmla="*/ 71 h 118"/>
                <a:gd name="T24" fmla="*/ 56 w 152"/>
                <a:gd name="T25" fmla="*/ 116 h 118"/>
                <a:gd name="T26" fmla="*/ 42 w 152"/>
                <a:gd name="T27" fmla="*/ 113 h 118"/>
                <a:gd name="T28" fmla="*/ 5 w 152"/>
                <a:gd name="T29" fmla="*/ 77 h 118"/>
                <a:gd name="T30" fmla="*/ 5 w 152"/>
                <a:gd name="T31" fmla="*/ 59 h 118"/>
                <a:gd name="T32" fmla="*/ 54 w 152"/>
                <a:gd name="T33" fmla="*/ 9 h 118"/>
                <a:gd name="T34" fmla="*/ 76 w 152"/>
                <a:gd name="T35" fmla="*/ 0 h 118"/>
                <a:gd name="T36" fmla="*/ 11 w 152"/>
                <a:gd name="T37" fmla="*/ 65 h 118"/>
                <a:gd name="T38" fmla="*/ 11 w 152"/>
                <a:gd name="T39" fmla="*/ 71 h 118"/>
                <a:gd name="T40" fmla="*/ 29 w 152"/>
                <a:gd name="T41" fmla="*/ 71 h 118"/>
                <a:gd name="T42" fmla="*/ 74 w 152"/>
                <a:gd name="T43" fmla="*/ 116 h 118"/>
                <a:gd name="T44" fmla="*/ 60 w 152"/>
                <a:gd name="T45" fmla="*/ 113 h 118"/>
                <a:gd name="T46" fmla="*/ 23 w 152"/>
                <a:gd name="T47" fmla="*/ 77 h 118"/>
                <a:gd name="T48" fmla="*/ 23 w 152"/>
                <a:gd name="T49" fmla="*/ 59 h 118"/>
                <a:gd name="T50" fmla="*/ 72 w 152"/>
                <a:gd name="T51" fmla="*/ 9 h 118"/>
                <a:gd name="T52" fmla="*/ 94 w 152"/>
                <a:gd name="T53" fmla="*/ 0 h 118"/>
                <a:gd name="T54" fmla="*/ 29 w 152"/>
                <a:gd name="T55" fmla="*/ 65 h 118"/>
                <a:gd name="T56" fmla="*/ 29 w 152"/>
                <a:gd name="T57" fmla="*/ 71 h 118"/>
                <a:gd name="T58" fmla="*/ 123 w 152"/>
                <a:gd name="T59" fmla="*/ 42 h 118"/>
                <a:gd name="T60" fmla="*/ 111 w 152"/>
                <a:gd name="T61" fmla="*/ 30 h 118"/>
                <a:gd name="T62" fmla="*/ 123 w 152"/>
                <a:gd name="T63" fmla="*/ 17 h 118"/>
                <a:gd name="T64" fmla="*/ 136 w 152"/>
                <a:gd name="T65" fmla="*/ 30 h 118"/>
                <a:gd name="T66" fmla="*/ 123 w 152"/>
                <a:gd name="T67" fmla="*/ 42 h 1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52" h="118">
                  <a:moveTo>
                    <a:pt x="140" y="0"/>
                  </a:moveTo>
                  <a:cubicBezTo>
                    <a:pt x="111" y="0"/>
                    <a:pt x="111" y="0"/>
                    <a:pt x="111" y="0"/>
                  </a:cubicBezTo>
                  <a:cubicBezTo>
                    <a:pt x="104" y="0"/>
                    <a:pt x="94" y="4"/>
                    <a:pt x="89" y="9"/>
                  </a:cubicBezTo>
                  <a:cubicBezTo>
                    <a:pt x="40" y="59"/>
                    <a:pt x="40" y="59"/>
                    <a:pt x="40" y="59"/>
                  </a:cubicBezTo>
                  <a:cubicBezTo>
                    <a:pt x="35" y="64"/>
                    <a:pt x="35" y="72"/>
                    <a:pt x="40" y="77"/>
                  </a:cubicBezTo>
                  <a:cubicBezTo>
                    <a:pt x="76" y="113"/>
                    <a:pt x="76" y="113"/>
                    <a:pt x="76" y="113"/>
                  </a:cubicBezTo>
                  <a:cubicBezTo>
                    <a:pt x="81" y="118"/>
                    <a:pt x="89" y="118"/>
                    <a:pt x="94" y="113"/>
                  </a:cubicBezTo>
                  <a:cubicBezTo>
                    <a:pt x="144" y="64"/>
                    <a:pt x="144" y="64"/>
                    <a:pt x="144" y="64"/>
                  </a:cubicBezTo>
                  <a:cubicBezTo>
                    <a:pt x="148" y="59"/>
                    <a:pt x="152" y="49"/>
                    <a:pt x="152" y="42"/>
                  </a:cubicBezTo>
                  <a:cubicBezTo>
                    <a:pt x="152" y="13"/>
                    <a:pt x="152" y="13"/>
                    <a:pt x="152" y="13"/>
                  </a:cubicBezTo>
                  <a:cubicBezTo>
                    <a:pt x="152" y="6"/>
                    <a:pt x="147" y="0"/>
                    <a:pt x="140" y="0"/>
                  </a:cubicBezTo>
                  <a:close/>
                  <a:moveTo>
                    <a:pt x="11" y="71"/>
                  </a:moveTo>
                  <a:cubicBezTo>
                    <a:pt x="56" y="116"/>
                    <a:pt x="56" y="116"/>
                    <a:pt x="56" y="116"/>
                  </a:cubicBezTo>
                  <a:cubicBezTo>
                    <a:pt x="52" y="118"/>
                    <a:pt x="46" y="117"/>
                    <a:pt x="42" y="113"/>
                  </a:cubicBezTo>
                  <a:cubicBezTo>
                    <a:pt x="5" y="77"/>
                    <a:pt x="5" y="77"/>
                    <a:pt x="5" y="77"/>
                  </a:cubicBezTo>
                  <a:cubicBezTo>
                    <a:pt x="0" y="72"/>
                    <a:pt x="0" y="64"/>
                    <a:pt x="5" y="59"/>
                  </a:cubicBezTo>
                  <a:cubicBezTo>
                    <a:pt x="54" y="9"/>
                    <a:pt x="54" y="9"/>
                    <a:pt x="54" y="9"/>
                  </a:cubicBezTo>
                  <a:cubicBezTo>
                    <a:pt x="59" y="4"/>
                    <a:pt x="69" y="0"/>
                    <a:pt x="76" y="0"/>
                  </a:cubicBezTo>
                  <a:cubicBezTo>
                    <a:pt x="11" y="65"/>
                    <a:pt x="11" y="65"/>
                    <a:pt x="11" y="65"/>
                  </a:cubicBezTo>
                  <a:cubicBezTo>
                    <a:pt x="10" y="66"/>
                    <a:pt x="10" y="69"/>
                    <a:pt x="11" y="71"/>
                  </a:cubicBezTo>
                  <a:close/>
                  <a:moveTo>
                    <a:pt x="29" y="71"/>
                  </a:moveTo>
                  <a:cubicBezTo>
                    <a:pt x="74" y="116"/>
                    <a:pt x="74" y="116"/>
                    <a:pt x="74" y="116"/>
                  </a:cubicBezTo>
                  <a:cubicBezTo>
                    <a:pt x="70" y="118"/>
                    <a:pt x="64" y="117"/>
                    <a:pt x="60" y="113"/>
                  </a:cubicBezTo>
                  <a:cubicBezTo>
                    <a:pt x="23" y="77"/>
                    <a:pt x="23" y="77"/>
                    <a:pt x="23" y="77"/>
                  </a:cubicBezTo>
                  <a:cubicBezTo>
                    <a:pt x="18" y="72"/>
                    <a:pt x="18" y="64"/>
                    <a:pt x="23" y="59"/>
                  </a:cubicBezTo>
                  <a:cubicBezTo>
                    <a:pt x="72" y="9"/>
                    <a:pt x="72" y="9"/>
                    <a:pt x="72" y="9"/>
                  </a:cubicBezTo>
                  <a:cubicBezTo>
                    <a:pt x="77" y="4"/>
                    <a:pt x="87" y="0"/>
                    <a:pt x="94" y="0"/>
                  </a:cubicBezTo>
                  <a:cubicBezTo>
                    <a:pt x="29" y="65"/>
                    <a:pt x="29" y="65"/>
                    <a:pt x="29" y="65"/>
                  </a:cubicBezTo>
                  <a:cubicBezTo>
                    <a:pt x="28" y="66"/>
                    <a:pt x="28" y="69"/>
                    <a:pt x="29" y="71"/>
                  </a:cubicBezTo>
                  <a:close/>
                  <a:moveTo>
                    <a:pt x="123" y="42"/>
                  </a:moveTo>
                  <a:cubicBezTo>
                    <a:pt x="116" y="42"/>
                    <a:pt x="111" y="37"/>
                    <a:pt x="111" y="30"/>
                  </a:cubicBezTo>
                  <a:cubicBezTo>
                    <a:pt x="111" y="23"/>
                    <a:pt x="116" y="17"/>
                    <a:pt x="123" y="17"/>
                  </a:cubicBezTo>
                  <a:cubicBezTo>
                    <a:pt x="130" y="17"/>
                    <a:pt x="136" y="23"/>
                    <a:pt x="136" y="30"/>
                  </a:cubicBezTo>
                  <a:cubicBezTo>
                    <a:pt x="136" y="37"/>
                    <a:pt x="130" y="42"/>
                    <a:pt x="123" y="42"/>
                  </a:cubicBezTo>
                  <a:close/>
                </a:path>
              </a:pathLst>
            </a:custGeom>
            <a:solidFill>
              <a:srgbClr val="4C4F54"/>
            </a:solidFill>
            <a:ln>
              <a:noFill/>
            </a:ln>
          </p:spPr>
          <p:txBody>
            <a:bodyPr vert="horz" wrap="square" lIns="91440" tIns="45720" rIns="91440" bIns="45720" numCol="1" anchor="t" anchorCtr="0" compatLnSpc="1">
              <a:prstTxWarp prst="textNoShape">
                <a:avLst/>
              </a:prstTxWarp>
            </a:bodyPr>
            <a:lstStyle/>
            <a:p>
              <a:endParaRPr lang="en-US"/>
            </a:p>
          </p:txBody>
        </p:sp>
      </p:grpSp>
      <p:grpSp>
        <p:nvGrpSpPr>
          <p:cNvPr id="66" name="Group 65">
            <a:extLst>
              <a:ext uri="{FF2B5EF4-FFF2-40B4-BE49-F238E27FC236}">
                <a16:creationId xmlns:a16="http://schemas.microsoft.com/office/drawing/2014/main" id="{0A2B9C39-C49A-4A94-98C3-E3745F3FADA8}"/>
              </a:ext>
            </a:extLst>
          </p:cNvPr>
          <p:cNvGrpSpPr/>
          <p:nvPr/>
        </p:nvGrpSpPr>
        <p:grpSpPr>
          <a:xfrm>
            <a:off x="1831638" y="3532906"/>
            <a:ext cx="2478771" cy="2133917"/>
            <a:chOff x="1831638" y="3532906"/>
            <a:chExt cx="2478771" cy="2133917"/>
          </a:xfrm>
        </p:grpSpPr>
        <p:sp>
          <p:nvSpPr>
            <p:cNvPr id="44" name="Freeform: Shape 43">
              <a:extLst>
                <a:ext uri="{FF2B5EF4-FFF2-40B4-BE49-F238E27FC236}">
                  <a16:creationId xmlns:a16="http://schemas.microsoft.com/office/drawing/2014/main" id="{DDE8830A-B43E-49CE-B130-83589492AE32}"/>
                </a:ext>
              </a:extLst>
            </p:cNvPr>
            <p:cNvSpPr>
              <a:spLocks noChangeAspect="1"/>
            </p:cNvSpPr>
            <p:nvPr/>
          </p:nvSpPr>
          <p:spPr>
            <a:xfrm rot="13083777">
              <a:off x="1831638" y="3532906"/>
              <a:ext cx="2478771" cy="2133917"/>
            </a:xfrm>
            <a:custGeom>
              <a:avLst/>
              <a:gdLst>
                <a:gd name="connsiteX0" fmla="*/ 1293875 w 2478771"/>
                <a:gd name="connsiteY0" fmla="*/ 0 h 2133917"/>
                <a:gd name="connsiteX1" fmla="*/ 2347197 w 2478771"/>
                <a:gd name="connsiteY1" fmla="*/ 266711 h 2133917"/>
                <a:gd name="connsiteX2" fmla="*/ 2478771 w 2478771"/>
                <a:gd name="connsiteY2" fmla="*/ 346644 h 2133917"/>
                <a:gd name="connsiteX3" fmla="*/ 1300925 w 2478771"/>
                <a:gd name="connsiteY3" fmla="*/ 2133917 h 2133917"/>
                <a:gd name="connsiteX4" fmla="*/ 0 w 2478771"/>
                <a:gd name="connsiteY4" fmla="*/ 421036 h 2133917"/>
                <a:gd name="connsiteX5" fmla="*/ 58355 w 2478771"/>
                <a:gd name="connsiteY5" fmla="*/ 377399 h 2133917"/>
                <a:gd name="connsiteX6" fmla="*/ 1293875 w 2478771"/>
                <a:gd name="connsiteY6" fmla="*/ 0 h 21339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478771" h="2133917">
                  <a:moveTo>
                    <a:pt x="1293875" y="0"/>
                  </a:moveTo>
                  <a:cubicBezTo>
                    <a:pt x="1675263" y="0"/>
                    <a:pt x="2034084" y="96618"/>
                    <a:pt x="2347197" y="266711"/>
                  </a:cubicBezTo>
                  <a:lnTo>
                    <a:pt x="2478771" y="346644"/>
                  </a:lnTo>
                  <a:lnTo>
                    <a:pt x="1300925" y="2133917"/>
                  </a:lnTo>
                  <a:lnTo>
                    <a:pt x="0" y="421036"/>
                  </a:lnTo>
                  <a:lnTo>
                    <a:pt x="58355" y="377399"/>
                  </a:lnTo>
                  <a:cubicBezTo>
                    <a:pt x="411041" y="139129"/>
                    <a:pt x="836211" y="0"/>
                    <a:pt x="1293875" y="0"/>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Text Box 10">
              <a:extLst>
                <a:ext uri="{FF2B5EF4-FFF2-40B4-BE49-F238E27FC236}">
                  <a16:creationId xmlns:a16="http://schemas.microsoft.com/office/drawing/2014/main" id="{46F0AA8B-4D2C-478E-99FA-AC67BAB4E79B}"/>
                </a:ext>
              </a:extLst>
            </p:cNvPr>
            <p:cNvSpPr txBox="1">
              <a:spLocks noChangeArrowheads="1"/>
            </p:cNvSpPr>
            <p:nvPr/>
          </p:nvSpPr>
          <p:spPr bwMode="auto">
            <a:xfrm rot="13083777">
              <a:off x="2229997" y="4510215"/>
              <a:ext cx="1256095" cy="723275"/>
            </a:xfrm>
            <a:prstGeom prst="rect">
              <a:avLst/>
            </a:prstGeom>
            <a:noFill/>
            <a:ln w="9525">
              <a:noFill/>
              <a:miter lim="800000"/>
              <a:headEnd/>
              <a:tailEnd/>
            </a:ln>
          </p:spPr>
          <p:txBody>
            <a:bodyPr wrap="square" lIns="60960" tIns="30480" rIns="60960" bIns="30480">
              <a:spAutoFit/>
            </a:bodyPr>
            <a:lstStyle/>
            <a:p>
              <a:pPr algn="ctr"/>
              <a:r>
                <a:rPr lang="en-US" sz="1300" b="1" dirty="0">
                  <a:solidFill>
                    <a:srgbClr val="4C4F54"/>
                  </a:solidFill>
                  <a:latin typeface="Candara" panose="020E0502030303020204" pitchFamily="34" charset="0"/>
                </a:rPr>
                <a:t>LOREM IPSUM</a:t>
              </a:r>
            </a:p>
            <a:p>
              <a:pPr algn="ctr"/>
              <a:r>
                <a:rPr lang="en-US" sz="1000" dirty="0">
                  <a:solidFill>
                    <a:srgbClr val="4C4F54"/>
                  </a:solidFill>
                  <a:latin typeface="Candara" panose="020E0502030303020204" pitchFamily="34" charset="0"/>
                </a:rPr>
                <a:t>Lorem ipsum dolor sit amet, consectetur adipiscing elit.</a:t>
              </a:r>
            </a:p>
          </p:txBody>
        </p:sp>
        <p:sp>
          <p:nvSpPr>
            <p:cNvPr id="58" name="Freeform 37">
              <a:extLst>
                <a:ext uri="{FF2B5EF4-FFF2-40B4-BE49-F238E27FC236}">
                  <a16:creationId xmlns:a16="http://schemas.microsoft.com/office/drawing/2014/main" id="{BB085BE0-29E8-42D1-B5F4-00E5E8924C54}"/>
                </a:ext>
              </a:extLst>
            </p:cNvPr>
            <p:cNvSpPr>
              <a:spLocks noChangeAspect="1" noEditPoints="1"/>
            </p:cNvSpPr>
            <p:nvPr/>
          </p:nvSpPr>
          <p:spPr bwMode="auto">
            <a:xfrm>
              <a:off x="3291362" y="3935001"/>
              <a:ext cx="290945" cy="320040"/>
            </a:xfrm>
            <a:custGeom>
              <a:avLst/>
              <a:gdLst>
                <a:gd name="T0" fmla="*/ 90 w 110"/>
                <a:gd name="T1" fmla="*/ 25 h 121"/>
                <a:gd name="T2" fmla="*/ 78 w 110"/>
                <a:gd name="T3" fmla="*/ 37 h 121"/>
                <a:gd name="T4" fmla="*/ 90 w 110"/>
                <a:gd name="T5" fmla="*/ 50 h 121"/>
                <a:gd name="T6" fmla="*/ 102 w 110"/>
                <a:gd name="T7" fmla="*/ 37 h 121"/>
                <a:gd name="T8" fmla="*/ 90 w 110"/>
                <a:gd name="T9" fmla="*/ 25 h 121"/>
                <a:gd name="T10" fmla="*/ 26 w 110"/>
                <a:gd name="T11" fmla="*/ 121 h 121"/>
                <a:gd name="T12" fmla="*/ 84 w 110"/>
                <a:gd name="T13" fmla="*/ 121 h 121"/>
                <a:gd name="T14" fmla="*/ 84 w 110"/>
                <a:gd name="T15" fmla="*/ 70 h 121"/>
                <a:gd name="T16" fmla="*/ 55 w 110"/>
                <a:gd name="T17" fmla="*/ 41 h 121"/>
                <a:gd name="T18" fmla="*/ 26 w 110"/>
                <a:gd name="T19" fmla="*/ 70 h 121"/>
                <a:gd name="T20" fmla="*/ 26 w 110"/>
                <a:gd name="T21" fmla="*/ 121 h 121"/>
                <a:gd name="T22" fmla="*/ 21 w 110"/>
                <a:gd name="T23" fmla="*/ 70 h 121"/>
                <a:gd name="T24" fmla="*/ 21 w 110"/>
                <a:gd name="T25" fmla="*/ 110 h 121"/>
                <a:gd name="T26" fmla="*/ 0 w 110"/>
                <a:gd name="T27" fmla="*/ 110 h 121"/>
                <a:gd name="T28" fmla="*/ 0 w 110"/>
                <a:gd name="T29" fmla="*/ 74 h 121"/>
                <a:gd name="T30" fmla="*/ 20 w 110"/>
                <a:gd name="T31" fmla="*/ 54 h 121"/>
                <a:gd name="T32" fmla="*/ 25 w 110"/>
                <a:gd name="T33" fmla="*/ 55 h 121"/>
                <a:gd name="T34" fmla="*/ 21 w 110"/>
                <a:gd name="T35" fmla="*/ 70 h 121"/>
                <a:gd name="T36" fmla="*/ 110 w 110"/>
                <a:gd name="T37" fmla="*/ 110 h 121"/>
                <a:gd name="T38" fmla="*/ 88 w 110"/>
                <a:gd name="T39" fmla="*/ 110 h 121"/>
                <a:gd name="T40" fmla="*/ 88 w 110"/>
                <a:gd name="T41" fmla="*/ 70 h 121"/>
                <a:gd name="T42" fmla="*/ 84 w 110"/>
                <a:gd name="T43" fmla="*/ 55 h 121"/>
                <a:gd name="T44" fmla="*/ 90 w 110"/>
                <a:gd name="T45" fmla="*/ 54 h 121"/>
                <a:gd name="T46" fmla="*/ 110 w 110"/>
                <a:gd name="T47" fmla="*/ 74 h 121"/>
                <a:gd name="T48" fmla="*/ 110 w 110"/>
                <a:gd name="T49" fmla="*/ 110 h 121"/>
                <a:gd name="T50" fmla="*/ 55 w 110"/>
                <a:gd name="T51" fmla="*/ 0 h 121"/>
                <a:gd name="T52" fmla="*/ 36 w 110"/>
                <a:gd name="T53" fmla="*/ 18 h 121"/>
                <a:gd name="T54" fmla="*/ 55 w 110"/>
                <a:gd name="T55" fmla="*/ 37 h 121"/>
                <a:gd name="T56" fmla="*/ 73 w 110"/>
                <a:gd name="T57" fmla="*/ 18 h 121"/>
                <a:gd name="T58" fmla="*/ 55 w 110"/>
                <a:gd name="T59" fmla="*/ 0 h 121"/>
                <a:gd name="T60" fmla="*/ 20 w 110"/>
                <a:gd name="T61" fmla="*/ 25 h 121"/>
                <a:gd name="T62" fmla="*/ 7 w 110"/>
                <a:gd name="T63" fmla="*/ 37 h 121"/>
                <a:gd name="T64" fmla="*/ 20 w 110"/>
                <a:gd name="T65" fmla="*/ 50 h 121"/>
                <a:gd name="T66" fmla="*/ 32 w 110"/>
                <a:gd name="T67" fmla="*/ 37 h 121"/>
                <a:gd name="T68" fmla="*/ 20 w 110"/>
                <a:gd name="T69" fmla="*/ 25 h 1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10" h="121">
                  <a:moveTo>
                    <a:pt x="90" y="25"/>
                  </a:moveTo>
                  <a:cubicBezTo>
                    <a:pt x="83" y="25"/>
                    <a:pt x="78" y="30"/>
                    <a:pt x="78" y="37"/>
                  </a:cubicBezTo>
                  <a:cubicBezTo>
                    <a:pt x="78" y="44"/>
                    <a:pt x="83" y="50"/>
                    <a:pt x="90" y="50"/>
                  </a:cubicBezTo>
                  <a:cubicBezTo>
                    <a:pt x="97" y="50"/>
                    <a:pt x="102" y="44"/>
                    <a:pt x="102" y="37"/>
                  </a:cubicBezTo>
                  <a:cubicBezTo>
                    <a:pt x="102" y="30"/>
                    <a:pt x="97" y="25"/>
                    <a:pt x="90" y="25"/>
                  </a:cubicBezTo>
                  <a:close/>
                  <a:moveTo>
                    <a:pt x="26" y="121"/>
                  </a:moveTo>
                  <a:cubicBezTo>
                    <a:pt x="84" y="121"/>
                    <a:pt x="84" y="121"/>
                    <a:pt x="84" y="121"/>
                  </a:cubicBezTo>
                  <a:cubicBezTo>
                    <a:pt x="84" y="70"/>
                    <a:pt x="84" y="70"/>
                    <a:pt x="84" y="70"/>
                  </a:cubicBezTo>
                  <a:cubicBezTo>
                    <a:pt x="84" y="54"/>
                    <a:pt x="71" y="41"/>
                    <a:pt x="55" y="41"/>
                  </a:cubicBezTo>
                  <a:cubicBezTo>
                    <a:pt x="39" y="41"/>
                    <a:pt x="26" y="54"/>
                    <a:pt x="26" y="70"/>
                  </a:cubicBezTo>
                  <a:cubicBezTo>
                    <a:pt x="26" y="121"/>
                    <a:pt x="26" y="121"/>
                    <a:pt x="26" y="121"/>
                  </a:cubicBezTo>
                  <a:close/>
                  <a:moveTo>
                    <a:pt x="21" y="70"/>
                  </a:moveTo>
                  <a:cubicBezTo>
                    <a:pt x="21" y="110"/>
                    <a:pt x="21" y="110"/>
                    <a:pt x="21" y="110"/>
                  </a:cubicBezTo>
                  <a:cubicBezTo>
                    <a:pt x="0" y="110"/>
                    <a:pt x="0" y="110"/>
                    <a:pt x="0" y="110"/>
                  </a:cubicBezTo>
                  <a:cubicBezTo>
                    <a:pt x="0" y="74"/>
                    <a:pt x="0" y="74"/>
                    <a:pt x="0" y="74"/>
                  </a:cubicBezTo>
                  <a:cubicBezTo>
                    <a:pt x="0" y="63"/>
                    <a:pt x="9" y="54"/>
                    <a:pt x="20" y="54"/>
                  </a:cubicBezTo>
                  <a:cubicBezTo>
                    <a:pt x="22" y="54"/>
                    <a:pt x="23" y="55"/>
                    <a:pt x="25" y="55"/>
                  </a:cubicBezTo>
                  <a:cubicBezTo>
                    <a:pt x="23" y="60"/>
                    <a:pt x="21" y="65"/>
                    <a:pt x="21" y="70"/>
                  </a:cubicBezTo>
                  <a:close/>
                  <a:moveTo>
                    <a:pt x="110" y="110"/>
                  </a:moveTo>
                  <a:cubicBezTo>
                    <a:pt x="88" y="110"/>
                    <a:pt x="88" y="110"/>
                    <a:pt x="88" y="110"/>
                  </a:cubicBezTo>
                  <a:cubicBezTo>
                    <a:pt x="88" y="70"/>
                    <a:pt x="88" y="70"/>
                    <a:pt x="88" y="70"/>
                  </a:cubicBezTo>
                  <a:cubicBezTo>
                    <a:pt x="88" y="65"/>
                    <a:pt x="87" y="60"/>
                    <a:pt x="84" y="55"/>
                  </a:cubicBezTo>
                  <a:cubicBezTo>
                    <a:pt x="86" y="55"/>
                    <a:pt x="88" y="54"/>
                    <a:pt x="90" y="54"/>
                  </a:cubicBezTo>
                  <a:cubicBezTo>
                    <a:pt x="101" y="54"/>
                    <a:pt x="110" y="63"/>
                    <a:pt x="110" y="74"/>
                  </a:cubicBezTo>
                  <a:cubicBezTo>
                    <a:pt x="110" y="110"/>
                    <a:pt x="110" y="110"/>
                    <a:pt x="110" y="110"/>
                  </a:cubicBezTo>
                  <a:close/>
                  <a:moveTo>
                    <a:pt x="55" y="0"/>
                  </a:moveTo>
                  <a:cubicBezTo>
                    <a:pt x="45" y="0"/>
                    <a:pt x="36" y="8"/>
                    <a:pt x="36" y="18"/>
                  </a:cubicBezTo>
                  <a:cubicBezTo>
                    <a:pt x="36" y="28"/>
                    <a:pt x="45" y="37"/>
                    <a:pt x="55" y="37"/>
                  </a:cubicBezTo>
                  <a:cubicBezTo>
                    <a:pt x="65" y="37"/>
                    <a:pt x="73" y="28"/>
                    <a:pt x="73" y="18"/>
                  </a:cubicBezTo>
                  <a:cubicBezTo>
                    <a:pt x="73" y="8"/>
                    <a:pt x="65" y="0"/>
                    <a:pt x="55" y="0"/>
                  </a:cubicBezTo>
                  <a:close/>
                  <a:moveTo>
                    <a:pt x="20" y="25"/>
                  </a:moveTo>
                  <a:cubicBezTo>
                    <a:pt x="13" y="25"/>
                    <a:pt x="7" y="30"/>
                    <a:pt x="7" y="37"/>
                  </a:cubicBezTo>
                  <a:cubicBezTo>
                    <a:pt x="7" y="44"/>
                    <a:pt x="13" y="50"/>
                    <a:pt x="20" y="50"/>
                  </a:cubicBezTo>
                  <a:cubicBezTo>
                    <a:pt x="26" y="50"/>
                    <a:pt x="32" y="44"/>
                    <a:pt x="32" y="37"/>
                  </a:cubicBezTo>
                  <a:cubicBezTo>
                    <a:pt x="32" y="30"/>
                    <a:pt x="26" y="25"/>
                    <a:pt x="20" y="25"/>
                  </a:cubicBezTo>
                  <a:close/>
                </a:path>
              </a:pathLst>
            </a:custGeom>
            <a:solidFill>
              <a:srgbClr val="4C4F54"/>
            </a:solidFill>
            <a:ln>
              <a:noFill/>
            </a:ln>
          </p:spPr>
          <p:txBody>
            <a:bodyPr vert="horz" wrap="square" lIns="91440" tIns="45720" rIns="91440" bIns="45720" numCol="1" anchor="t" anchorCtr="0" compatLnSpc="1">
              <a:prstTxWarp prst="textNoShape">
                <a:avLst/>
              </a:prstTxWarp>
            </a:bodyPr>
            <a:lstStyle/>
            <a:p>
              <a:endParaRPr lang="en-US"/>
            </a:p>
          </p:txBody>
        </p:sp>
      </p:grpSp>
      <p:grpSp>
        <p:nvGrpSpPr>
          <p:cNvPr id="65" name="Group 64">
            <a:extLst>
              <a:ext uri="{FF2B5EF4-FFF2-40B4-BE49-F238E27FC236}">
                <a16:creationId xmlns:a16="http://schemas.microsoft.com/office/drawing/2014/main" id="{051F26C2-61EC-4EC7-ADA3-10B5B1C8FD86}"/>
              </a:ext>
            </a:extLst>
          </p:cNvPr>
          <p:cNvGrpSpPr/>
          <p:nvPr/>
        </p:nvGrpSpPr>
        <p:grpSpPr>
          <a:xfrm>
            <a:off x="3207000" y="3489663"/>
            <a:ext cx="2478771" cy="2133917"/>
            <a:chOff x="3207000" y="3489663"/>
            <a:chExt cx="2478771" cy="2133917"/>
          </a:xfrm>
        </p:grpSpPr>
        <p:sp>
          <p:nvSpPr>
            <p:cNvPr id="38" name="Freeform: Shape 37">
              <a:extLst>
                <a:ext uri="{FF2B5EF4-FFF2-40B4-BE49-F238E27FC236}">
                  <a16:creationId xmlns:a16="http://schemas.microsoft.com/office/drawing/2014/main" id="{B3D5CED0-7E98-492D-822F-4C1B760B34E5}"/>
                </a:ext>
              </a:extLst>
            </p:cNvPr>
            <p:cNvSpPr>
              <a:spLocks noChangeAspect="1"/>
            </p:cNvSpPr>
            <p:nvPr/>
          </p:nvSpPr>
          <p:spPr>
            <a:xfrm rot="8748941">
              <a:off x="3207000" y="3489663"/>
              <a:ext cx="2478771" cy="2133917"/>
            </a:xfrm>
            <a:custGeom>
              <a:avLst/>
              <a:gdLst>
                <a:gd name="connsiteX0" fmla="*/ 1293875 w 2478771"/>
                <a:gd name="connsiteY0" fmla="*/ 0 h 2133917"/>
                <a:gd name="connsiteX1" fmla="*/ 2347197 w 2478771"/>
                <a:gd name="connsiteY1" fmla="*/ 266711 h 2133917"/>
                <a:gd name="connsiteX2" fmla="*/ 2478771 w 2478771"/>
                <a:gd name="connsiteY2" fmla="*/ 346644 h 2133917"/>
                <a:gd name="connsiteX3" fmla="*/ 1300925 w 2478771"/>
                <a:gd name="connsiteY3" fmla="*/ 2133917 h 2133917"/>
                <a:gd name="connsiteX4" fmla="*/ 0 w 2478771"/>
                <a:gd name="connsiteY4" fmla="*/ 421036 h 2133917"/>
                <a:gd name="connsiteX5" fmla="*/ 58355 w 2478771"/>
                <a:gd name="connsiteY5" fmla="*/ 377399 h 2133917"/>
                <a:gd name="connsiteX6" fmla="*/ 1293875 w 2478771"/>
                <a:gd name="connsiteY6" fmla="*/ 0 h 21339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478771" h="2133917">
                  <a:moveTo>
                    <a:pt x="1293875" y="0"/>
                  </a:moveTo>
                  <a:cubicBezTo>
                    <a:pt x="1675263" y="0"/>
                    <a:pt x="2034084" y="96618"/>
                    <a:pt x="2347197" y="266711"/>
                  </a:cubicBezTo>
                  <a:lnTo>
                    <a:pt x="2478771" y="346644"/>
                  </a:lnTo>
                  <a:lnTo>
                    <a:pt x="1300925" y="2133917"/>
                  </a:lnTo>
                  <a:lnTo>
                    <a:pt x="0" y="421036"/>
                  </a:lnTo>
                  <a:lnTo>
                    <a:pt x="58355" y="377399"/>
                  </a:lnTo>
                  <a:cubicBezTo>
                    <a:pt x="411041" y="139129"/>
                    <a:pt x="836211" y="0"/>
                    <a:pt x="1293875" y="0"/>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Text Box 10">
              <a:extLst>
                <a:ext uri="{FF2B5EF4-FFF2-40B4-BE49-F238E27FC236}">
                  <a16:creationId xmlns:a16="http://schemas.microsoft.com/office/drawing/2014/main" id="{73BB5318-9EB2-45D6-8952-64A360F0537E}"/>
                </a:ext>
              </a:extLst>
            </p:cNvPr>
            <p:cNvSpPr txBox="1">
              <a:spLocks noChangeArrowheads="1"/>
            </p:cNvSpPr>
            <p:nvPr/>
          </p:nvSpPr>
          <p:spPr bwMode="auto">
            <a:xfrm rot="8748941">
              <a:off x="4012435" y="4480754"/>
              <a:ext cx="1256095" cy="723275"/>
            </a:xfrm>
            <a:prstGeom prst="rect">
              <a:avLst/>
            </a:prstGeom>
            <a:noFill/>
            <a:ln w="9525">
              <a:noFill/>
              <a:miter lim="800000"/>
              <a:headEnd/>
              <a:tailEnd/>
            </a:ln>
          </p:spPr>
          <p:txBody>
            <a:bodyPr wrap="square" lIns="60960" tIns="30480" rIns="60960" bIns="30480">
              <a:spAutoFit/>
            </a:bodyPr>
            <a:lstStyle/>
            <a:p>
              <a:pPr algn="ctr"/>
              <a:r>
                <a:rPr lang="en-US" sz="1300" b="1" dirty="0">
                  <a:solidFill>
                    <a:srgbClr val="4C4F54"/>
                  </a:solidFill>
                  <a:latin typeface="Candara" panose="020E0502030303020204" pitchFamily="34" charset="0"/>
                </a:rPr>
                <a:t>LOREM IPSUM</a:t>
              </a:r>
            </a:p>
            <a:p>
              <a:pPr algn="ctr"/>
              <a:r>
                <a:rPr lang="en-US" sz="1000" dirty="0">
                  <a:solidFill>
                    <a:srgbClr val="4C4F54"/>
                  </a:solidFill>
                  <a:latin typeface="Candara" panose="020E0502030303020204" pitchFamily="34" charset="0"/>
                </a:rPr>
                <a:t>Lorem ipsum dolor sit amet, consectetur adipiscing elit.</a:t>
              </a:r>
            </a:p>
          </p:txBody>
        </p:sp>
        <p:sp>
          <p:nvSpPr>
            <p:cNvPr id="60" name="Freeform 101">
              <a:extLst>
                <a:ext uri="{FF2B5EF4-FFF2-40B4-BE49-F238E27FC236}">
                  <a16:creationId xmlns:a16="http://schemas.microsoft.com/office/drawing/2014/main" id="{14240399-A17D-4717-A453-74024BF225A5}"/>
                </a:ext>
              </a:extLst>
            </p:cNvPr>
            <p:cNvSpPr>
              <a:spLocks noChangeAspect="1" noEditPoints="1"/>
            </p:cNvSpPr>
            <p:nvPr/>
          </p:nvSpPr>
          <p:spPr bwMode="auto">
            <a:xfrm>
              <a:off x="3879061" y="3944452"/>
              <a:ext cx="345926" cy="320040"/>
            </a:xfrm>
            <a:custGeom>
              <a:avLst/>
              <a:gdLst/>
              <a:ahLst/>
              <a:cxnLst>
                <a:cxn ang="0">
                  <a:pos x="39" y="36"/>
                </a:cxn>
                <a:cxn ang="0">
                  <a:pos x="41" y="44"/>
                </a:cxn>
                <a:cxn ang="0">
                  <a:pos x="35" y="50"/>
                </a:cxn>
                <a:cxn ang="0">
                  <a:pos x="27" y="53"/>
                </a:cxn>
                <a:cxn ang="0">
                  <a:pos x="18" y="53"/>
                </a:cxn>
                <a:cxn ang="0">
                  <a:pos x="11" y="50"/>
                </a:cxn>
                <a:cxn ang="0">
                  <a:pos x="4" y="44"/>
                </a:cxn>
                <a:cxn ang="0">
                  <a:pos x="6" y="36"/>
                </a:cxn>
                <a:cxn ang="0">
                  <a:pos x="0" y="28"/>
                </a:cxn>
                <a:cxn ang="0">
                  <a:pos x="7" y="23"/>
                </a:cxn>
                <a:cxn ang="0">
                  <a:pos x="4" y="18"/>
                </a:cxn>
                <a:cxn ang="0">
                  <a:pos x="15" y="16"/>
                </a:cxn>
                <a:cxn ang="0">
                  <a:pos x="19" y="8"/>
                </a:cxn>
                <a:cxn ang="0">
                  <a:pos x="28" y="15"/>
                </a:cxn>
                <a:cxn ang="0">
                  <a:pos x="35" y="12"/>
                </a:cxn>
                <a:cxn ang="0">
                  <a:pos x="41" y="19"/>
                </a:cxn>
                <a:cxn ang="0">
                  <a:pos x="45" y="27"/>
                </a:cxn>
                <a:cxn ang="0">
                  <a:pos x="23" y="22"/>
                </a:cxn>
                <a:cxn ang="0">
                  <a:pos x="32" y="31"/>
                </a:cxn>
                <a:cxn ang="0">
                  <a:pos x="63" y="16"/>
                </a:cxn>
                <a:cxn ang="0">
                  <a:pos x="64" y="24"/>
                </a:cxn>
                <a:cxn ang="0">
                  <a:pos x="55" y="22"/>
                </a:cxn>
                <a:cxn ang="0">
                  <a:pos x="46" y="24"/>
                </a:cxn>
                <a:cxn ang="0">
                  <a:pos x="46" y="16"/>
                </a:cxn>
                <a:cxn ang="0">
                  <a:pos x="46" y="9"/>
                </a:cxn>
                <a:cxn ang="0">
                  <a:pos x="46" y="2"/>
                </a:cxn>
                <a:cxn ang="0">
                  <a:pos x="55" y="4"/>
                </a:cxn>
                <a:cxn ang="0">
                  <a:pos x="59" y="0"/>
                </a:cxn>
                <a:cxn ang="0">
                  <a:pos x="62" y="7"/>
                </a:cxn>
                <a:cxn ang="0">
                  <a:pos x="68" y="15"/>
                </a:cxn>
                <a:cxn ang="0">
                  <a:pos x="62" y="55"/>
                </a:cxn>
                <a:cxn ang="0">
                  <a:pos x="59" y="63"/>
                </a:cxn>
                <a:cxn ang="0">
                  <a:pos x="54" y="59"/>
                </a:cxn>
                <a:cxn ang="0">
                  <a:pos x="45" y="60"/>
                </a:cxn>
                <a:cxn ang="0">
                  <a:pos x="41" y="52"/>
                </a:cxn>
                <a:cxn ang="0">
                  <a:pos x="47" y="44"/>
                </a:cxn>
                <a:cxn ang="0">
                  <a:pos x="50" y="36"/>
                </a:cxn>
                <a:cxn ang="0">
                  <a:pos x="56" y="40"/>
                </a:cxn>
                <a:cxn ang="0">
                  <a:pos x="64" y="39"/>
                </a:cxn>
                <a:cxn ang="0">
                  <a:pos x="63" y="46"/>
                </a:cxn>
                <a:cxn ang="0">
                  <a:pos x="55" y="8"/>
                </a:cxn>
                <a:cxn ang="0">
                  <a:pos x="59" y="13"/>
                </a:cxn>
                <a:cxn ang="0">
                  <a:pos x="50" y="49"/>
                </a:cxn>
                <a:cxn ang="0">
                  <a:pos x="55" y="45"/>
                </a:cxn>
              </a:cxnLst>
              <a:rect l="0" t="0" r="r" b="b"/>
              <a:pathLst>
                <a:path w="68" h="63">
                  <a:moveTo>
                    <a:pt x="45" y="35"/>
                  </a:moveTo>
                  <a:cubicBezTo>
                    <a:pt x="45" y="35"/>
                    <a:pt x="45" y="36"/>
                    <a:pt x="45" y="36"/>
                  </a:cubicBezTo>
                  <a:cubicBezTo>
                    <a:pt x="39" y="36"/>
                    <a:pt x="39" y="36"/>
                    <a:pt x="39" y="36"/>
                  </a:cubicBezTo>
                  <a:cubicBezTo>
                    <a:pt x="39" y="37"/>
                    <a:pt x="38" y="38"/>
                    <a:pt x="38" y="39"/>
                  </a:cubicBezTo>
                  <a:cubicBezTo>
                    <a:pt x="39" y="41"/>
                    <a:pt x="40" y="42"/>
                    <a:pt x="41" y="43"/>
                  </a:cubicBezTo>
                  <a:cubicBezTo>
                    <a:pt x="41" y="43"/>
                    <a:pt x="41" y="44"/>
                    <a:pt x="41" y="44"/>
                  </a:cubicBezTo>
                  <a:cubicBezTo>
                    <a:pt x="41" y="44"/>
                    <a:pt x="41" y="44"/>
                    <a:pt x="41" y="45"/>
                  </a:cubicBezTo>
                  <a:cubicBezTo>
                    <a:pt x="40" y="46"/>
                    <a:pt x="36" y="50"/>
                    <a:pt x="35" y="50"/>
                  </a:cubicBezTo>
                  <a:cubicBezTo>
                    <a:pt x="35" y="50"/>
                    <a:pt x="35" y="50"/>
                    <a:pt x="35" y="50"/>
                  </a:cubicBezTo>
                  <a:cubicBezTo>
                    <a:pt x="31" y="47"/>
                    <a:pt x="31" y="47"/>
                    <a:pt x="31" y="47"/>
                  </a:cubicBezTo>
                  <a:cubicBezTo>
                    <a:pt x="30" y="47"/>
                    <a:pt x="29" y="47"/>
                    <a:pt x="28" y="48"/>
                  </a:cubicBezTo>
                  <a:cubicBezTo>
                    <a:pt x="28" y="49"/>
                    <a:pt x="27" y="51"/>
                    <a:pt x="27" y="53"/>
                  </a:cubicBezTo>
                  <a:cubicBezTo>
                    <a:pt x="27" y="54"/>
                    <a:pt x="26" y="54"/>
                    <a:pt x="26" y="54"/>
                  </a:cubicBezTo>
                  <a:cubicBezTo>
                    <a:pt x="19" y="54"/>
                    <a:pt x="19" y="54"/>
                    <a:pt x="19" y="54"/>
                  </a:cubicBezTo>
                  <a:cubicBezTo>
                    <a:pt x="19" y="54"/>
                    <a:pt x="18" y="54"/>
                    <a:pt x="18" y="53"/>
                  </a:cubicBezTo>
                  <a:cubicBezTo>
                    <a:pt x="17" y="48"/>
                    <a:pt x="17" y="48"/>
                    <a:pt x="17" y="48"/>
                  </a:cubicBezTo>
                  <a:cubicBezTo>
                    <a:pt x="16" y="47"/>
                    <a:pt x="16" y="47"/>
                    <a:pt x="15" y="47"/>
                  </a:cubicBezTo>
                  <a:cubicBezTo>
                    <a:pt x="11" y="50"/>
                    <a:pt x="11" y="50"/>
                    <a:pt x="11" y="50"/>
                  </a:cubicBezTo>
                  <a:cubicBezTo>
                    <a:pt x="10" y="50"/>
                    <a:pt x="10" y="50"/>
                    <a:pt x="10" y="50"/>
                  </a:cubicBezTo>
                  <a:cubicBezTo>
                    <a:pt x="10" y="50"/>
                    <a:pt x="9" y="50"/>
                    <a:pt x="9" y="50"/>
                  </a:cubicBezTo>
                  <a:cubicBezTo>
                    <a:pt x="8" y="49"/>
                    <a:pt x="4" y="45"/>
                    <a:pt x="4" y="44"/>
                  </a:cubicBezTo>
                  <a:cubicBezTo>
                    <a:pt x="4" y="44"/>
                    <a:pt x="4" y="44"/>
                    <a:pt x="4" y="43"/>
                  </a:cubicBezTo>
                  <a:cubicBezTo>
                    <a:pt x="5" y="42"/>
                    <a:pt x="6" y="41"/>
                    <a:pt x="7" y="39"/>
                  </a:cubicBezTo>
                  <a:cubicBezTo>
                    <a:pt x="7" y="38"/>
                    <a:pt x="6" y="37"/>
                    <a:pt x="6" y="36"/>
                  </a:cubicBezTo>
                  <a:cubicBezTo>
                    <a:pt x="1" y="35"/>
                    <a:pt x="1" y="35"/>
                    <a:pt x="1" y="35"/>
                  </a:cubicBezTo>
                  <a:cubicBezTo>
                    <a:pt x="0" y="35"/>
                    <a:pt x="0" y="35"/>
                    <a:pt x="0" y="34"/>
                  </a:cubicBezTo>
                  <a:cubicBezTo>
                    <a:pt x="0" y="28"/>
                    <a:pt x="0" y="28"/>
                    <a:pt x="0" y="28"/>
                  </a:cubicBezTo>
                  <a:cubicBezTo>
                    <a:pt x="0" y="27"/>
                    <a:pt x="0" y="27"/>
                    <a:pt x="1" y="27"/>
                  </a:cubicBezTo>
                  <a:cubicBezTo>
                    <a:pt x="6" y="26"/>
                    <a:pt x="6" y="26"/>
                    <a:pt x="6" y="26"/>
                  </a:cubicBezTo>
                  <a:cubicBezTo>
                    <a:pt x="6" y="25"/>
                    <a:pt x="7" y="24"/>
                    <a:pt x="7" y="23"/>
                  </a:cubicBezTo>
                  <a:cubicBezTo>
                    <a:pt x="6" y="22"/>
                    <a:pt x="5" y="20"/>
                    <a:pt x="4" y="19"/>
                  </a:cubicBezTo>
                  <a:cubicBezTo>
                    <a:pt x="4" y="19"/>
                    <a:pt x="4" y="19"/>
                    <a:pt x="4" y="18"/>
                  </a:cubicBezTo>
                  <a:cubicBezTo>
                    <a:pt x="4" y="18"/>
                    <a:pt x="4" y="18"/>
                    <a:pt x="4" y="18"/>
                  </a:cubicBezTo>
                  <a:cubicBezTo>
                    <a:pt x="5" y="17"/>
                    <a:pt x="9" y="12"/>
                    <a:pt x="10" y="12"/>
                  </a:cubicBezTo>
                  <a:cubicBezTo>
                    <a:pt x="10" y="12"/>
                    <a:pt x="10" y="12"/>
                    <a:pt x="11" y="13"/>
                  </a:cubicBezTo>
                  <a:cubicBezTo>
                    <a:pt x="15" y="16"/>
                    <a:pt x="15" y="16"/>
                    <a:pt x="15" y="16"/>
                  </a:cubicBezTo>
                  <a:cubicBezTo>
                    <a:pt x="16" y="15"/>
                    <a:pt x="16" y="15"/>
                    <a:pt x="17" y="15"/>
                  </a:cubicBezTo>
                  <a:cubicBezTo>
                    <a:pt x="18" y="13"/>
                    <a:pt x="18" y="11"/>
                    <a:pt x="18" y="9"/>
                  </a:cubicBezTo>
                  <a:cubicBezTo>
                    <a:pt x="18" y="9"/>
                    <a:pt x="19" y="8"/>
                    <a:pt x="19" y="8"/>
                  </a:cubicBezTo>
                  <a:cubicBezTo>
                    <a:pt x="26" y="8"/>
                    <a:pt x="26" y="8"/>
                    <a:pt x="26" y="8"/>
                  </a:cubicBezTo>
                  <a:cubicBezTo>
                    <a:pt x="26" y="8"/>
                    <a:pt x="27" y="9"/>
                    <a:pt x="27" y="9"/>
                  </a:cubicBezTo>
                  <a:cubicBezTo>
                    <a:pt x="28" y="15"/>
                    <a:pt x="28" y="15"/>
                    <a:pt x="28" y="15"/>
                  </a:cubicBezTo>
                  <a:cubicBezTo>
                    <a:pt x="29" y="15"/>
                    <a:pt x="30" y="15"/>
                    <a:pt x="31" y="16"/>
                  </a:cubicBezTo>
                  <a:cubicBezTo>
                    <a:pt x="35" y="13"/>
                    <a:pt x="35" y="13"/>
                    <a:pt x="35" y="13"/>
                  </a:cubicBezTo>
                  <a:cubicBezTo>
                    <a:pt x="35" y="12"/>
                    <a:pt x="35" y="12"/>
                    <a:pt x="35" y="12"/>
                  </a:cubicBezTo>
                  <a:cubicBezTo>
                    <a:pt x="36" y="12"/>
                    <a:pt x="36" y="12"/>
                    <a:pt x="36" y="13"/>
                  </a:cubicBezTo>
                  <a:cubicBezTo>
                    <a:pt x="37" y="13"/>
                    <a:pt x="41" y="17"/>
                    <a:pt x="41" y="18"/>
                  </a:cubicBezTo>
                  <a:cubicBezTo>
                    <a:pt x="41" y="19"/>
                    <a:pt x="41" y="19"/>
                    <a:pt x="41" y="19"/>
                  </a:cubicBezTo>
                  <a:cubicBezTo>
                    <a:pt x="40" y="20"/>
                    <a:pt x="39" y="22"/>
                    <a:pt x="38" y="23"/>
                  </a:cubicBezTo>
                  <a:cubicBezTo>
                    <a:pt x="38" y="24"/>
                    <a:pt x="39" y="25"/>
                    <a:pt x="39" y="26"/>
                  </a:cubicBezTo>
                  <a:cubicBezTo>
                    <a:pt x="45" y="27"/>
                    <a:pt x="45" y="27"/>
                    <a:pt x="45" y="27"/>
                  </a:cubicBezTo>
                  <a:cubicBezTo>
                    <a:pt x="45" y="27"/>
                    <a:pt x="45" y="27"/>
                    <a:pt x="45" y="28"/>
                  </a:cubicBezTo>
                  <a:lnTo>
                    <a:pt x="45" y="35"/>
                  </a:lnTo>
                  <a:close/>
                  <a:moveTo>
                    <a:pt x="23" y="22"/>
                  </a:moveTo>
                  <a:cubicBezTo>
                    <a:pt x="18" y="22"/>
                    <a:pt x="13" y="26"/>
                    <a:pt x="13" y="31"/>
                  </a:cubicBezTo>
                  <a:cubicBezTo>
                    <a:pt x="13" y="36"/>
                    <a:pt x="18" y="40"/>
                    <a:pt x="23" y="40"/>
                  </a:cubicBezTo>
                  <a:cubicBezTo>
                    <a:pt x="28" y="40"/>
                    <a:pt x="32" y="36"/>
                    <a:pt x="32" y="31"/>
                  </a:cubicBezTo>
                  <a:cubicBezTo>
                    <a:pt x="32" y="26"/>
                    <a:pt x="28" y="22"/>
                    <a:pt x="23" y="22"/>
                  </a:cubicBezTo>
                  <a:close/>
                  <a:moveTo>
                    <a:pt x="68" y="15"/>
                  </a:moveTo>
                  <a:cubicBezTo>
                    <a:pt x="68" y="16"/>
                    <a:pt x="64" y="16"/>
                    <a:pt x="63" y="16"/>
                  </a:cubicBezTo>
                  <a:cubicBezTo>
                    <a:pt x="63" y="17"/>
                    <a:pt x="62" y="18"/>
                    <a:pt x="62" y="18"/>
                  </a:cubicBezTo>
                  <a:cubicBezTo>
                    <a:pt x="62" y="19"/>
                    <a:pt x="64" y="23"/>
                    <a:pt x="64" y="23"/>
                  </a:cubicBezTo>
                  <a:cubicBezTo>
                    <a:pt x="64" y="23"/>
                    <a:pt x="64" y="23"/>
                    <a:pt x="64" y="24"/>
                  </a:cubicBezTo>
                  <a:cubicBezTo>
                    <a:pt x="63" y="24"/>
                    <a:pt x="59" y="26"/>
                    <a:pt x="59" y="26"/>
                  </a:cubicBezTo>
                  <a:cubicBezTo>
                    <a:pt x="59" y="26"/>
                    <a:pt x="56" y="22"/>
                    <a:pt x="56" y="22"/>
                  </a:cubicBezTo>
                  <a:cubicBezTo>
                    <a:pt x="55" y="22"/>
                    <a:pt x="55" y="22"/>
                    <a:pt x="55" y="22"/>
                  </a:cubicBezTo>
                  <a:cubicBezTo>
                    <a:pt x="54" y="22"/>
                    <a:pt x="54" y="22"/>
                    <a:pt x="54" y="22"/>
                  </a:cubicBezTo>
                  <a:cubicBezTo>
                    <a:pt x="53" y="22"/>
                    <a:pt x="50" y="26"/>
                    <a:pt x="50" y="26"/>
                  </a:cubicBezTo>
                  <a:cubicBezTo>
                    <a:pt x="50" y="26"/>
                    <a:pt x="46" y="24"/>
                    <a:pt x="46" y="24"/>
                  </a:cubicBezTo>
                  <a:cubicBezTo>
                    <a:pt x="45" y="23"/>
                    <a:pt x="45" y="23"/>
                    <a:pt x="45" y="23"/>
                  </a:cubicBezTo>
                  <a:cubicBezTo>
                    <a:pt x="45" y="23"/>
                    <a:pt x="47" y="19"/>
                    <a:pt x="47" y="18"/>
                  </a:cubicBezTo>
                  <a:cubicBezTo>
                    <a:pt x="47" y="18"/>
                    <a:pt x="46" y="17"/>
                    <a:pt x="46" y="16"/>
                  </a:cubicBezTo>
                  <a:cubicBezTo>
                    <a:pt x="45" y="16"/>
                    <a:pt x="41" y="16"/>
                    <a:pt x="41" y="15"/>
                  </a:cubicBezTo>
                  <a:cubicBezTo>
                    <a:pt x="41" y="10"/>
                    <a:pt x="41" y="10"/>
                    <a:pt x="41" y="10"/>
                  </a:cubicBezTo>
                  <a:cubicBezTo>
                    <a:pt x="41" y="10"/>
                    <a:pt x="45" y="9"/>
                    <a:pt x="46" y="9"/>
                  </a:cubicBezTo>
                  <a:cubicBezTo>
                    <a:pt x="46" y="9"/>
                    <a:pt x="47" y="8"/>
                    <a:pt x="47" y="7"/>
                  </a:cubicBezTo>
                  <a:cubicBezTo>
                    <a:pt x="47" y="7"/>
                    <a:pt x="45" y="3"/>
                    <a:pt x="45" y="2"/>
                  </a:cubicBezTo>
                  <a:cubicBezTo>
                    <a:pt x="45" y="2"/>
                    <a:pt x="45" y="2"/>
                    <a:pt x="46" y="2"/>
                  </a:cubicBezTo>
                  <a:cubicBezTo>
                    <a:pt x="46" y="2"/>
                    <a:pt x="50" y="0"/>
                    <a:pt x="50" y="0"/>
                  </a:cubicBezTo>
                  <a:cubicBezTo>
                    <a:pt x="50" y="0"/>
                    <a:pt x="53" y="3"/>
                    <a:pt x="54" y="4"/>
                  </a:cubicBezTo>
                  <a:cubicBezTo>
                    <a:pt x="54" y="4"/>
                    <a:pt x="54" y="4"/>
                    <a:pt x="55" y="4"/>
                  </a:cubicBezTo>
                  <a:cubicBezTo>
                    <a:pt x="55" y="4"/>
                    <a:pt x="55" y="4"/>
                    <a:pt x="56" y="4"/>
                  </a:cubicBezTo>
                  <a:cubicBezTo>
                    <a:pt x="57" y="2"/>
                    <a:pt x="58" y="1"/>
                    <a:pt x="59" y="0"/>
                  </a:cubicBezTo>
                  <a:cubicBezTo>
                    <a:pt x="59" y="0"/>
                    <a:pt x="59" y="0"/>
                    <a:pt x="59" y="0"/>
                  </a:cubicBezTo>
                  <a:cubicBezTo>
                    <a:pt x="59" y="0"/>
                    <a:pt x="63" y="2"/>
                    <a:pt x="64" y="2"/>
                  </a:cubicBezTo>
                  <a:cubicBezTo>
                    <a:pt x="64" y="2"/>
                    <a:pt x="64" y="2"/>
                    <a:pt x="64" y="2"/>
                  </a:cubicBezTo>
                  <a:cubicBezTo>
                    <a:pt x="64" y="3"/>
                    <a:pt x="62" y="7"/>
                    <a:pt x="62" y="7"/>
                  </a:cubicBezTo>
                  <a:cubicBezTo>
                    <a:pt x="62" y="8"/>
                    <a:pt x="63" y="9"/>
                    <a:pt x="63" y="9"/>
                  </a:cubicBezTo>
                  <a:cubicBezTo>
                    <a:pt x="64" y="9"/>
                    <a:pt x="68" y="10"/>
                    <a:pt x="68" y="10"/>
                  </a:cubicBezTo>
                  <a:lnTo>
                    <a:pt x="68" y="15"/>
                  </a:lnTo>
                  <a:close/>
                  <a:moveTo>
                    <a:pt x="68" y="52"/>
                  </a:moveTo>
                  <a:cubicBezTo>
                    <a:pt x="68" y="52"/>
                    <a:pt x="64" y="53"/>
                    <a:pt x="63" y="53"/>
                  </a:cubicBezTo>
                  <a:cubicBezTo>
                    <a:pt x="63" y="54"/>
                    <a:pt x="62" y="54"/>
                    <a:pt x="62" y="55"/>
                  </a:cubicBezTo>
                  <a:cubicBezTo>
                    <a:pt x="62" y="56"/>
                    <a:pt x="64" y="59"/>
                    <a:pt x="64" y="60"/>
                  </a:cubicBezTo>
                  <a:cubicBezTo>
                    <a:pt x="64" y="60"/>
                    <a:pt x="64" y="60"/>
                    <a:pt x="64" y="60"/>
                  </a:cubicBezTo>
                  <a:cubicBezTo>
                    <a:pt x="63" y="60"/>
                    <a:pt x="59" y="63"/>
                    <a:pt x="59" y="63"/>
                  </a:cubicBezTo>
                  <a:cubicBezTo>
                    <a:pt x="59" y="63"/>
                    <a:pt x="56" y="59"/>
                    <a:pt x="56" y="59"/>
                  </a:cubicBezTo>
                  <a:cubicBezTo>
                    <a:pt x="55" y="59"/>
                    <a:pt x="55" y="59"/>
                    <a:pt x="55" y="59"/>
                  </a:cubicBezTo>
                  <a:cubicBezTo>
                    <a:pt x="54" y="59"/>
                    <a:pt x="54" y="59"/>
                    <a:pt x="54" y="59"/>
                  </a:cubicBezTo>
                  <a:cubicBezTo>
                    <a:pt x="53" y="59"/>
                    <a:pt x="50" y="63"/>
                    <a:pt x="50" y="63"/>
                  </a:cubicBezTo>
                  <a:cubicBezTo>
                    <a:pt x="50" y="63"/>
                    <a:pt x="46" y="60"/>
                    <a:pt x="46" y="60"/>
                  </a:cubicBezTo>
                  <a:cubicBezTo>
                    <a:pt x="45" y="60"/>
                    <a:pt x="45" y="60"/>
                    <a:pt x="45" y="60"/>
                  </a:cubicBezTo>
                  <a:cubicBezTo>
                    <a:pt x="45" y="59"/>
                    <a:pt x="47" y="56"/>
                    <a:pt x="47" y="55"/>
                  </a:cubicBezTo>
                  <a:cubicBezTo>
                    <a:pt x="47" y="54"/>
                    <a:pt x="46" y="54"/>
                    <a:pt x="46" y="53"/>
                  </a:cubicBezTo>
                  <a:cubicBezTo>
                    <a:pt x="45" y="53"/>
                    <a:pt x="41" y="52"/>
                    <a:pt x="41" y="52"/>
                  </a:cubicBezTo>
                  <a:cubicBezTo>
                    <a:pt x="41" y="47"/>
                    <a:pt x="41" y="47"/>
                    <a:pt x="41" y="47"/>
                  </a:cubicBezTo>
                  <a:cubicBezTo>
                    <a:pt x="41" y="46"/>
                    <a:pt x="45" y="46"/>
                    <a:pt x="46" y="46"/>
                  </a:cubicBezTo>
                  <a:cubicBezTo>
                    <a:pt x="46" y="45"/>
                    <a:pt x="47" y="45"/>
                    <a:pt x="47" y="44"/>
                  </a:cubicBezTo>
                  <a:cubicBezTo>
                    <a:pt x="47" y="43"/>
                    <a:pt x="45" y="40"/>
                    <a:pt x="45" y="39"/>
                  </a:cubicBezTo>
                  <a:cubicBezTo>
                    <a:pt x="45" y="39"/>
                    <a:pt x="45" y="39"/>
                    <a:pt x="46" y="39"/>
                  </a:cubicBezTo>
                  <a:cubicBezTo>
                    <a:pt x="46" y="39"/>
                    <a:pt x="50" y="36"/>
                    <a:pt x="50" y="36"/>
                  </a:cubicBezTo>
                  <a:cubicBezTo>
                    <a:pt x="50" y="36"/>
                    <a:pt x="53" y="40"/>
                    <a:pt x="54" y="40"/>
                  </a:cubicBezTo>
                  <a:cubicBezTo>
                    <a:pt x="54" y="40"/>
                    <a:pt x="54" y="40"/>
                    <a:pt x="55" y="40"/>
                  </a:cubicBezTo>
                  <a:cubicBezTo>
                    <a:pt x="55" y="40"/>
                    <a:pt x="55" y="40"/>
                    <a:pt x="56" y="40"/>
                  </a:cubicBezTo>
                  <a:cubicBezTo>
                    <a:pt x="57" y="39"/>
                    <a:pt x="58" y="38"/>
                    <a:pt x="59" y="36"/>
                  </a:cubicBezTo>
                  <a:cubicBezTo>
                    <a:pt x="59" y="36"/>
                    <a:pt x="59" y="36"/>
                    <a:pt x="59" y="36"/>
                  </a:cubicBezTo>
                  <a:cubicBezTo>
                    <a:pt x="59" y="36"/>
                    <a:pt x="63" y="39"/>
                    <a:pt x="64" y="39"/>
                  </a:cubicBezTo>
                  <a:cubicBezTo>
                    <a:pt x="64" y="39"/>
                    <a:pt x="64" y="39"/>
                    <a:pt x="64" y="39"/>
                  </a:cubicBezTo>
                  <a:cubicBezTo>
                    <a:pt x="64" y="40"/>
                    <a:pt x="62" y="43"/>
                    <a:pt x="62" y="44"/>
                  </a:cubicBezTo>
                  <a:cubicBezTo>
                    <a:pt x="62" y="45"/>
                    <a:pt x="63" y="45"/>
                    <a:pt x="63" y="46"/>
                  </a:cubicBezTo>
                  <a:cubicBezTo>
                    <a:pt x="64" y="46"/>
                    <a:pt x="68" y="46"/>
                    <a:pt x="68" y="47"/>
                  </a:cubicBezTo>
                  <a:lnTo>
                    <a:pt x="68" y="52"/>
                  </a:lnTo>
                  <a:close/>
                  <a:moveTo>
                    <a:pt x="55" y="8"/>
                  </a:moveTo>
                  <a:cubicBezTo>
                    <a:pt x="52" y="8"/>
                    <a:pt x="50" y="10"/>
                    <a:pt x="50" y="13"/>
                  </a:cubicBezTo>
                  <a:cubicBezTo>
                    <a:pt x="50" y="15"/>
                    <a:pt x="52" y="17"/>
                    <a:pt x="55" y="17"/>
                  </a:cubicBezTo>
                  <a:cubicBezTo>
                    <a:pt x="57" y="17"/>
                    <a:pt x="59" y="15"/>
                    <a:pt x="59" y="13"/>
                  </a:cubicBezTo>
                  <a:cubicBezTo>
                    <a:pt x="59" y="10"/>
                    <a:pt x="57" y="8"/>
                    <a:pt x="55" y="8"/>
                  </a:cubicBezTo>
                  <a:close/>
                  <a:moveTo>
                    <a:pt x="55" y="45"/>
                  </a:moveTo>
                  <a:cubicBezTo>
                    <a:pt x="52" y="45"/>
                    <a:pt x="50" y="47"/>
                    <a:pt x="50" y="49"/>
                  </a:cubicBezTo>
                  <a:cubicBezTo>
                    <a:pt x="50" y="52"/>
                    <a:pt x="52" y="54"/>
                    <a:pt x="55" y="54"/>
                  </a:cubicBezTo>
                  <a:cubicBezTo>
                    <a:pt x="57" y="54"/>
                    <a:pt x="59" y="52"/>
                    <a:pt x="59" y="49"/>
                  </a:cubicBezTo>
                  <a:cubicBezTo>
                    <a:pt x="59" y="47"/>
                    <a:pt x="57" y="45"/>
                    <a:pt x="55" y="45"/>
                  </a:cubicBezTo>
                  <a:close/>
                </a:path>
              </a:pathLst>
            </a:custGeom>
            <a:solidFill>
              <a:srgbClr val="4C4F54"/>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64" name="Group 63">
            <a:extLst>
              <a:ext uri="{FF2B5EF4-FFF2-40B4-BE49-F238E27FC236}">
                <a16:creationId xmlns:a16="http://schemas.microsoft.com/office/drawing/2014/main" id="{1FF291FD-E3AE-4FCE-9EAF-FD4EE857049F}"/>
              </a:ext>
            </a:extLst>
          </p:cNvPr>
          <p:cNvGrpSpPr/>
          <p:nvPr/>
        </p:nvGrpSpPr>
        <p:grpSpPr>
          <a:xfrm>
            <a:off x="3764123" y="1990178"/>
            <a:ext cx="2133917" cy="2478771"/>
            <a:chOff x="3764123" y="1990178"/>
            <a:chExt cx="2133917" cy="2478771"/>
          </a:xfrm>
        </p:grpSpPr>
        <p:sp>
          <p:nvSpPr>
            <p:cNvPr id="32" name="Freeform: Shape 31">
              <a:extLst>
                <a:ext uri="{FF2B5EF4-FFF2-40B4-BE49-F238E27FC236}">
                  <a16:creationId xmlns:a16="http://schemas.microsoft.com/office/drawing/2014/main" id="{4D034055-8ADA-4DDD-A2DB-2E44DD63D48A}"/>
                </a:ext>
              </a:extLst>
            </p:cNvPr>
            <p:cNvSpPr>
              <a:spLocks noChangeAspect="1"/>
            </p:cNvSpPr>
            <p:nvPr/>
          </p:nvSpPr>
          <p:spPr>
            <a:xfrm rot="4388004">
              <a:off x="3591696" y="2162605"/>
              <a:ext cx="2478771" cy="2133917"/>
            </a:xfrm>
            <a:custGeom>
              <a:avLst/>
              <a:gdLst>
                <a:gd name="connsiteX0" fmla="*/ 1293875 w 2478771"/>
                <a:gd name="connsiteY0" fmla="*/ 0 h 2133917"/>
                <a:gd name="connsiteX1" fmla="*/ 2347197 w 2478771"/>
                <a:gd name="connsiteY1" fmla="*/ 266711 h 2133917"/>
                <a:gd name="connsiteX2" fmla="*/ 2478771 w 2478771"/>
                <a:gd name="connsiteY2" fmla="*/ 346644 h 2133917"/>
                <a:gd name="connsiteX3" fmla="*/ 1300925 w 2478771"/>
                <a:gd name="connsiteY3" fmla="*/ 2133917 h 2133917"/>
                <a:gd name="connsiteX4" fmla="*/ 0 w 2478771"/>
                <a:gd name="connsiteY4" fmla="*/ 421036 h 2133917"/>
                <a:gd name="connsiteX5" fmla="*/ 58355 w 2478771"/>
                <a:gd name="connsiteY5" fmla="*/ 377399 h 2133917"/>
                <a:gd name="connsiteX6" fmla="*/ 1293875 w 2478771"/>
                <a:gd name="connsiteY6" fmla="*/ 0 h 21339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478771" h="2133917">
                  <a:moveTo>
                    <a:pt x="1293875" y="0"/>
                  </a:moveTo>
                  <a:cubicBezTo>
                    <a:pt x="1675263" y="0"/>
                    <a:pt x="2034084" y="96618"/>
                    <a:pt x="2347197" y="266711"/>
                  </a:cubicBezTo>
                  <a:lnTo>
                    <a:pt x="2478771" y="346644"/>
                  </a:lnTo>
                  <a:lnTo>
                    <a:pt x="1300925" y="2133917"/>
                  </a:lnTo>
                  <a:lnTo>
                    <a:pt x="0" y="421036"/>
                  </a:lnTo>
                  <a:lnTo>
                    <a:pt x="58355" y="377399"/>
                  </a:lnTo>
                  <a:cubicBezTo>
                    <a:pt x="411041" y="139129"/>
                    <a:pt x="836211" y="0"/>
                    <a:pt x="1293875" y="0"/>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Text Box 10">
              <a:extLst>
                <a:ext uri="{FF2B5EF4-FFF2-40B4-BE49-F238E27FC236}">
                  <a16:creationId xmlns:a16="http://schemas.microsoft.com/office/drawing/2014/main" id="{134D6C5E-74CF-44A4-B818-7BD28CFC380D}"/>
                </a:ext>
              </a:extLst>
            </p:cNvPr>
            <p:cNvSpPr txBox="1">
              <a:spLocks noChangeArrowheads="1"/>
            </p:cNvSpPr>
            <p:nvPr/>
          </p:nvSpPr>
          <p:spPr bwMode="auto">
            <a:xfrm rot="4388004">
              <a:off x="4533626" y="2767693"/>
              <a:ext cx="1256095" cy="723275"/>
            </a:xfrm>
            <a:prstGeom prst="rect">
              <a:avLst/>
            </a:prstGeom>
            <a:noFill/>
            <a:ln w="9525">
              <a:noFill/>
              <a:miter lim="800000"/>
              <a:headEnd/>
              <a:tailEnd/>
            </a:ln>
          </p:spPr>
          <p:txBody>
            <a:bodyPr wrap="square" lIns="60960" tIns="30480" rIns="60960" bIns="30480">
              <a:spAutoFit/>
            </a:bodyPr>
            <a:lstStyle/>
            <a:p>
              <a:pPr algn="ctr"/>
              <a:r>
                <a:rPr lang="en-US" sz="1300" b="1" dirty="0">
                  <a:solidFill>
                    <a:srgbClr val="4C4F54"/>
                  </a:solidFill>
                  <a:latin typeface="Candara" panose="020E0502030303020204" pitchFamily="34" charset="0"/>
                </a:rPr>
                <a:t>LOREM IPSUM</a:t>
              </a:r>
            </a:p>
            <a:p>
              <a:pPr algn="ctr"/>
              <a:r>
                <a:rPr lang="en-US" sz="1000" dirty="0">
                  <a:solidFill>
                    <a:srgbClr val="4C4F54"/>
                  </a:solidFill>
                  <a:latin typeface="Candara" panose="020E0502030303020204" pitchFamily="34" charset="0"/>
                </a:rPr>
                <a:t>Lorem ipsum dolor sit amet, consectetur adipiscing elit.</a:t>
              </a:r>
            </a:p>
          </p:txBody>
        </p:sp>
        <p:sp>
          <p:nvSpPr>
            <p:cNvPr id="62" name="Freeform 39">
              <a:extLst>
                <a:ext uri="{FF2B5EF4-FFF2-40B4-BE49-F238E27FC236}">
                  <a16:creationId xmlns:a16="http://schemas.microsoft.com/office/drawing/2014/main" id="{A99B89BC-B6B4-4988-BA61-71C64C2B240D}"/>
                </a:ext>
              </a:extLst>
            </p:cNvPr>
            <p:cNvSpPr>
              <a:spLocks noChangeAspect="1" noEditPoints="1"/>
            </p:cNvSpPr>
            <p:nvPr/>
          </p:nvSpPr>
          <p:spPr bwMode="auto">
            <a:xfrm>
              <a:off x="4124124" y="3252334"/>
              <a:ext cx="244632" cy="365760"/>
            </a:xfrm>
            <a:custGeom>
              <a:avLst/>
              <a:gdLst/>
              <a:ahLst/>
              <a:cxnLst>
                <a:cxn ang="0">
                  <a:pos x="31" y="30"/>
                </a:cxn>
                <a:cxn ang="0">
                  <a:pos x="36" y="18"/>
                </a:cxn>
                <a:cxn ang="0">
                  <a:pos x="18" y="0"/>
                </a:cxn>
                <a:cxn ang="0">
                  <a:pos x="0" y="18"/>
                </a:cxn>
                <a:cxn ang="0">
                  <a:pos x="5" y="30"/>
                </a:cxn>
                <a:cxn ang="0">
                  <a:pos x="5" y="30"/>
                </a:cxn>
                <a:cxn ang="0">
                  <a:pos x="10" y="42"/>
                </a:cxn>
                <a:cxn ang="0">
                  <a:pos x="9" y="44"/>
                </a:cxn>
                <a:cxn ang="0">
                  <a:pos x="11" y="46"/>
                </a:cxn>
                <a:cxn ang="0">
                  <a:pos x="9" y="48"/>
                </a:cxn>
                <a:cxn ang="0">
                  <a:pos x="11" y="50"/>
                </a:cxn>
                <a:cxn ang="0">
                  <a:pos x="9" y="52"/>
                </a:cxn>
                <a:cxn ang="0">
                  <a:pos x="12" y="54"/>
                </a:cxn>
                <a:cxn ang="0">
                  <a:pos x="24" y="54"/>
                </a:cxn>
                <a:cxn ang="0">
                  <a:pos x="27" y="52"/>
                </a:cxn>
                <a:cxn ang="0">
                  <a:pos x="26" y="50"/>
                </a:cxn>
                <a:cxn ang="0">
                  <a:pos x="27" y="48"/>
                </a:cxn>
                <a:cxn ang="0">
                  <a:pos x="26" y="46"/>
                </a:cxn>
                <a:cxn ang="0">
                  <a:pos x="27" y="44"/>
                </a:cxn>
                <a:cxn ang="0">
                  <a:pos x="26" y="42"/>
                </a:cxn>
                <a:cxn ang="0">
                  <a:pos x="31" y="30"/>
                </a:cxn>
                <a:cxn ang="0">
                  <a:pos x="19" y="42"/>
                </a:cxn>
                <a:cxn ang="0">
                  <a:pos x="18" y="42"/>
                </a:cxn>
                <a:cxn ang="0">
                  <a:pos x="18" y="33"/>
                </a:cxn>
                <a:cxn ang="0">
                  <a:pos x="18" y="32"/>
                </a:cxn>
                <a:cxn ang="0">
                  <a:pos x="19" y="33"/>
                </a:cxn>
                <a:cxn ang="0">
                  <a:pos x="19" y="33"/>
                </a:cxn>
                <a:cxn ang="0">
                  <a:pos x="19" y="42"/>
                </a:cxn>
                <a:cxn ang="0">
                  <a:pos x="29" y="28"/>
                </a:cxn>
                <a:cxn ang="0">
                  <a:pos x="29" y="28"/>
                </a:cxn>
                <a:cxn ang="0">
                  <a:pos x="23" y="42"/>
                </a:cxn>
                <a:cxn ang="0">
                  <a:pos x="21" y="42"/>
                </a:cxn>
                <a:cxn ang="0">
                  <a:pos x="21" y="33"/>
                </a:cxn>
                <a:cxn ang="0">
                  <a:pos x="21" y="33"/>
                </a:cxn>
                <a:cxn ang="0">
                  <a:pos x="26" y="19"/>
                </a:cxn>
                <a:cxn ang="0">
                  <a:pos x="25" y="19"/>
                </a:cxn>
                <a:cxn ang="0">
                  <a:pos x="24" y="19"/>
                </a:cxn>
                <a:cxn ang="0">
                  <a:pos x="21" y="29"/>
                </a:cxn>
                <a:cxn ang="0">
                  <a:pos x="21" y="23"/>
                </a:cxn>
                <a:cxn ang="0">
                  <a:pos x="21" y="23"/>
                </a:cxn>
                <a:cxn ang="0">
                  <a:pos x="20" y="23"/>
                </a:cxn>
                <a:cxn ang="0">
                  <a:pos x="20" y="30"/>
                </a:cxn>
                <a:cxn ang="0">
                  <a:pos x="18" y="30"/>
                </a:cxn>
                <a:cxn ang="0">
                  <a:pos x="16" y="30"/>
                </a:cxn>
                <a:cxn ang="0">
                  <a:pos x="16" y="23"/>
                </a:cxn>
                <a:cxn ang="0">
                  <a:pos x="16" y="23"/>
                </a:cxn>
                <a:cxn ang="0">
                  <a:pos x="15" y="23"/>
                </a:cxn>
                <a:cxn ang="0">
                  <a:pos x="15" y="29"/>
                </a:cxn>
                <a:cxn ang="0">
                  <a:pos x="12" y="19"/>
                </a:cxn>
                <a:cxn ang="0">
                  <a:pos x="11" y="19"/>
                </a:cxn>
                <a:cxn ang="0">
                  <a:pos x="11" y="19"/>
                </a:cxn>
                <a:cxn ang="0">
                  <a:pos x="15" y="33"/>
                </a:cxn>
                <a:cxn ang="0">
                  <a:pos x="15" y="33"/>
                </a:cxn>
                <a:cxn ang="0">
                  <a:pos x="15" y="42"/>
                </a:cxn>
                <a:cxn ang="0">
                  <a:pos x="13" y="42"/>
                </a:cxn>
                <a:cxn ang="0">
                  <a:pos x="7" y="28"/>
                </a:cxn>
                <a:cxn ang="0">
                  <a:pos x="7" y="28"/>
                </a:cxn>
                <a:cxn ang="0">
                  <a:pos x="7" y="28"/>
                </a:cxn>
                <a:cxn ang="0">
                  <a:pos x="3" y="18"/>
                </a:cxn>
                <a:cxn ang="0">
                  <a:pos x="18" y="3"/>
                </a:cxn>
                <a:cxn ang="0">
                  <a:pos x="33" y="18"/>
                </a:cxn>
                <a:cxn ang="0">
                  <a:pos x="29" y="28"/>
                </a:cxn>
              </a:cxnLst>
              <a:rect l="0" t="0" r="r" b="b"/>
              <a:pathLst>
                <a:path w="36" h="54">
                  <a:moveTo>
                    <a:pt x="31" y="30"/>
                  </a:moveTo>
                  <a:cubicBezTo>
                    <a:pt x="34" y="27"/>
                    <a:pt x="36" y="22"/>
                    <a:pt x="36" y="18"/>
                  </a:cubicBezTo>
                  <a:cubicBezTo>
                    <a:pt x="36" y="8"/>
                    <a:pt x="28" y="0"/>
                    <a:pt x="18" y="0"/>
                  </a:cubicBezTo>
                  <a:cubicBezTo>
                    <a:pt x="8" y="0"/>
                    <a:pt x="0" y="8"/>
                    <a:pt x="0" y="18"/>
                  </a:cubicBezTo>
                  <a:cubicBezTo>
                    <a:pt x="0" y="22"/>
                    <a:pt x="2" y="27"/>
                    <a:pt x="5" y="30"/>
                  </a:cubicBezTo>
                  <a:cubicBezTo>
                    <a:pt x="5" y="30"/>
                    <a:pt x="5" y="30"/>
                    <a:pt x="5" y="30"/>
                  </a:cubicBezTo>
                  <a:cubicBezTo>
                    <a:pt x="5" y="30"/>
                    <a:pt x="10" y="36"/>
                    <a:pt x="10" y="42"/>
                  </a:cubicBezTo>
                  <a:cubicBezTo>
                    <a:pt x="10" y="43"/>
                    <a:pt x="9" y="43"/>
                    <a:pt x="9" y="44"/>
                  </a:cubicBezTo>
                  <a:cubicBezTo>
                    <a:pt x="9" y="45"/>
                    <a:pt x="10" y="45"/>
                    <a:pt x="11" y="46"/>
                  </a:cubicBezTo>
                  <a:cubicBezTo>
                    <a:pt x="10" y="46"/>
                    <a:pt x="9" y="47"/>
                    <a:pt x="9" y="48"/>
                  </a:cubicBezTo>
                  <a:cubicBezTo>
                    <a:pt x="9" y="49"/>
                    <a:pt x="10" y="49"/>
                    <a:pt x="11" y="50"/>
                  </a:cubicBezTo>
                  <a:cubicBezTo>
                    <a:pt x="10" y="50"/>
                    <a:pt x="9" y="51"/>
                    <a:pt x="9" y="52"/>
                  </a:cubicBezTo>
                  <a:cubicBezTo>
                    <a:pt x="9" y="53"/>
                    <a:pt x="11" y="54"/>
                    <a:pt x="12" y="54"/>
                  </a:cubicBezTo>
                  <a:cubicBezTo>
                    <a:pt x="24" y="54"/>
                    <a:pt x="24" y="54"/>
                    <a:pt x="24" y="54"/>
                  </a:cubicBezTo>
                  <a:cubicBezTo>
                    <a:pt x="26" y="54"/>
                    <a:pt x="27" y="53"/>
                    <a:pt x="27" y="52"/>
                  </a:cubicBezTo>
                  <a:cubicBezTo>
                    <a:pt x="27" y="51"/>
                    <a:pt x="26" y="50"/>
                    <a:pt x="26" y="50"/>
                  </a:cubicBezTo>
                  <a:cubicBezTo>
                    <a:pt x="26" y="49"/>
                    <a:pt x="27" y="49"/>
                    <a:pt x="27" y="48"/>
                  </a:cubicBezTo>
                  <a:cubicBezTo>
                    <a:pt x="27" y="47"/>
                    <a:pt x="26" y="46"/>
                    <a:pt x="26" y="46"/>
                  </a:cubicBezTo>
                  <a:cubicBezTo>
                    <a:pt x="26" y="45"/>
                    <a:pt x="27" y="45"/>
                    <a:pt x="27" y="44"/>
                  </a:cubicBezTo>
                  <a:cubicBezTo>
                    <a:pt x="27" y="43"/>
                    <a:pt x="27" y="43"/>
                    <a:pt x="26" y="42"/>
                  </a:cubicBezTo>
                  <a:cubicBezTo>
                    <a:pt x="26" y="36"/>
                    <a:pt x="31" y="30"/>
                    <a:pt x="31" y="30"/>
                  </a:cubicBezTo>
                  <a:close/>
                  <a:moveTo>
                    <a:pt x="19" y="42"/>
                  </a:moveTo>
                  <a:cubicBezTo>
                    <a:pt x="18" y="42"/>
                    <a:pt x="18" y="42"/>
                    <a:pt x="18" y="42"/>
                  </a:cubicBezTo>
                  <a:cubicBezTo>
                    <a:pt x="18" y="33"/>
                    <a:pt x="18" y="33"/>
                    <a:pt x="18" y="33"/>
                  </a:cubicBezTo>
                  <a:cubicBezTo>
                    <a:pt x="18" y="32"/>
                    <a:pt x="18" y="32"/>
                    <a:pt x="18" y="32"/>
                  </a:cubicBezTo>
                  <a:cubicBezTo>
                    <a:pt x="19" y="33"/>
                    <a:pt x="19" y="33"/>
                    <a:pt x="19" y="33"/>
                  </a:cubicBezTo>
                  <a:cubicBezTo>
                    <a:pt x="19" y="33"/>
                    <a:pt x="19" y="33"/>
                    <a:pt x="19" y="33"/>
                  </a:cubicBezTo>
                  <a:lnTo>
                    <a:pt x="19" y="42"/>
                  </a:lnTo>
                  <a:close/>
                  <a:moveTo>
                    <a:pt x="29" y="28"/>
                  </a:moveTo>
                  <a:cubicBezTo>
                    <a:pt x="29" y="28"/>
                    <a:pt x="29" y="28"/>
                    <a:pt x="29" y="28"/>
                  </a:cubicBezTo>
                  <a:cubicBezTo>
                    <a:pt x="29" y="28"/>
                    <a:pt x="24" y="35"/>
                    <a:pt x="23" y="42"/>
                  </a:cubicBezTo>
                  <a:cubicBezTo>
                    <a:pt x="21" y="42"/>
                    <a:pt x="21" y="42"/>
                    <a:pt x="21" y="42"/>
                  </a:cubicBezTo>
                  <a:cubicBezTo>
                    <a:pt x="21" y="33"/>
                    <a:pt x="21" y="33"/>
                    <a:pt x="21" y="33"/>
                  </a:cubicBezTo>
                  <a:cubicBezTo>
                    <a:pt x="21" y="33"/>
                    <a:pt x="21" y="33"/>
                    <a:pt x="21" y="33"/>
                  </a:cubicBezTo>
                  <a:cubicBezTo>
                    <a:pt x="26" y="19"/>
                    <a:pt x="26" y="19"/>
                    <a:pt x="26" y="19"/>
                  </a:cubicBezTo>
                  <a:cubicBezTo>
                    <a:pt x="25" y="19"/>
                    <a:pt x="25" y="19"/>
                    <a:pt x="25" y="19"/>
                  </a:cubicBezTo>
                  <a:cubicBezTo>
                    <a:pt x="24" y="19"/>
                    <a:pt x="24" y="19"/>
                    <a:pt x="24" y="19"/>
                  </a:cubicBezTo>
                  <a:cubicBezTo>
                    <a:pt x="21" y="29"/>
                    <a:pt x="21" y="29"/>
                    <a:pt x="21" y="29"/>
                  </a:cubicBezTo>
                  <a:cubicBezTo>
                    <a:pt x="21" y="23"/>
                    <a:pt x="21" y="23"/>
                    <a:pt x="21" y="23"/>
                  </a:cubicBezTo>
                  <a:cubicBezTo>
                    <a:pt x="21" y="23"/>
                    <a:pt x="21" y="23"/>
                    <a:pt x="21" y="23"/>
                  </a:cubicBezTo>
                  <a:cubicBezTo>
                    <a:pt x="20" y="23"/>
                    <a:pt x="20" y="23"/>
                    <a:pt x="20" y="23"/>
                  </a:cubicBezTo>
                  <a:cubicBezTo>
                    <a:pt x="20" y="30"/>
                    <a:pt x="20" y="30"/>
                    <a:pt x="20" y="30"/>
                  </a:cubicBezTo>
                  <a:cubicBezTo>
                    <a:pt x="20" y="30"/>
                    <a:pt x="19" y="30"/>
                    <a:pt x="18" y="30"/>
                  </a:cubicBezTo>
                  <a:cubicBezTo>
                    <a:pt x="17" y="30"/>
                    <a:pt x="17" y="30"/>
                    <a:pt x="16" y="30"/>
                  </a:cubicBezTo>
                  <a:cubicBezTo>
                    <a:pt x="16" y="23"/>
                    <a:pt x="16" y="23"/>
                    <a:pt x="16" y="23"/>
                  </a:cubicBezTo>
                  <a:cubicBezTo>
                    <a:pt x="16" y="23"/>
                    <a:pt x="16" y="23"/>
                    <a:pt x="16" y="23"/>
                  </a:cubicBezTo>
                  <a:cubicBezTo>
                    <a:pt x="15" y="23"/>
                    <a:pt x="15" y="23"/>
                    <a:pt x="15" y="23"/>
                  </a:cubicBezTo>
                  <a:cubicBezTo>
                    <a:pt x="15" y="29"/>
                    <a:pt x="15" y="29"/>
                    <a:pt x="15" y="29"/>
                  </a:cubicBezTo>
                  <a:cubicBezTo>
                    <a:pt x="12" y="19"/>
                    <a:pt x="12" y="19"/>
                    <a:pt x="12" y="19"/>
                  </a:cubicBezTo>
                  <a:cubicBezTo>
                    <a:pt x="11" y="19"/>
                    <a:pt x="11" y="19"/>
                    <a:pt x="11" y="19"/>
                  </a:cubicBezTo>
                  <a:cubicBezTo>
                    <a:pt x="11" y="19"/>
                    <a:pt x="11" y="19"/>
                    <a:pt x="11" y="19"/>
                  </a:cubicBezTo>
                  <a:cubicBezTo>
                    <a:pt x="15" y="33"/>
                    <a:pt x="15" y="33"/>
                    <a:pt x="15" y="33"/>
                  </a:cubicBezTo>
                  <a:cubicBezTo>
                    <a:pt x="15" y="33"/>
                    <a:pt x="15" y="33"/>
                    <a:pt x="15" y="33"/>
                  </a:cubicBezTo>
                  <a:cubicBezTo>
                    <a:pt x="15" y="42"/>
                    <a:pt x="15" y="42"/>
                    <a:pt x="15" y="42"/>
                  </a:cubicBezTo>
                  <a:cubicBezTo>
                    <a:pt x="13" y="42"/>
                    <a:pt x="13" y="42"/>
                    <a:pt x="13" y="42"/>
                  </a:cubicBezTo>
                  <a:cubicBezTo>
                    <a:pt x="12" y="35"/>
                    <a:pt x="7" y="28"/>
                    <a:pt x="7" y="28"/>
                  </a:cubicBezTo>
                  <a:cubicBezTo>
                    <a:pt x="7" y="28"/>
                    <a:pt x="7" y="28"/>
                    <a:pt x="7" y="28"/>
                  </a:cubicBezTo>
                  <a:cubicBezTo>
                    <a:pt x="7" y="28"/>
                    <a:pt x="7" y="28"/>
                    <a:pt x="7" y="28"/>
                  </a:cubicBezTo>
                  <a:cubicBezTo>
                    <a:pt x="5" y="25"/>
                    <a:pt x="3" y="22"/>
                    <a:pt x="3" y="18"/>
                  </a:cubicBezTo>
                  <a:cubicBezTo>
                    <a:pt x="3" y="10"/>
                    <a:pt x="10" y="3"/>
                    <a:pt x="18" y="3"/>
                  </a:cubicBezTo>
                  <a:cubicBezTo>
                    <a:pt x="26" y="3"/>
                    <a:pt x="33" y="10"/>
                    <a:pt x="33" y="18"/>
                  </a:cubicBezTo>
                  <a:cubicBezTo>
                    <a:pt x="33" y="22"/>
                    <a:pt x="32" y="25"/>
                    <a:pt x="29" y="28"/>
                  </a:cubicBezTo>
                  <a:close/>
                </a:path>
              </a:pathLst>
            </a:custGeom>
            <a:solidFill>
              <a:srgbClr val="4C4F54"/>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63" name="Group 62">
            <a:extLst>
              <a:ext uri="{FF2B5EF4-FFF2-40B4-BE49-F238E27FC236}">
                <a16:creationId xmlns:a16="http://schemas.microsoft.com/office/drawing/2014/main" id="{9C9922F2-4D32-411D-8E40-11958AE69642}"/>
              </a:ext>
            </a:extLst>
          </p:cNvPr>
          <p:cNvGrpSpPr/>
          <p:nvPr/>
        </p:nvGrpSpPr>
        <p:grpSpPr>
          <a:xfrm>
            <a:off x="2456303" y="1392332"/>
            <a:ext cx="2478771" cy="2133917"/>
            <a:chOff x="2456303" y="1392332"/>
            <a:chExt cx="2478771" cy="2133917"/>
          </a:xfrm>
        </p:grpSpPr>
        <p:sp>
          <p:nvSpPr>
            <p:cNvPr id="10" name="Freeform: Shape 9">
              <a:extLst>
                <a:ext uri="{FF2B5EF4-FFF2-40B4-BE49-F238E27FC236}">
                  <a16:creationId xmlns:a16="http://schemas.microsoft.com/office/drawing/2014/main" id="{C83D848C-9F59-42BD-90BB-F97E0932A59F}"/>
                </a:ext>
              </a:extLst>
            </p:cNvPr>
            <p:cNvSpPr>
              <a:spLocks noChangeAspect="1"/>
            </p:cNvSpPr>
            <p:nvPr/>
          </p:nvSpPr>
          <p:spPr>
            <a:xfrm>
              <a:off x="2456303" y="1392332"/>
              <a:ext cx="2478771" cy="2133917"/>
            </a:xfrm>
            <a:custGeom>
              <a:avLst/>
              <a:gdLst>
                <a:gd name="connsiteX0" fmla="*/ 1293875 w 2478771"/>
                <a:gd name="connsiteY0" fmla="*/ 0 h 2133917"/>
                <a:gd name="connsiteX1" fmla="*/ 2347197 w 2478771"/>
                <a:gd name="connsiteY1" fmla="*/ 266711 h 2133917"/>
                <a:gd name="connsiteX2" fmla="*/ 2478771 w 2478771"/>
                <a:gd name="connsiteY2" fmla="*/ 346644 h 2133917"/>
                <a:gd name="connsiteX3" fmla="*/ 1300925 w 2478771"/>
                <a:gd name="connsiteY3" fmla="*/ 2133917 h 2133917"/>
                <a:gd name="connsiteX4" fmla="*/ 0 w 2478771"/>
                <a:gd name="connsiteY4" fmla="*/ 421036 h 2133917"/>
                <a:gd name="connsiteX5" fmla="*/ 58355 w 2478771"/>
                <a:gd name="connsiteY5" fmla="*/ 377399 h 2133917"/>
                <a:gd name="connsiteX6" fmla="*/ 1293875 w 2478771"/>
                <a:gd name="connsiteY6" fmla="*/ 0 h 21339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478771" h="2133917">
                  <a:moveTo>
                    <a:pt x="1293875" y="0"/>
                  </a:moveTo>
                  <a:cubicBezTo>
                    <a:pt x="1675263" y="0"/>
                    <a:pt x="2034084" y="96618"/>
                    <a:pt x="2347197" y="266711"/>
                  </a:cubicBezTo>
                  <a:lnTo>
                    <a:pt x="2478771" y="346644"/>
                  </a:lnTo>
                  <a:lnTo>
                    <a:pt x="1300925" y="2133917"/>
                  </a:lnTo>
                  <a:lnTo>
                    <a:pt x="0" y="421036"/>
                  </a:lnTo>
                  <a:lnTo>
                    <a:pt x="58355" y="377399"/>
                  </a:lnTo>
                  <a:cubicBezTo>
                    <a:pt x="411041" y="139129"/>
                    <a:pt x="836211" y="0"/>
                    <a:pt x="1293875" y="0"/>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Text Box 10">
              <a:extLst>
                <a:ext uri="{FF2B5EF4-FFF2-40B4-BE49-F238E27FC236}">
                  <a16:creationId xmlns:a16="http://schemas.microsoft.com/office/drawing/2014/main" id="{5CA9ACC3-C1AD-414E-A3F2-A0C79EF40008}"/>
                </a:ext>
              </a:extLst>
            </p:cNvPr>
            <p:cNvSpPr txBox="1">
              <a:spLocks noChangeArrowheads="1"/>
            </p:cNvSpPr>
            <p:nvPr/>
          </p:nvSpPr>
          <p:spPr bwMode="auto">
            <a:xfrm>
              <a:off x="3067639" y="1752200"/>
              <a:ext cx="1256095" cy="723275"/>
            </a:xfrm>
            <a:prstGeom prst="rect">
              <a:avLst/>
            </a:prstGeom>
            <a:noFill/>
            <a:ln w="9525">
              <a:noFill/>
              <a:miter lim="800000"/>
              <a:headEnd/>
              <a:tailEnd/>
            </a:ln>
          </p:spPr>
          <p:txBody>
            <a:bodyPr wrap="square" lIns="60960" tIns="30480" rIns="60960" bIns="30480">
              <a:spAutoFit/>
            </a:bodyPr>
            <a:lstStyle/>
            <a:p>
              <a:pPr algn="ctr"/>
              <a:r>
                <a:rPr lang="en-US" sz="1300" b="1" dirty="0">
                  <a:solidFill>
                    <a:srgbClr val="4C4F54"/>
                  </a:solidFill>
                  <a:latin typeface="Candara" panose="020E0502030303020204" pitchFamily="34" charset="0"/>
                </a:rPr>
                <a:t>LOREM IPSUM</a:t>
              </a:r>
            </a:p>
            <a:p>
              <a:pPr algn="ctr"/>
              <a:r>
                <a:rPr lang="en-US" sz="1000" dirty="0">
                  <a:solidFill>
                    <a:srgbClr val="4C4F54"/>
                  </a:solidFill>
                  <a:latin typeface="Candara" panose="020E0502030303020204" pitchFamily="34" charset="0"/>
                </a:rPr>
                <a:t>Lorem ipsum dolor sit amet, consectetur adipiscing elit.</a:t>
              </a:r>
            </a:p>
          </p:txBody>
        </p:sp>
        <p:sp>
          <p:nvSpPr>
            <p:cNvPr id="29" name="Freeform 171">
              <a:extLst>
                <a:ext uri="{FF2B5EF4-FFF2-40B4-BE49-F238E27FC236}">
                  <a16:creationId xmlns:a16="http://schemas.microsoft.com/office/drawing/2014/main" id="{5B291B00-3086-481E-9A14-1F16E61D6663}"/>
                </a:ext>
              </a:extLst>
            </p:cNvPr>
            <p:cNvSpPr>
              <a:spLocks noChangeAspect="1" noEditPoints="1"/>
            </p:cNvSpPr>
            <p:nvPr/>
          </p:nvSpPr>
          <p:spPr bwMode="auto">
            <a:xfrm>
              <a:off x="3571751" y="2879314"/>
              <a:ext cx="358285" cy="320040"/>
            </a:xfrm>
            <a:custGeom>
              <a:avLst/>
              <a:gdLst>
                <a:gd name="T0" fmla="*/ 19 w 140"/>
                <a:gd name="T1" fmla="*/ 122 h 125"/>
                <a:gd name="T2" fmla="*/ 22 w 140"/>
                <a:gd name="T3" fmla="*/ 125 h 125"/>
                <a:gd name="T4" fmla="*/ 57 w 140"/>
                <a:gd name="T5" fmla="*/ 125 h 125"/>
                <a:gd name="T6" fmla="*/ 57 w 140"/>
                <a:gd name="T7" fmla="*/ 96 h 125"/>
                <a:gd name="T8" fmla="*/ 61 w 140"/>
                <a:gd name="T9" fmla="*/ 91 h 125"/>
                <a:gd name="T10" fmla="*/ 76 w 140"/>
                <a:gd name="T11" fmla="*/ 91 h 125"/>
                <a:gd name="T12" fmla="*/ 81 w 140"/>
                <a:gd name="T13" fmla="*/ 96 h 125"/>
                <a:gd name="T14" fmla="*/ 81 w 140"/>
                <a:gd name="T15" fmla="*/ 125 h 125"/>
                <a:gd name="T16" fmla="*/ 116 w 140"/>
                <a:gd name="T17" fmla="*/ 125 h 125"/>
                <a:gd name="T18" fmla="*/ 120 w 140"/>
                <a:gd name="T19" fmla="*/ 121 h 125"/>
                <a:gd name="T20" fmla="*/ 120 w 140"/>
                <a:gd name="T21" fmla="*/ 67 h 125"/>
                <a:gd name="T22" fmla="*/ 71 w 140"/>
                <a:gd name="T23" fmla="*/ 24 h 125"/>
                <a:gd name="T24" fmla="*/ 19 w 140"/>
                <a:gd name="T25" fmla="*/ 67 h 125"/>
                <a:gd name="T26" fmla="*/ 19 w 140"/>
                <a:gd name="T27" fmla="*/ 122 h 125"/>
                <a:gd name="T28" fmla="*/ 124 w 140"/>
                <a:gd name="T29" fmla="*/ 15 h 125"/>
                <a:gd name="T30" fmla="*/ 110 w 140"/>
                <a:gd name="T31" fmla="*/ 15 h 125"/>
                <a:gd name="T32" fmla="*/ 110 w 140"/>
                <a:gd name="T33" fmla="*/ 31 h 125"/>
                <a:gd name="T34" fmla="*/ 124 w 140"/>
                <a:gd name="T35" fmla="*/ 43 h 125"/>
                <a:gd name="T36" fmla="*/ 124 w 140"/>
                <a:gd name="T37" fmla="*/ 15 h 125"/>
                <a:gd name="T38" fmla="*/ 0 w 140"/>
                <a:gd name="T39" fmla="*/ 63 h 125"/>
                <a:gd name="T40" fmla="*/ 14 w 140"/>
                <a:gd name="T41" fmla="*/ 63 h 125"/>
                <a:gd name="T42" fmla="*/ 71 w 140"/>
                <a:gd name="T43" fmla="*/ 15 h 125"/>
                <a:gd name="T44" fmla="*/ 125 w 140"/>
                <a:gd name="T45" fmla="*/ 63 h 125"/>
                <a:gd name="T46" fmla="*/ 140 w 140"/>
                <a:gd name="T47" fmla="*/ 63 h 125"/>
                <a:gd name="T48" fmla="*/ 71 w 140"/>
                <a:gd name="T49" fmla="*/ 0 h 125"/>
                <a:gd name="T50" fmla="*/ 0 w 140"/>
                <a:gd name="T51" fmla="*/ 63 h 1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40" h="125">
                  <a:moveTo>
                    <a:pt x="19" y="122"/>
                  </a:moveTo>
                  <a:cubicBezTo>
                    <a:pt x="19" y="122"/>
                    <a:pt x="19" y="125"/>
                    <a:pt x="22" y="125"/>
                  </a:cubicBezTo>
                  <a:cubicBezTo>
                    <a:pt x="25" y="125"/>
                    <a:pt x="57" y="125"/>
                    <a:pt x="57" y="125"/>
                  </a:cubicBezTo>
                  <a:cubicBezTo>
                    <a:pt x="57" y="96"/>
                    <a:pt x="57" y="96"/>
                    <a:pt x="57" y="96"/>
                  </a:cubicBezTo>
                  <a:cubicBezTo>
                    <a:pt x="57" y="96"/>
                    <a:pt x="57" y="91"/>
                    <a:pt x="61" y="91"/>
                  </a:cubicBezTo>
                  <a:cubicBezTo>
                    <a:pt x="76" y="91"/>
                    <a:pt x="76" y="91"/>
                    <a:pt x="76" y="91"/>
                  </a:cubicBezTo>
                  <a:cubicBezTo>
                    <a:pt x="82" y="91"/>
                    <a:pt x="81" y="96"/>
                    <a:pt x="81" y="96"/>
                  </a:cubicBezTo>
                  <a:cubicBezTo>
                    <a:pt x="81" y="125"/>
                    <a:pt x="81" y="125"/>
                    <a:pt x="81" y="125"/>
                  </a:cubicBezTo>
                  <a:cubicBezTo>
                    <a:pt x="81" y="125"/>
                    <a:pt x="111" y="125"/>
                    <a:pt x="116" y="125"/>
                  </a:cubicBezTo>
                  <a:cubicBezTo>
                    <a:pt x="120" y="125"/>
                    <a:pt x="120" y="121"/>
                    <a:pt x="120" y="121"/>
                  </a:cubicBezTo>
                  <a:cubicBezTo>
                    <a:pt x="120" y="67"/>
                    <a:pt x="120" y="67"/>
                    <a:pt x="120" y="67"/>
                  </a:cubicBezTo>
                  <a:cubicBezTo>
                    <a:pt x="71" y="24"/>
                    <a:pt x="71" y="24"/>
                    <a:pt x="71" y="24"/>
                  </a:cubicBezTo>
                  <a:cubicBezTo>
                    <a:pt x="19" y="67"/>
                    <a:pt x="19" y="67"/>
                    <a:pt x="19" y="67"/>
                  </a:cubicBezTo>
                  <a:cubicBezTo>
                    <a:pt x="19" y="122"/>
                    <a:pt x="19" y="122"/>
                    <a:pt x="19" y="122"/>
                  </a:cubicBezTo>
                  <a:close/>
                  <a:moveTo>
                    <a:pt x="124" y="15"/>
                  </a:moveTo>
                  <a:cubicBezTo>
                    <a:pt x="110" y="15"/>
                    <a:pt x="110" y="15"/>
                    <a:pt x="110" y="15"/>
                  </a:cubicBezTo>
                  <a:cubicBezTo>
                    <a:pt x="110" y="31"/>
                    <a:pt x="110" y="31"/>
                    <a:pt x="110" y="31"/>
                  </a:cubicBezTo>
                  <a:cubicBezTo>
                    <a:pt x="124" y="43"/>
                    <a:pt x="124" y="43"/>
                    <a:pt x="124" y="43"/>
                  </a:cubicBezTo>
                  <a:cubicBezTo>
                    <a:pt x="124" y="15"/>
                    <a:pt x="124" y="15"/>
                    <a:pt x="124" y="15"/>
                  </a:cubicBezTo>
                  <a:close/>
                  <a:moveTo>
                    <a:pt x="0" y="63"/>
                  </a:moveTo>
                  <a:cubicBezTo>
                    <a:pt x="0" y="63"/>
                    <a:pt x="4" y="72"/>
                    <a:pt x="14" y="63"/>
                  </a:cubicBezTo>
                  <a:cubicBezTo>
                    <a:pt x="71" y="15"/>
                    <a:pt x="71" y="15"/>
                    <a:pt x="71" y="15"/>
                  </a:cubicBezTo>
                  <a:cubicBezTo>
                    <a:pt x="125" y="63"/>
                    <a:pt x="125" y="63"/>
                    <a:pt x="125" y="63"/>
                  </a:cubicBezTo>
                  <a:cubicBezTo>
                    <a:pt x="136" y="71"/>
                    <a:pt x="140" y="63"/>
                    <a:pt x="140" y="63"/>
                  </a:cubicBezTo>
                  <a:cubicBezTo>
                    <a:pt x="71" y="0"/>
                    <a:pt x="71" y="0"/>
                    <a:pt x="71" y="0"/>
                  </a:cubicBezTo>
                  <a:cubicBezTo>
                    <a:pt x="0" y="63"/>
                    <a:pt x="0" y="63"/>
                    <a:pt x="0" y="63"/>
                  </a:cubicBezTo>
                  <a:close/>
                </a:path>
              </a:pathLst>
            </a:custGeom>
            <a:solidFill>
              <a:srgbClr val="4C4F54"/>
            </a:solidFill>
            <a:ln>
              <a:noFill/>
            </a:ln>
            <a:effectLst/>
          </p:spPr>
          <p:txBody>
            <a:bodyPr vert="horz" wrap="square" lIns="91440" tIns="45720" rIns="91440" bIns="45720" numCol="1" anchor="t" anchorCtr="0" compatLnSpc="1">
              <a:prstTxWarp prst="textNoShape">
                <a:avLst/>
              </a:prstTxWarp>
            </a:bodyPr>
            <a:lstStyle/>
            <a:p>
              <a:endParaRPr lang="en-US">
                <a:solidFill>
                  <a:schemeClr val="bg1"/>
                </a:solidFill>
              </a:endParaRPr>
            </a:p>
          </p:txBody>
        </p:sp>
      </p:grpSp>
      <p:sp>
        <p:nvSpPr>
          <p:cNvPr id="55" name="Freeform: Shape 54">
            <a:extLst>
              <a:ext uri="{FF2B5EF4-FFF2-40B4-BE49-F238E27FC236}">
                <a16:creationId xmlns:a16="http://schemas.microsoft.com/office/drawing/2014/main" id="{07F42179-93EA-45EF-BC79-11D22DFB1230}"/>
              </a:ext>
            </a:extLst>
          </p:cNvPr>
          <p:cNvSpPr/>
          <p:nvPr/>
        </p:nvSpPr>
        <p:spPr>
          <a:xfrm flipH="1">
            <a:off x="7001804" y="0"/>
            <a:ext cx="5187353" cy="6858000"/>
          </a:xfrm>
          <a:custGeom>
            <a:avLst/>
            <a:gdLst>
              <a:gd name="connsiteX0" fmla="*/ 0 w 4261991"/>
              <a:gd name="connsiteY0" fmla="*/ 0 h 6858000"/>
              <a:gd name="connsiteX1" fmla="*/ 4261991 w 4261991"/>
              <a:gd name="connsiteY1" fmla="*/ 0 h 6858000"/>
              <a:gd name="connsiteX2" fmla="*/ 2865870 w 4261991"/>
              <a:gd name="connsiteY2" fmla="*/ 6858000 h 6858000"/>
              <a:gd name="connsiteX3" fmla="*/ 0 w 4261991"/>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4261991" h="6858000">
                <a:moveTo>
                  <a:pt x="0" y="0"/>
                </a:moveTo>
                <a:lnTo>
                  <a:pt x="4261991" y="0"/>
                </a:lnTo>
                <a:lnTo>
                  <a:pt x="2865870" y="6858000"/>
                </a:lnTo>
                <a:lnTo>
                  <a:pt x="0" y="6858000"/>
                </a:ln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6" name="Freeform: Shape 25">
            <a:extLst>
              <a:ext uri="{FF2B5EF4-FFF2-40B4-BE49-F238E27FC236}">
                <a16:creationId xmlns:a16="http://schemas.microsoft.com/office/drawing/2014/main" id="{9DC41192-CFDB-40A8-8E10-5247DAA6B5EE}"/>
              </a:ext>
            </a:extLst>
          </p:cNvPr>
          <p:cNvSpPr>
            <a:spLocks noChangeAspect="1"/>
          </p:cNvSpPr>
          <p:nvPr/>
        </p:nvSpPr>
        <p:spPr>
          <a:xfrm rot="21540000">
            <a:off x="2191614" y="996325"/>
            <a:ext cx="3008148" cy="792962"/>
          </a:xfrm>
          <a:custGeom>
            <a:avLst/>
            <a:gdLst>
              <a:gd name="connsiteX0" fmla="*/ 1504906 w 3008148"/>
              <a:gd name="connsiteY0" fmla="*/ 0 h 792962"/>
              <a:gd name="connsiteX1" fmla="*/ 2768893 w 3008148"/>
              <a:gd name="connsiteY1" fmla="*/ 320053 h 792962"/>
              <a:gd name="connsiteX2" fmla="*/ 2977034 w 3008148"/>
              <a:gd name="connsiteY2" fmla="*/ 446502 h 792962"/>
              <a:gd name="connsiteX3" fmla="*/ 2957916 w 3008148"/>
              <a:gd name="connsiteY3" fmla="*/ 434888 h 792962"/>
              <a:gd name="connsiteX4" fmla="*/ 3008148 w 3008148"/>
              <a:gd name="connsiteY4" fmla="*/ 729723 h 792962"/>
              <a:gd name="connsiteX5" fmla="*/ 2729632 w 3008148"/>
              <a:gd name="connsiteY5" fmla="*/ 777174 h 792962"/>
              <a:gd name="connsiteX6" fmla="*/ 2572757 w 3008148"/>
              <a:gd name="connsiteY6" fmla="*/ 681870 h 792962"/>
              <a:gd name="connsiteX7" fmla="*/ 1504906 w 3008148"/>
              <a:gd name="connsiteY7" fmla="*/ 411480 h 792962"/>
              <a:gd name="connsiteX8" fmla="*/ 437056 w 3008148"/>
              <a:gd name="connsiteY8" fmla="*/ 681870 h 792962"/>
              <a:gd name="connsiteX9" fmla="*/ 254193 w 3008148"/>
              <a:gd name="connsiteY9" fmla="*/ 792962 h 792962"/>
              <a:gd name="connsiteX10" fmla="*/ 297310 w 3008148"/>
              <a:gd name="connsiteY10" fmla="*/ 515791 h 792962"/>
              <a:gd name="connsiteX11" fmla="*/ 0 w 3008148"/>
              <a:gd name="connsiteY11" fmla="*/ 469541 h 792962"/>
              <a:gd name="connsiteX12" fmla="*/ 22282 w 3008148"/>
              <a:gd name="connsiteY12" fmla="*/ 452879 h 792962"/>
              <a:gd name="connsiteX13" fmla="*/ 1504906 w 3008148"/>
              <a:gd name="connsiteY13" fmla="*/ 0 h 7929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3008148" h="792962">
                <a:moveTo>
                  <a:pt x="1504906" y="0"/>
                </a:moveTo>
                <a:cubicBezTo>
                  <a:pt x="1962571" y="0"/>
                  <a:pt x="2393156" y="115941"/>
                  <a:pt x="2768893" y="320053"/>
                </a:cubicBezTo>
                <a:lnTo>
                  <a:pt x="2977034" y="446502"/>
                </a:lnTo>
                <a:lnTo>
                  <a:pt x="2957916" y="434888"/>
                </a:lnTo>
                <a:lnTo>
                  <a:pt x="3008148" y="729723"/>
                </a:lnTo>
                <a:lnTo>
                  <a:pt x="2729632" y="777174"/>
                </a:lnTo>
                <a:lnTo>
                  <a:pt x="2572757" y="681870"/>
                </a:lnTo>
                <a:cubicBezTo>
                  <a:pt x="2255324" y="509430"/>
                  <a:pt x="1891554" y="411480"/>
                  <a:pt x="1504906" y="411480"/>
                </a:cubicBezTo>
                <a:cubicBezTo>
                  <a:pt x="1118259" y="411480"/>
                  <a:pt x="754489" y="509430"/>
                  <a:pt x="437056" y="681870"/>
                </a:cubicBezTo>
                <a:lnTo>
                  <a:pt x="254193" y="792962"/>
                </a:lnTo>
                <a:lnTo>
                  <a:pt x="297310" y="515791"/>
                </a:lnTo>
                <a:lnTo>
                  <a:pt x="0" y="469541"/>
                </a:lnTo>
                <a:lnTo>
                  <a:pt x="22282" y="452879"/>
                </a:lnTo>
                <a:cubicBezTo>
                  <a:pt x="445506" y="166955"/>
                  <a:pt x="955709" y="0"/>
                  <a:pt x="1504906" y="0"/>
                </a:cubicBezTo>
                <a:close/>
              </a:path>
            </a:pathLst>
          </a:custGeom>
          <a:solidFill>
            <a:srgbClr val="34738D"/>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Oval 26">
            <a:extLst>
              <a:ext uri="{FF2B5EF4-FFF2-40B4-BE49-F238E27FC236}">
                <a16:creationId xmlns:a16="http://schemas.microsoft.com/office/drawing/2014/main" id="{70F63559-4209-448B-ACF0-39AA029EE69F}"/>
              </a:ext>
            </a:extLst>
          </p:cNvPr>
          <p:cNvSpPr>
            <a:spLocks noChangeAspect="1"/>
          </p:cNvSpPr>
          <p:nvPr/>
        </p:nvSpPr>
        <p:spPr>
          <a:xfrm>
            <a:off x="3375658" y="914400"/>
            <a:ext cx="640059" cy="640080"/>
          </a:xfrm>
          <a:prstGeom prst="ellipse">
            <a:avLst/>
          </a:prstGeom>
          <a:solidFill>
            <a:srgbClr val="34738D"/>
          </a:solidFill>
          <a:ln w="50800">
            <a:solidFill>
              <a:schemeClr val="bg1"/>
            </a:solidFill>
          </a:ln>
          <a:effectLst>
            <a:outerShdw blurRad="317500" sx="120000" sy="120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91440" tIns="45720" rIns="91440" bIns="91440" rtlCol="0" anchor="ctr"/>
          <a:lstStyle/>
          <a:p>
            <a:pPr algn="ctr"/>
            <a:r>
              <a:rPr lang="en-US" sz="2000" b="1" dirty="0">
                <a:solidFill>
                  <a:schemeClr val="bg1"/>
                </a:solidFill>
              </a:rPr>
              <a:t>01</a:t>
            </a:r>
          </a:p>
        </p:txBody>
      </p:sp>
      <p:sp>
        <p:nvSpPr>
          <p:cNvPr id="33" name="Freeform: Shape 32">
            <a:extLst>
              <a:ext uri="{FF2B5EF4-FFF2-40B4-BE49-F238E27FC236}">
                <a16:creationId xmlns:a16="http://schemas.microsoft.com/office/drawing/2014/main" id="{D3B48B21-7862-49F9-BA1D-79E9E15CF735}"/>
              </a:ext>
            </a:extLst>
          </p:cNvPr>
          <p:cNvSpPr>
            <a:spLocks noChangeAspect="1"/>
          </p:cNvSpPr>
          <p:nvPr/>
        </p:nvSpPr>
        <p:spPr>
          <a:xfrm rot="4328004">
            <a:off x="4347615" y="2523648"/>
            <a:ext cx="3008148" cy="792962"/>
          </a:xfrm>
          <a:custGeom>
            <a:avLst/>
            <a:gdLst>
              <a:gd name="connsiteX0" fmla="*/ 1504906 w 3008148"/>
              <a:gd name="connsiteY0" fmla="*/ 0 h 792962"/>
              <a:gd name="connsiteX1" fmla="*/ 2768893 w 3008148"/>
              <a:gd name="connsiteY1" fmla="*/ 320053 h 792962"/>
              <a:gd name="connsiteX2" fmla="*/ 2977034 w 3008148"/>
              <a:gd name="connsiteY2" fmla="*/ 446502 h 792962"/>
              <a:gd name="connsiteX3" fmla="*/ 2957916 w 3008148"/>
              <a:gd name="connsiteY3" fmla="*/ 434888 h 792962"/>
              <a:gd name="connsiteX4" fmla="*/ 3008148 w 3008148"/>
              <a:gd name="connsiteY4" fmla="*/ 729723 h 792962"/>
              <a:gd name="connsiteX5" fmla="*/ 2729632 w 3008148"/>
              <a:gd name="connsiteY5" fmla="*/ 777174 h 792962"/>
              <a:gd name="connsiteX6" fmla="*/ 2572757 w 3008148"/>
              <a:gd name="connsiteY6" fmla="*/ 681870 h 792962"/>
              <a:gd name="connsiteX7" fmla="*/ 1504906 w 3008148"/>
              <a:gd name="connsiteY7" fmla="*/ 411480 h 792962"/>
              <a:gd name="connsiteX8" fmla="*/ 437056 w 3008148"/>
              <a:gd name="connsiteY8" fmla="*/ 681870 h 792962"/>
              <a:gd name="connsiteX9" fmla="*/ 254193 w 3008148"/>
              <a:gd name="connsiteY9" fmla="*/ 792962 h 792962"/>
              <a:gd name="connsiteX10" fmla="*/ 297310 w 3008148"/>
              <a:gd name="connsiteY10" fmla="*/ 515791 h 792962"/>
              <a:gd name="connsiteX11" fmla="*/ 0 w 3008148"/>
              <a:gd name="connsiteY11" fmla="*/ 469541 h 792962"/>
              <a:gd name="connsiteX12" fmla="*/ 22282 w 3008148"/>
              <a:gd name="connsiteY12" fmla="*/ 452879 h 792962"/>
              <a:gd name="connsiteX13" fmla="*/ 1504906 w 3008148"/>
              <a:gd name="connsiteY13" fmla="*/ 0 h 7929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3008148" h="792962">
                <a:moveTo>
                  <a:pt x="1504906" y="0"/>
                </a:moveTo>
                <a:cubicBezTo>
                  <a:pt x="1962571" y="0"/>
                  <a:pt x="2393156" y="115941"/>
                  <a:pt x="2768893" y="320053"/>
                </a:cubicBezTo>
                <a:lnTo>
                  <a:pt x="2977034" y="446502"/>
                </a:lnTo>
                <a:lnTo>
                  <a:pt x="2957916" y="434888"/>
                </a:lnTo>
                <a:lnTo>
                  <a:pt x="3008148" y="729723"/>
                </a:lnTo>
                <a:lnTo>
                  <a:pt x="2729632" y="777174"/>
                </a:lnTo>
                <a:lnTo>
                  <a:pt x="2572757" y="681870"/>
                </a:lnTo>
                <a:cubicBezTo>
                  <a:pt x="2255324" y="509430"/>
                  <a:pt x="1891554" y="411480"/>
                  <a:pt x="1504906" y="411480"/>
                </a:cubicBezTo>
                <a:cubicBezTo>
                  <a:pt x="1118259" y="411480"/>
                  <a:pt x="754489" y="509430"/>
                  <a:pt x="437056" y="681870"/>
                </a:cubicBezTo>
                <a:lnTo>
                  <a:pt x="254193" y="792962"/>
                </a:lnTo>
                <a:lnTo>
                  <a:pt x="297310" y="515791"/>
                </a:lnTo>
                <a:lnTo>
                  <a:pt x="0" y="469541"/>
                </a:lnTo>
                <a:lnTo>
                  <a:pt x="22282" y="452879"/>
                </a:lnTo>
                <a:cubicBezTo>
                  <a:pt x="445506" y="166955"/>
                  <a:pt x="955709" y="0"/>
                  <a:pt x="1504906" y="0"/>
                </a:cubicBezTo>
                <a:close/>
              </a:path>
            </a:pathLst>
          </a:custGeom>
          <a:solidFill>
            <a:srgbClr val="189A80"/>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Oval 33">
            <a:extLst>
              <a:ext uri="{FF2B5EF4-FFF2-40B4-BE49-F238E27FC236}">
                <a16:creationId xmlns:a16="http://schemas.microsoft.com/office/drawing/2014/main" id="{4002E269-48DA-4A13-877F-CD45B5CB9E41}"/>
              </a:ext>
            </a:extLst>
          </p:cNvPr>
          <p:cNvSpPr>
            <a:spLocks noChangeAspect="1"/>
          </p:cNvSpPr>
          <p:nvPr/>
        </p:nvSpPr>
        <p:spPr>
          <a:xfrm rot="4388004">
            <a:off x="5683213" y="2554139"/>
            <a:ext cx="640059" cy="640080"/>
          </a:xfrm>
          <a:prstGeom prst="ellipse">
            <a:avLst/>
          </a:prstGeom>
          <a:solidFill>
            <a:srgbClr val="189A80"/>
          </a:solidFill>
          <a:ln w="50800">
            <a:solidFill>
              <a:schemeClr val="bg1"/>
            </a:solidFill>
          </a:ln>
          <a:effectLst>
            <a:outerShdw blurRad="317500" sx="120000" sy="120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91440" tIns="45720" rIns="91440" bIns="91440" rtlCol="0" anchor="ctr"/>
          <a:lstStyle/>
          <a:p>
            <a:pPr algn="ctr"/>
            <a:r>
              <a:rPr lang="en-US" sz="2000" b="1" dirty="0">
                <a:solidFill>
                  <a:schemeClr val="bg1"/>
                </a:solidFill>
              </a:rPr>
              <a:t>02</a:t>
            </a:r>
          </a:p>
        </p:txBody>
      </p:sp>
      <p:sp>
        <p:nvSpPr>
          <p:cNvPr id="39" name="Freeform: Shape 38">
            <a:extLst>
              <a:ext uri="{FF2B5EF4-FFF2-40B4-BE49-F238E27FC236}">
                <a16:creationId xmlns:a16="http://schemas.microsoft.com/office/drawing/2014/main" id="{82EBA534-618B-46DF-927D-E321E6298926}"/>
              </a:ext>
            </a:extLst>
          </p:cNvPr>
          <p:cNvSpPr>
            <a:spLocks noChangeAspect="1"/>
          </p:cNvSpPr>
          <p:nvPr/>
        </p:nvSpPr>
        <p:spPr>
          <a:xfrm rot="8688941">
            <a:off x="3541524" y="5042373"/>
            <a:ext cx="3008148" cy="792962"/>
          </a:xfrm>
          <a:custGeom>
            <a:avLst/>
            <a:gdLst>
              <a:gd name="connsiteX0" fmla="*/ 1504906 w 3008148"/>
              <a:gd name="connsiteY0" fmla="*/ 0 h 792962"/>
              <a:gd name="connsiteX1" fmla="*/ 2768893 w 3008148"/>
              <a:gd name="connsiteY1" fmla="*/ 320053 h 792962"/>
              <a:gd name="connsiteX2" fmla="*/ 2977034 w 3008148"/>
              <a:gd name="connsiteY2" fmla="*/ 446502 h 792962"/>
              <a:gd name="connsiteX3" fmla="*/ 2957916 w 3008148"/>
              <a:gd name="connsiteY3" fmla="*/ 434888 h 792962"/>
              <a:gd name="connsiteX4" fmla="*/ 3008148 w 3008148"/>
              <a:gd name="connsiteY4" fmla="*/ 729723 h 792962"/>
              <a:gd name="connsiteX5" fmla="*/ 2729632 w 3008148"/>
              <a:gd name="connsiteY5" fmla="*/ 777174 h 792962"/>
              <a:gd name="connsiteX6" fmla="*/ 2572757 w 3008148"/>
              <a:gd name="connsiteY6" fmla="*/ 681870 h 792962"/>
              <a:gd name="connsiteX7" fmla="*/ 1504906 w 3008148"/>
              <a:gd name="connsiteY7" fmla="*/ 411480 h 792962"/>
              <a:gd name="connsiteX8" fmla="*/ 437056 w 3008148"/>
              <a:gd name="connsiteY8" fmla="*/ 681870 h 792962"/>
              <a:gd name="connsiteX9" fmla="*/ 254193 w 3008148"/>
              <a:gd name="connsiteY9" fmla="*/ 792962 h 792962"/>
              <a:gd name="connsiteX10" fmla="*/ 297310 w 3008148"/>
              <a:gd name="connsiteY10" fmla="*/ 515791 h 792962"/>
              <a:gd name="connsiteX11" fmla="*/ 0 w 3008148"/>
              <a:gd name="connsiteY11" fmla="*/ 469541 h 792962"/>
              <a:gd name="connsiteX12" fmla="*/ 22282 w 3008148"/>
              <a:gd name="connsiteY12" fmla="*/ 452879 h 792962"/>
              <a:gd name="connsiteX13" fmla="*/ 1504906 w 3008148"/>
              <a:gd name="connsiteY13" fmla="*/ 0 h 7929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3008148" h="792962">
                <a:moveTo>
                  <a:pt x="1504906" y="0"/>
                </a:moveTo>
                <a:cubicBezTo>
                  <a:pt x="1962571" y="0"/>
                  <a:pt x="2393156" y="115941"/>
                  <a:pt x="2768893" y="320053"/>
                </a:cubicBezTo>
                <a:lnTo>
                  <a:pt x="2977034" y="446502"/>
                </a:lnTo>
                <a:lnTo>
                  <a:pt x="2957916" y="434888"/>
                </a:lnTo>
                <a:lnTo>
                  <a:pt x="3008148" y="729723"/>
                </a:lnTo>
                <a:lnTo>
                  <a:pt x="2729632" y="777174"/>
                </a:lnTo>
                <a:lnTo>
                  <a:pt x="2572757" y="681870"/>
                </a:lnTo>
                <a:cubicBezTo>
                  <a:pt x="2255324" y="509430"/>
                  <a:pt x="1891554" y="411480"/>
                  <a:pt x="1504906" y="411480"/>
                </a:cubicBezTo>
                <a:cubicBezTo>
                  <a:pt x="1118259" y="411480"/>
                  <a:pt x="754489" y="509430"/>
                  <a:pt x="437056" y="681870"/>
                </a:cubicBezTo>
                <a:lnTo>
                  <a:pt x="254193" y="792962"/>
                </a:lnTo>
                <a:lnTo>
                  <a:pt x="297310" y="515791"/>
                </a:lnTo>
                <a:lnTo>
                  <a:pt x="0" y="469541"/>
                </a:lnTo>
                <a:lnTo>
                  <a:pt x="22282" y="452879"/>
                </a:lnTo>
                <a:cubicBezTo>
                  <a:pt x="445506" y="166955"/>
                  <a:pt x="955709" y="0"/>
                  <a:pt x="1504906" y="0"/>
                </a:cubicBezTo>
                <a:close/>
              </a:path>
            </a:pathLst>
          </a:custGeom>
          <a:solidFill>
            <a:srgbClr val="EF9D27"/>
          </a:solidFill>
          <a:ln>
            <a:no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Oval 39">
            <a:extLst>
              <a:ext uri="{FF2B5EF4-FFF2-40B4-BE49-F238E27FC236}">
                <a16:creationId xmlns:a16="http://schemas.microsoft.com/office/drawing/2014/main" id="{8FD99834-9FFE-4205-8DE6-8ECA079CCD8E}"/>
              </a:ext>
            </a:extLst>
          </p:cNvPr>
          <p:cNvSpPr>
            <a:spLocks noChangeAspect="1"/>
          </p:cNvSpPr>
          <p:nvPr/>
        </p:nvSpPr>
        <p:spPr>
          <a:xfrm rot="8748941">
            <a:off x="4814548" y="5249820"/>
            <a:ext cx="640059" cy="640080"/>
          </a:xfrm>
          <a:prstGeom prst="ellipse">
            <a:avLst/>
          </a:prstGeom>
          <a:solidFill>
            <a:srgbClr val="EF9D27"/>
          </a:solidFill>
          <a:ln w="50800">
            <a:solidFill>
              <a:schemeClr val="bg1"/>
            </a:solidFill>
          </a:ln>
          <a:effectLst>
            <a:outerShdw blurRad="317500" sx="120000" sy="120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91440" tIns="45720" rIns="91440" bIns="91440" rtlCol="0" anchor="ctr"/>
          <a:lstStyle/>
          <a:p>
            <a:pPr algn="ctr"/>
            <a:r>
              <a:rPr lang="en-US" sz="2000" b="1" dirty="0">
                <a:solidFill>
                  <a:schemeClr val="bg1"/>
                </a:solidFill>
              </a:rPr>
              <a:t>03</a:t>
            </a:r>
          </a:p>
        </p:txBody>
      </p:sp>
      <p:sp>
        <p:nvSpPr>
          <p:cNvPr id="45" name="Freeform: Shape 44">
            <a:extLst>
              <a:ext uri="{FF2B5EF4-FFF2-40B4-BE49-F238E27FC236}">
                <a16:creationId xmlns:a16="http://schemas.microsoft.com/office/drawing/2014/main" id="{092797F4-19AE-4B4C-A854-CBF4378339D7}"/>
              </a:ext>
            </a:extLst>
          </p:cNvPr>
          <p:cNvSpPr>
            <a:spLocks noChangeAspect="1"/>
          </p:cNvSpPr>
          <p:nvPr/>
        </p:nvSpPr>
        <p:spPr>
          <a:xfrm rot="13023777">
            <a:off x="909434" y="5043063"/>
            <a:ext cx="3008148" cy="792962"/>
          </a:xfrm>
          <a:custGeom>
            <a:avLst/>
            <a:gdLst>
              <a:gd name="connsiteX0" fmla="*/ 1504906 w 3008148"/>
              <a:gd name="connsiteY0" fmla="*/ 0 h 792962"/>
              <a:gd name="connsiteX1" fmla="*/ 2768893 w 3008148"/>
              <a:gd name="connsiteY1" fmla="*/ 320053 h 792962"/>
              <a:gd name="connsiteX2" fmla="*/ 2977034 w 3008148"/>
              <a:gd name="connsiteY2" fmla="*/ 446502 h 792962"/>
              <a:gd name="connsiteX3" fmla="*/ 2957916 w 3008148"/>
              <a:gd name="connsiteY3" fmla="*/ 434888 h 792962"/>
              <a:gd name="connsiteX4" fmla="*/ 3008148 w 3008148"/>
              <a:gd name="connsiteY4" fmla="*/ 729723 h 792962"/>
              <a:gd name="connsiteX5" fmla="*/ 2729632 w 3008148"/>
              <a:gd name="connsiteY5" fmla="*/ 777174 h 792962"/>
              <a:gd name="connsiteX6" fmla="*/ 2572757 w 3008148"/>
              <a:gd name="connsiteY6" fmla="*/ 681870 h 792962"/>
              <a:gd name="connsiteX7" fmla="*/ 1504906 w 3008148"/>
              <a:gd name="connsiteY7" fmla="*/ 411480 h 792962"/>
              <a:gd name="connsiteX8" fmla="*/ 437056 w 3008148"/>
              <a:gd name="connsiteY8" fmla="*/ 681870 h 792962"/>
              <a:gd name="connsiteX9" fmla="*/ 254193 w 3008148"/>
              <a:gd name="connsiteY9" fmla="*/ 792962 h 792962"/>
              <a:gd name="connsiteX10" fmla="*/ 297310 w 3008148"/>
              <a:gd name="connsiteY10" fmla="*/ 515791 h 792962"/>
              <a:gd name="connsiteX11" fmla="*/ 0 w 3008148"/>
              <a:gd name="connsiteY11" fmla="*/ 469541 h 792962"/>
              <a:gd name="connsiteX12" fmla="*/ 22282 w 3008148"/>
              <a:gd name="connsiteY12" fmla="*/ 452879 h 792962"/>
              <a:gd name="connsiteX13" fmla="*/ 1504906 w 3008148"/>
              <a:gd name="connsiteY13" fmla="*/ 0 h 7929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3008148" h="792962">
                <a:moveTo>
                  <a:pt x="1504906" y="0"/>
                </a:moveTo>
                <a:cubicBezTo>
                  <a:pt x="1962571" y="0"/>
                  <a:pt x="2393156" y="115941"/>
                  <a:pt x="2768893" y="320053"/>
                </a:cubicBezTo>
                <a:lnTo>
                  <a:pt x="2977034" y="446502"/>
                </a:lnTo>
                <a:lnTo>
                  <a:pt x="2957916" y="434888"/>
                </a:lnTo>
                <a:lnTo>
                  <a:pt x="3008148" y="729723"/>
                </a:lnTo>
                <a:lnTo>
                  <a:pt x="2729632" y="777174"/>
                </a:lnTo>
                <a:lnTo>
                  <a:pt x="2572757" y="681870"/>
                </a:lnTo>
                <a:cubicBezTo>
                  <a:pt x="2255324" y="509430"/>
                  <a:pt x="1891554" y="411480"/>
                  <a:pt x="1504906" y="411480"/>
                </a:cubicBezTo>
                <a:cubicBezTo>
                  <a:pt x="1118259" y="411480"/>
                  <a:pt x="754489" y="509430"/>
                  <a:pt x="437056" y="681870"/>
                </a:cubicBezTo>
                <a:lnTo>
                  <a:pt x="254193" y="792962"/>
                </a:lnTo>
                <a:lnTo>
                  <a:pt x="297310" y="515791"/>
                </a:lnTo>
                <a:lnTo>
                  <a:pt x="0" y="469541"/>
                </a:lnTo>
                <a:lnTo>
                  <a:pt x="22282" y="452879"/>
                </a:lnTo>
                <a:cubicBezTo>
                  <a:pt x="445506" y="166955"/>
                  <a:pt x="955709" y="0"/>
                  <a:pt x="1504906" y="0"/>
                </a:cubicBezTo>
                <a:close/>
              </a:path>
            </a:pathLst>
          </a:custGeom>
          <a:solidFill>
            <a:srgbClr val="D34132"/>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Oval 45">
            <a:extLst>
              <a:ext uri="{FF2B5EF4-FFF2-40B4-BE49-F238E27FC236}">
                <a16:creationId xmlns:a16="http://schemas.microsoft.com/office/drawing/2014/main" id="{1AF2C5C4-3198-446F-ACF9-621F07C469EB}"/>
              </a:ext>
            </a:extLst>
          </p:cNvPr>
          <p:cNvSpPr>
            <a:spLocks noChangeAspect="1"/>
          </p:cNvSpPr>
          <p:nvPr/>
        </p:nvSpPr>
        <p:spPr>
          <a:xfrm rot="13083777">
            <a:off x="1995842" y="5244191"/>
            <a:ext cx="640059" cy="640080"/>
          </a:xfrm>
          <a:prstGeom prst="ellipse">
            <a:avLst/>
          </a:prstGeom>
          <a:solidFill>
            <a:srgbClr val="D34132"/>
          </a:solidFill>
          <a:ln w="50800">
            <a:solidFill>
              <a:schemeClr val="bg1"/>
            </a:solidFill>
          </a:ln>
          <a:effectLst>
            <a:outerShdw blurRad="317500" sx="120000" sy="120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91440" tIns="45720" rIns="91440" bIns="91440" rtlCol="0" anchor="ctr"/>
          <a:lstStyle/>
          <a:p>
            <a:pPr algn="ctr"/>
            <a:r>
              <a:rPr lang="en-US" sz="2000" b="1" dirty="0">
                <a:solidFill>
                  <a:schemeClr val="bg1"/>
                </a:solidFill>
              </a:rPr>
              <a:t>04</a:t>
            </a:r>
          </a:p>
        </p:txBody>
      </p:sp>
      <p:sp>
        <p:nvSpPr>
          <p:cNvPr id="51" name="Freeform: Shape 50">
            <a:extLst>
              <a:ext uri="{FF2B5EF4-FFF2-40B4-BE49-F238E27FC236}">
                <a16:creationId xmlns:a16="http://schemas.microsoft.com/office/drawing/2014/main" id="{50465B14-2DCB-44FF-84F9-1A2F22BEECDC}"/>
              </a:ext>
            </a:extLst>
          </p:cNvPr>
          <p:cNvSpPr>
            <a:spLocks noChangeAspect="1"/>
          </p:cNvSpPr>
          <p:nvPr/>
        </p:nvSpPr>
        <p:spPr>
          <a:xfrm rot="17303696">
            <a:off x="126730" y="2541001"/>
            <a:ext cx="3008148" cy="792962"/>
          </a:xfrm>
          <a:custGeom>
            <a:avLst/>
            <a:gdLst>
              <a:gd name="connsiteX0" fmla="*/ 1504906 w 3008148"/>
              <a:gd name="connsiteY0" fmla="*/ 0 h 792962"/>
              <a:gd name="connsiteX1" fmla="*/ 2768893 w 3008148"/>
              <a:gd name="connsiteY1" fmla="*/ 320053 h 792962"/>
              <a:gd name="connsiteX2" fmla="*/ 2977034 w 3008148"/>
              <a:gd name="connsiteY2" fmla="*/ 446502 h 792962"/>
              <a:gd name="connsiteX3" fmla="*/ 2957916 w 3008148"/>
              <a:gd name="connsiteY3" fmla="*/ 434888 h 792962"/>
              <a:gd name="connsiteX4" fmla="*/ 3008148 w 3008148"/>
              <a:gd name="connsiteY4" fmla="*/ 729723 h 792962"/>
              <a:gd name="connsiteX5" fmla="*/ 2729632 w 3008148"/>
              <a:gd name="connsiteY5" fmla="*/ 777174 h 792962"/>
              <a:gd name="connsiteX6" fmla="*/ 2572757 w 3008148"/>
              <a:gd name="connsiteY6" fmla="*/ 681870 h 792962"/>
              <a:gd name="connsiteX7" fmla="*/ 1504906 w 3008148"/>
              <a:gd name="connsiteY7" fmla="*/ 411480 h 792962"/>
              <a:gd name="connsiteX8" fmla="*/ 437056 w 3008148"/>
              <a:gd name="connsiteY8" fmla="*/ 681870 h 792962"/>
              <a:gd name="connsiteX9" fmla="*/ 254193 w 3008148"/>
              <a:gd name="connsiteY9" fmla="*/ 792962 h 792962"/>
              <a:gd name="connsiteX10" fmla="*/ 297310 w 3008148"/>
              <a:gd name="connsiteY10" fmla="*/ 515791 h 792962"/>
              <a:gd name="connsiteX11" fmla="*/ 0 w 3008148"/>
              <a:gd name="connsiteY11" fmla="*/ 469541 h 792962"/>
              <a:gd name="connsiteX12" fmla="*/ 22282 w 3008148"/>
              <a:gd name="connsiteY12" fmla="*/ 452879 h 792962"/>
              <a:gd name="connsiteX13" fmla="*/ 1504906 w 3008148"/>
              <a:gd name="connsiteY13" fmla="*/ 0 h 7929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3008148" h="792962">
                <a:moveTo>
                  <a:pt x="1504906" y="0"/>
                </a:moveTo>
                <a:cubicBezTo>
                  <a:pt x="1962571" y="0"/>
                  <a:pt x="2393156" y="115941"/>
                  <a:pt x="2768893" y="320053"/>
                </a:cubicBezTo>
                <a:lnTo>
                  <a:pt x="2977034" y="446502"/>
                </a:lnTo>
                <a:lnTo>
                  <a:pt x="2957916" y="434888"/>
                </a:lnTo>
                <a:lnTo>
                  <a:pt x="3008148" y="729723"/>
                </a:lnTo>
                <a:lnTo>
                  <a:pt x="2729632" y="777174"/>
                </a:lnTo>
                <a:lnTo>
                  <a:pt x="2572757" y="681870"/>
                </a:lnTo>
                <a:cubicBezTo>
                  <a:pt x="2255324" y="509430"/>
                  <a:pt x="1891554" y="411480"/>
                  <a:pt x="1504906" y="411480"/>
                </a:cubicBezTo>
                <a:cubicBezTo>
                  <a:pt x="1118259" y="411480"/>
                  <a:pt x="754489" y="509430"/>
                  <a:pt x="437056" y="681870"/>
                </a:cubicBezTo>
                <a:lnTo>
                  <a:pt x="254193" y="792962"/>
                </a:lnTo>
                <a:lnTo>
                  <a:pt x="297310" y="515791"/>
                </a:lnTo>
                <a:lnTo>
                  <a:pt x="0" y="469541"/>
                </a:lnTo>
                <a:lnTo>
                  <a:pt x="22282" y="452879"/>
                </a:lnTo>
                <a:cubicBezTo>
                  <a:pt x="445506" y="166955"/>
                  <a:pt x="955709" y="0"/>
                  <a:pt x="1504906" y="0"/>
                </a:cubicBezTo>
                <a:close/>
              </a:path>
            </a:pathLst>
          </a:custGeom>
          <a:solidFill>
            <a:srgbClr val="564267"/>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Oval 51">
            <a:extLst>
              <a:ext uri="{FF2B5EF4-FFF2-40B4-BE49-F238E27FC236}">
                <a16:creationId xmlns:a16="http://schemas.microsoft.com/office/drawing/2014/main" id="{10C67F3D-AA9D-4130-ADC5-653A052CBBD7}"/>
              </a:ext>
            </a:extLst>
          </p:cNvPr>
          <p:cNvSpPr>
            <a:spLocks noChangeAspect="1"/>
          </p:cNvSpPr>
          <p:nvPr/>
        </p:nvSpPr>
        <p:spPr>
          <a:xfrm rot="17363696">
            <a:off x="1161396" y="2564853"/>
            <a:ext cx="640059" cy="640080"/>
          </a:xfrm>
          <a:prstGeom prst="ellipse">
            <a:avLst/>
          </a:prstGeom>
          <a:solidFill>
            <a:srgbClr val="564267"/>
          </a:solidFill>
          <a:ln w="50800">
            <a:solidFill>
              <a:schemeClr val="bg1"/>
            </a:solidFill>
          </a:ln>
          <a:effectLst>
            <a:outerShdw blurRad="317500" sx="120000" sy="120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91440" tIns="45720" rIns="91440" bIns="91440" rtlCol="0" anchor="ctr"/>
          <a:lstStyle/>
          <a:p>
            <a:pPr algn="ctr"/>
            <a:r>
              <a:rPr lang="en-US" sz="2000" b="1" dirty="0">
                <a:solidFill>
                  <a:schemeClr val="bg1"/>
                </a:solidFill>
              </a:rPr>
              <a:t>05</a:t>
            </a:r>
          </a:p>
        </p:txBody>
      </p:sp>
      <p:sp>
        <p:nvSpPr>
          <p:cNvPr id="56" name="TextBox 55">
            <a:extLst>
              <a:ext uri="{FF2B5EF4-FFF2-40B4-BE49-F238E27FC236}">
                <a16:creationId xmlns:a16="http://schemas.microsoft.com/office/drawing/2014/main" id="{0955CA7E-36D2-4E3C-94E4-43484E1E615D}"/>
              </a:ext>
            </a:extLst>
          </p:cNvPr>
          <p:cNvSpPr txBox="1"/>
          <p:nvPr/>
        </p:nvSpPr>
        <p:spPr>
          <a:xfrm>
            <a:off x="8512342" y="1695105"/>
            <a:ext cx="3374858" cy="4508927"/>
          </a:xfrm>
          <a:prstGeom prst="rect">
            <a:avLst/>
          </a:prstGeom>
          <a:noFill/>
        </p:spPr>
        <p:txBody>
          <a:bodyPr wrap="square" rtlCol="0">
            <a:spAutoFit/>
          </a:bodyPr>
          <a:lstStyle/>
          <a:p>
            <a:pPr algn="r"/>
            <a:r>
              <a:rPr lang="en-US" sz="1600" b="1" dirty="0">
                <a:solidFill>
                  <a:srgbClr val="4E4F54"/>
                </a:solidFill>
                <a:latin typeface="Candara" panose="020E0502030303020204" pitchFamily="34" charset="0"/>
              </a:rPr>
              <a:t>LOREM IPSUM DOLOR</a:t>
            </a:r>
          </a:p>
          <a:p>
            <a:pPr algn="r"/>
            <a:endParaRPr lang="en-US" sz="1000" dirty="0">
              <a:solidFill>
                <a:srgbClr val="4E4F54"/>
              </a:solidFill>
              <a:latin typeface="Candara" panose="020E0502030303020204" pitchFamily="34" charset="0"/>
            </a:endParaRPr>
          </a:p>
          <a:p>
            <a:pPr algn="r"/>
            <a:r>
              <a:rPr lang="en-US" sz="1300" dirty="0">
                <a:solidFill>
                  <a:srgbClr val="4E4F54"/>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a:t>
            </a:r>
          </a:p>
          <a:p>
            <a:pPr algn="r"/>
            <a:endParaRPr lang="en-US" sz="600" b="1" dirty="0">
              <a:solidFill>
                <a:srgbClr val="4E4F54"/>
              </a:solidFill>
              <a:latin typeface="Candara" panose="020E0502030303020204" pitchFamily="34" charset="0"/>
            </a:endParaRPr>
          </a:p>
          <a:p>
            <a:pPr algn="r"/>
            <a:r>
              <a:rPr lang="en-US" sz="1300" dirty="0">
                <a:solidFill>
                  <a:srgbClr val="4E4F54"/>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a:t>
            </a:r>
            <a:endParaRPr lang="en-US" sz="1300" b="1" dirty="0">
              <a:solidFill>
                <a:srgbClr val="4E4F54"/>
              </a:solidFill>
              <a:latin typeface="Candara" panose="020E0502030303020204" pitchFamily="34" charset="0"/>
            </a:endParaRPr>
          </a:p>
          <a:p>
            <a:pPr marL="285750" indent="-285750" algn="r">
              <a:buFont typeface="Wingdings" panose="05000000000000000000" pitchFamily="2" charset="2"/>
              <a:buChar char="q"/>
            </a:pPr>
            <a:endParaRPr lang="en-US" sz="1400" dirty="0">
              <a:solidFill>
                <a:srgbClr val="4E4F54"/>
              </a:solidFill>
              <a:latin typeface="Candara" panose="020E0502030303020204" pitchFamily="34" charset="0"/>
            </a:endParaRPr>
          </a:p>
          <a:p>
            <a:pPr marL="285750" indent="-285750" algn="r">
              <a:buFont typeface="Wingdings" panose="05000000000000000000" pitchFamily="2" charset="2"/>
              <a:buChar char="q"/>
            </a:pPr>
            <a:r>
              <a:rPr lang="en-US" sz="1300" dirty="0">
                <a:solidFill>
                  <a:srgbClr val="4E4F54"/>
                </a:solidFill>
                <a:latin typeface="Candara" panose="020E0502030303020204" pitchFamily="34" charset="0"/>
              </a:rPr>
              <a:t>Lorem ipsum dolor sit amet, consectetur adipiscing elit, sed do eiusmod .</a:t>
            </a:r>
          </a:p>
          <a:p>
            <a:pPr algn="r"/>
            <a:endParaRPr lang="en-US" sz="1000" dirty="0">
              <a:solidFill>
                <a:srgbClr val="4E4F54"/>
              </a:solidFill>
              <a:latin typeface="Candara" panose="020E0502030303020204" pitchFamily="34" charset="0"/>
            </a:endParaRPr>
          </a:p>
          <a:p>
            <a:pPr marL="285750" indent="-285750" algn="r">
              <a:buFont typeface="Wingdings" panose="05000000000000000000" pitchFamily="2" charset="2"/>
              <a:buChar char="q"/>
            </a:pPr>
            <a:r>
              <a:rPr lang="en-US" sz="1300" dirty="0">
                <a:solidFill>
                  <a:srgbClr val="4E4F54"/>
                </a:solidFill>
                <a:latin typeface="Candara" panose="020E0502030303020204" pitchFamily="34" charset="0"/>
              </a:rPr>
              <a:t>Lorem ipsum dolor sit amet, consectetur adipiscing elit, sed do eiusmod.</a:t>
            </a:r>
          </a:p>
          <a:p>
            <a:pPr algn="r"/>
            <a:endParaRPr lang="en-US" sz="1000" dirty="0">
              <a:solidFill>
                <a:srgbClr val="4E4F54"/>
              </a:solidFill>
              <a:latin typeface="Candara" panose="020E0502030303020204" pitchFamily="34" charset="0"/>
            </a:endParaRPr>
          </a:p>
          <a:p>
            <a:pPr marL="285750" indent="-285750" algn="r">
              <a:buFont typeface="Wingdings" panose="05000000000000000000" pitchFamily="2" charset="2"/>
              <a:buChar char="q"/>
            </a:pPr>
            <a:r>
              <a:rPr lang="en-US" sz="1300" dirty="0">
                <a:solidFill>
                  <a:srgbClr val="4E4F54"/>
                </a:solidFill>
                <a:latin typeface="Candara" panose="020E0502030303020204" pitchFamily="34" charset="0"/>
              </a:rPr>
              <a:t>Lorem ipsum dolor sit amet, consectetur adipiscing elit, sed do eiusmod.</a:t>
            </a:r>
          </a:p>
        </p:txBody>
      </p:sp>
      <p:sp>
        <p:nvSpPr>
          <p:cNvPr id="57" name="TextBox 56">
            <a:extLst>
              <a:ext uri="{FF2B5EF4-FFF2-40B4-BE49-F238E27FC236}">
                <a16:creationId xmlns:a16="http://schemas.microsoft.com/office/drawing/2014/main" id="{EC3F886C-FDE3-46B2-94B1-D35BB338C1DF}"/>
              </a:ext>
            </a:extLst>
          </p:cNvPr>
          <p:cNvSpPr txBox="1"/>
          <p:nvPr/>
        </p:nvSpPr>
        <p:spPr>
          <a:xfrm>
            <a:off x="6310489" y="258228"/>
            <a:ext cx="5508978" cy="1046440"/>
          </a:xfrm>
          <a:prstGeom prst="rect">
            <a:avLst/>
          </a:prstGeom>
          <a:noFill/>
        </p:spPr>
        <p:txBody>
          <a:bodyPr wrap="square" rtlCol="0">
            <a:spAutoFit/>
          </a:bodyPr>
          <a:lstStyle/>
          <a:p>
            <a:pPr algn="r"/>
            <a:r>
              <a:rPr lang="en-US" sz="4400" b="1" dirty="0">
                <a:solidFill>
                  <a:srgbClr val="4E4F54"/>
                </a:solidFill>
                <a:latin typeface="Candara" panose="020E0502030303020204" pitchFamily="34" charset="0"/>
              </a:rPr>
              <a:t>TITLE GOES HERE</a:t>
            </a:r>
          </a:p>
          <a:p>
            <a:pPr algn="r"/>
            <a:r>
              <a:rPr lang="en-US" dirty="0">
                <a:solidFill>
                  <a:srgbClr val="4E4F54"/>
                </a:solidFill>
                <a:latin typeface="Candara" panose="020E0502030303020204" pitchFamily="34" charset="0"/>
              </a:rPr>
              <a:t>Your Subtitle</a:t>
            </a:r>
          </a:p>
        </p:txBody>
      </p:sp>
      <p:pic>
        <p:nvPicPr>
          <p:cNvPr id="36" name="Picture 35">
            <a:hlinkClick r:id="rId2"/>
            <a:extLst>
              <a:ext uri="{FF2B5EF4-FFF2-40B4-BE49-F238E27FC236}">
                <a16:creationId xmlns:a16="http://schemas.microsoft.com/office/drawing/2014/main" id="{8A0FD3AF-ADE8-4E96-8004-B19C1703D1BB}"/>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530221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57"/>
                                        </p:tgtEl>
                                        <p:attrNameLst>
                                          <p:attrName>style.visibility</p:attrName>
                                        </p:attrNameLst>
                                      </p:cBhvr>
                                      <p:to>
                                        <p:strVal val="visible"/>
                                      </p:to>
                                    </p:set>
                                    <p:animEffect transition="in" filter="wipe(left)">
                                      <p:cBhvr>
                                        <p:cTn id="7" dur="500"/>
                                        <p:tgtEl>
                                          <p:spTgt spid="57"/>
                                        </p:tgtEl>
                                      </p:cBhvr>
                                    </p:animEffect>
                                  </p:childTnLst>
                                </p:cTn>
                              </p:par>
                              <p:par>
                                <p:cTn id="8" presetID="22" presetClass="entr" presetSubtype="2" fill="hold" grpId="0" nodeType="withEffect">
                                  <p:stCondLst>
                                    <p:cond delay="0"/>
                                  </p:stCondLst>
                                  <p:childTnLst>
                                    <p:set>
                                      <p:cBhvr>
                                        <p:cTn id="9" dur="1" fill="hold">
                                          <p:stCondLst>
                                            <p:cond delay="0"/>
                                          </p:stCondLst>
                                        </p:cTn>
                                        <p:tgtEl>
                                          <p:spTgt spid="55"/>
                                        </p:tgtEl>
                                        <p:attrNameLst>
                                          <p:attrName>style.visibility</p:attrName>
                                        </p:attrNameLst>
                                      </p:cBhvr>
                                      <p:to>
                                        <p:strVal val="visible"/>
                                      </p:to>
                                    </p:set>
                                    <p:animEffect transition="in" filter="wipe(right)">
                                      <p:cBhvr>
                                        <p:cTn id="10" dur="500"/>
                                        <p:tgtEl>
                                          <p:spTgt spid="55"/>
                                        </p:tgtEl>
                                      </p:cBhvr>
                                    </p:animEffect>
                                  </p:childTnLst>
                                </p:cTn>
                              </p:par>
                            </p:childTnLst>
                          </p:cTn>
                        </p:par>
                        <p:par>
                          <p:cTn id="11" fill="hold">
                            <p:stCondLst>
                              <p:cond delay="500"/>
                            </p:stCondLst>
                            <p:childTnLst>
                              <p:par>
                                <p:cTn id="12" presetID="42" presetClass="entr" presetSubtype="0" fill="hold" grpId="0" nodeType="afterEffect">
                                  <p:stCondLst>
                                    <p:cond delay="0"/>
                                  </p:stCondLst>
                                  <p:childTnLst>
                                    <p:set>
                                      <p:cBhvr>
                                        <p:cTn id="13" dur="1" fill="hold">
                                          <p:stCondLst>
                                            <p:cond delay="0"/>
                                          </p:stCondLst>
                                        </p:cTn>
                                        <p:tgtEl>
                                          <p:spTgt spid="56">
                                            <p:txEl>
                                              <p:pRg st="0" end="0"/>
                                            </p:txEl>
                                          </p:spTgt>
                                        </p:tgtEl>
                                        <p:attrNameLst>
                                          <p:attrName>style.visibility</p:attrName>
                                        </p:attrNameLst>
                                      </p:cBhvr>
                                      <p:to>
                                        <p:strVal val="visible"/>
                                      </p:to>
                                    </p:set>
                                    <p:animEffect transition="in" filter="fade">
                                      <p:cBhvr>
                                        <p:cTn id="14" dur="500"/>
                                        <p:tgtEl>
                                          <p:spTgt spid="56">
                                            <p:txEl>
                                              <p:pRg st="0" end="0"/>
                                            </p:txEl>
                                          </p:spTgt>
                                        </p:tgtEl>
                                      </p:cBhvr>
                                    </p:animEffect>
                                    <p:anim calcmode="lin" valueType="num">
                                      <p:cBhvr>
                                        <p:cTn id="15" dur="500" fill="hold"/>
                                        <p:tgtEl>
                                          <p:spTgt spid="56">
                                            <p:txEl>
                                              <p:pRg st="0" end="0"/>
                                            </p:txEl>
                                          </p:spTgt>
                                        </p:tgtEl>
                                        <p:attrNameLst>
                                          <p:attrName>ppt_x</p:attrName>
                                        </p:attrNameLst>
                                      </p:cBhvr>
                                      <p:tavLst>
                                        <p:tav tm="0">
                                          <p:val>
                                            <p:strVal val="#ppt_x"/>
                                          </p:val>
                                        </p:tav>
                                        <p:tav tm="100000">
                                          <p:val>
                                            <p:strVal val="#ppt_x"/>
                                          </p:val>
                                        </p:tav>
                                      </p:tavLst>
                                    </p:anim>
                                    <p:anim calcmode="lin" valueType="num">
                                      <p:cBhvr>
                                        <p:cTn id="16" dur="500" fill="hold"/>
                                        <p:tgtEl>
                                          <p:spTgt spid="56">
                                            <p:txEl>
                                              <p:pRg st="0" end="0"/>
                                            </p:txEl>
                                          </p:spTgt>
                                        </p:tgtEl>
                                        <p:attrNameLst>
                                          <p:attrName>ppt_y</p:attrName>
                                        </p:attrNameLst>
                                      </p:cBhvr>
                                      <p:tavLst>
                                        <p:tav tm="0">
                                          <p:val>
                                            <p:strVal val="#ppt_y+.1"/>
                                          </p:val>
                                        </p:tav>
                                        <p:tav tm="100000">
                                          <p:val>
                                            <p:strVal val="#ppt_y"/>
                                          </p:val>
                                        </p:tav>
                                      </p:tavLst>
                                    </p:anim>
                                  </p:childTnLst>
                                </p:cTn>
                              </p:par>
                            </p:childTnLst>
                          </p:cTn>
                        </p:par>
                        <p:par>
                          <p:cTn id="17" fill="hold">
                            <p:stCondLst>
                              <p:cond delay="1000"/>
                            </p:stCondLst>
                            <p:childTnLst>
                              <p:par>
                                <p:cTn id="18" presetID="42" presetClass="entr" presetSubtype="0" fill="hold" grpId="0" nodeType="afterEffect">
                                  <p:stCondLst>
                                    <p:cond delay="0"/>
                                  </p:stCondLst>
                                  <p:childTnLst>
                                    <p:set>
                                      <p:cBhvr>
                                        <p:cTn id="19" dur="1" fill="hold">
                                          <p:stCondLst>
                                            <p:cond delay="0"/>
                                          </p:stCondLst>
                                        </p:cTn>
                                        <p:tgtEl>
                                          <p:spTgt spid="56">
                                            <p:txEl>
                                              <p:pRg st="2" end="2"/>
                                            </p:txEl>
                                          </p:spTgt>
                                        </p:tgtEl>
                                        <p:attrNameLst>
                                          <p:attrName>style.visibility</p:attrName>
                                        </p:attrNameLst>
                                      </p:cBhvr>
                                      <p:to>
                                        <p:strVal val="visible"/>
                                      </p:to>
                                    </p:set>
                                    <p:animEffect transition="in" filter="fade">
                                      <p:cBhvr>
                                        <p:cTn id="20" dur="500"/>
                                        <p:tgtEl>
                                          <p:spTgt spid="56">
                                            <p:txEl>
                                              <p:pRg st="2" end="2"/>
                                            </p:txEl>
                                          </p:spTgt>
                                        </p:tgtEl>
                                      </p:cBhvr>
                                    </p:animEffect>
                                    <p:anim calcmode="lin" valueType="num">
                                      <p:cBhvr>
                                        <p:cTn id="21" dur="500" fill="hold"/>
                                        <p:tgtEl>
                                          <p:spTgt spid="56">
                                            <p:txEl>
                                              <p:pRg st="2" end="2"/>
                                            </p:txEl>
                                          </p:spTgt>
                                        </p:tgtEl>
                                        <p:attrNameLst>
                                          <p:attrName>ppt_x</p:attrName>
                                        </p:attrNameLst>
                                      </p:cBhvr>
                                      <p:tavLst>
                                        <p:tav tm="0">
                                          <p:val>
                                            <p:strVal val="#ppt_x"/>
                                          </p:val>
                                        </p:tav>
                                        <p:tav tm="100000">
                                          <p:val>
                                            <p:strVal val="#ppt_x"/>
                                          </p:val>
                                        </p:tav>
                                      </p:tavLst>
                                    </p:anim>
                                    <p:anim calcmode="lin" valueType="num">
                                      <p:cBhvr>
                                        <p:cTn id="22" dur="500" fill="hold"/>
                                        <p:tgtEl>
                                          <p:spTgt spid="56">
                                            <p:txEl>
                                              <p:pRg st="2" end="2"/>
                                            </p:txEl>
                                          </p:spTgt>
                                        </p:tgtEl>
                                        <p:attrNameLst>
                                          <p:attrName>ppt_y</p:attrName>
                                        </p:attrNameLst>
                                      </p:cBhvr>
                                      <p:tavLst>
                                        <p:tav tm="0">
                                          <p:val>
                                            <p:strVal val="#ppt_y+.1"/>
                                          </p:val>
                                        </p:tav>
                                        <p:tav tm="100000">
                                          <p:val>
                                            <p:strVal val="#ppt_y"/>
                                          </p:val>
                                        </p:tav>
                                      </p:tavLst>
                                    </p:anim>
                                  </p:childTnLst>
                                </p:cTn>
                              </p:par>
                            </p:childTnLst>
                          </p:cTn>
                        </p:par>
                        <p:par>
                          <p:cTn id="23" fill="hold">
                            <p:stCondLst>
                              <p:cond delay="1500"/>
                            </p:stCondLst>
                            <p:childTnLst>
                              <p:par>
                                <p:cTn id="24" presetID="42" presetClass="entr" presetSubtype="0" fill="hold" grpId="0" nodeType="afterEffect">
                                  <p:stCondLst>
                                    <p:cond delay="0"/>
                                  </p:stCondLst>
                                  <p:childTnLst>
                                    <p:set>
                                      <p:cBhvr>
                                        <p:cTn id="25" dur="1" fill="hold">
                                          <p:stCondLst>
                                            <p:cond delay="0"/>
                                          </p:stCondLst>
                                        </p:cTn>
                                        <p:tgtEl>
                                          <p:spTgt spid="56">
                                            <p:txEl>
                                              <p:pRg st="4" end="4"/>
                                            </p:txEl>
                                          </p:spTgt>
                                        </p:tgtEl>
                                        <p:attrNameLst>
                                          <p:attrName>style.visibility</p:attrName>
                                        </p:attrNameLst>
                                      </p:cBhvr>
                                      <p:to>
                                        <p:strVal val="visible"/>
                                      </p:to>
                                    </p:set>
                                    <p:animEffect transition="in" filter="fade">
                                      <p:cBhvr>
                                        <p:cTn id="26" dur="500"/>
                                        <p:tgtEl>
                                          <p:spTgt spid="56">
                                            <p:txEl>
                                              <p:pRg st="4" end="4"/>
                                            </p:txEl>
                                          </p:spTgt>
                                        </p:tgtEl>
                                      </p:cBhvr>
                                    </p:animEffect>
                                    <p:anim calcmode="lin" valueType="num">
                                      <p:cBhvr>
                                        <p:cTn id="27" dur="500" fill="hold"/>
                                        <p:tgtEl>
                                          <p:spTgt spid="56">
                                            <p:txEl>
                                              <p:pRg st="4" end="4"/>
                                            </p:txEl>
                                          </p:spTgt>
                                        </p:tgtEl>
                                        <p:attrNameLst>
                                          <p:attrName>ppt_x</p:attrName>
                                        </p:attrNameLst>
                                      </p:cBhvr>
                                      <p:tavLst>
                                        <p:tav tm="0">
                                          <p:val>
                                            <p:strVal val="#ppt_x"/>
                                          </p:val>
                                        </p:tav>
                                        <p:tav tm="100000">
                                          <p:val>
                                            <p:strVal val="#ppt_x"/>
                                          </p:val>
                                        </p:tav>
                                      </p:tavLst>
                                    </p:anim>
                                    <p:anim calcmode="lin" valueType="num">
                                      <p:cBhvr>
                                        <p:cTn id="28" dur="500" fill="hold"/>
                                        <p:tgtEl>
                                          <p:spTgt spid="56">
                                            <p:txEl>
                                              <p:pRg st="4" end="4"/>
                                            </p:txEl>
                                          </p:spTgt>
                                        </p:tgtEl>
                                        <p:attrNameLst>
                                          <p:attrName>ppt_y</p:attrName>
                                        </p:attrNameLst>
                                      </p:cBhvr>
                                      <p:tavLst>
                                        <p:tav tm="0">
                                          <p:val>
                                            <p:strVal val="#ppt_y+.1"/>
                                          </p:val>
                                        </p:tav>
                                        <p:tav tm="100000">
                                          <p:val>
                                            <p:strVal val="#ppt_y"/>
                                          </p:val>
                                        </p:tav>
                                      </p:tavLst>
                                    </p:anim>
                                  </p:childTnLst>
                                </p:cTn>
                              </p:par>
                            </p:childTnLst>
                          </p:cTn>
                        </p:par>
                        <p:par>
                          <p:cTn id="29" fill="hold">
                            <p:stCondLst>
                              <p:cond delay="2000"/>
                            </p:stCondLst>
                            <p:childTnLst>
                              <p:par>
                                <p:cTn id="30" presetID="42" presetClass="entr" presetSubtype="0" fill="hold" grpId="0" nodeType="afterEffect">
                                  <p:stCondLst>
                                    <p:cond delay="0"/>
                                  </p:stCondLst>
                                  <p:childTnLst>
                                    <p:set>
                                      <p:cBhvr>
                                        <p:cTn id="31" dur="1" fill="hold">
                                          <p:stCondLst>
                                            <p:cond delay="0"/>
                                          </p:stCondLst>
                                        </p:cTn>
                                        <p:tgtEl>
                                          <p:spTgt spid="56">
                                            <p:txEl>
                                              <p:pRg st="6" end="6"/>
                                            </p:txEl>
                                          </p:spTgt>
                                        </p:tgtEl>
                                        <p:attrNameLst>
                                          <p:attrName>style.visibility</p:attrName>
                                        </p:attrNameLst>
                                      </p:cBhvr>
                                      <p:to>
                                        <p:strVal val="visible"/>
                                      </p:to>
                                    </p:set>
                                    <p:animEffect transition="in" filter="fade">
                                      <p:cBhvr>
                                        <p:cTn id="32" dur="500"/>
                                        <p:tgtEl>
                                          <p:spTgt spid="56">
                                            <p:txEl>
                                              <p:pRg st="6" end="6"/>
                                            </p:txEl>
                                          </p:spTgt>
                                        </p:tgtEl>
                                      </p:cBhvr>
                                    </p:animEffect>
                                    <p:anim calcmode="lin" valueType="num">
                                      <p:cBhvr>
                                        <p:cTn id="33" dur="500" fill="hold"/>
                                        <p:tgtEl>
                                          <p:spTgt spid="56">
                                            <p:txEl>
                                              <p:pRg st="6" end="6"/>
                                            </p:txEl>
                                          </p:spTgt>
                                        </p:tgtEl>
                                        <p:attrNameLst>
                                          <p:attrName>ppt_x</p:attrName>
                                        </p:attrNameLst>
                                      </p:cBhvr>
                                      <p:tavLst>
                                        <p:tav tm="0">
                                          <p:val>
                                            <p:strVal val="#ppt_x"/>
                                          </p:val>
                                        </p:tav>
                                        <p:tav tm="100000">
                                          <p:val>
                                            <p:strVal val="#ppt_x"/>
                                          </p:val>
                                        </p:tav>
                                      </p:tavLst>
                                    </p:anim>
                                    <p:anim calcmode="lin" valueType="num">
                                      <p:cBhvr>
                                        <p:cTn id="34" dur="500" fill="hold"/>
                                        <p:tgtEl>
                                          <p:spTgt spid="56">
                                            <p:txEl>
                                              <p:pRg st="6" end="6"/>
                                            </p:txEl>
                                          </p:spTgt>
                                        </p:tgtEl>
                                        <p:attrNameLst>
                                          <p:attrName>ppt_y</p:attrName>
                                        </p:attrNameLst>
                                      </p:cBhvr>
                                      <p:tavLst>
                                        <p:tav tm="0">
                                          <p:val>
                                            <p:strVal val="#ppt_y+.1"/>
                                          </p:val>
                                        </p:tav>
                                        <p:tav tm="100000">
                                          <p:val>
                                            <p:strVal val="#ppt_y"/>
                                          </p:val>
                                        </p:tav>
                                      </p:tavLst>
                                    </p:anim>
                                  </p:childTnLst>
                                </p:cTn>
                              </p:par>
                            </p:childTnLst>
                          </p:cTn>
                        </p:par>
                        <p:par>
                          <p:cTn id="35" fill="hold">
                            <p:stCondLst>
                              <p:cond delay="2500"/>
                            </p:stCondLst>
                            <p:childTnLst>
                              <p:par>
                                <p:cTn id="36" presetID="42" presetClass="entr" presetSubtype="0" fill="hold" grpId="0" nodeType="afterEffect">
                                  <p:stCondLst>
                                    <p:cond delay="0"/>
                                  </p:stCondLst>
                                  <p:childTnLst>
                                    <p:set>
                                      <p:cBhvr>
                                        <p:cTn id="37" dur="1" fill="hold">
                                          <p:stCondLst>
                                            <p:cond delay="0"/>
                                          </p:stCondLst>
                                        </p:cTn>
                                        <p:tgtEl>
                                          <p:spTgt spid="56">
                                            <p:txEl>
                                              <p:pRg st="8" end="8"/>
                                            </p:txEl>
                                          </p:spTgt>
                                        </p:tgtEl>
                                        <p:attrNameLst>
                                          <p:attrName>style.visibility</p:attrName>
                                        </p:attrNameLst>
                                      </p:cBhvr>
                                      <p:to>
                                        <p:strVal val="visible"/>
                                      </p:to>
                                    </p:set>
                                    <p:animEffect transition="in" filter="fade">
                                      <p:cBhvr>
                                        <p:cTn id="38" dur="500"/>
                                        <p:tgtEl>
                                          <p:spTgt spid="56">
                                            <p:txEl>
                                              <p:pRg st="8" end="8"/>
                                            </p:txEl>
                                          </p:spTgt>
                                        </p:tgtEl>
                                      </p:cBhvr>
                                    </p:animEffect>
                                    <p:anim calcmode="lin" valueType="num">
                                      <p:cBhvr>
                                        <p:cTn id="39" dur="500" fill="hold"/>
                                        <p:tgtEl>
                                          <p:spTgt spid="56">
                                            <p:txEl>
                                              <p:pRg st="8" end="8"/>
                                            </p:txEl>
                                          </p:spTgt>
                                        </p:tgtEl>
                                        <p:attrNameLst>
                                          <p:attrName>ppt_x</p:attrName>
                                        </p:attrNameLst>
                                      </p:cBhvr>
                                      <p:tavLst>
                                        <p:tav tm="0">
                                          <p:val>
                                            <p:strVal val="#ppt_x"/>
                                          </p:val>
                                        </p:tav>
                                        <p:tav tm="100000">
                                          <p:val>
                                            <p:strVal val="#ppt_x"/>
                                          </p:val>
                                        </p:tav>
                                      </p:tavLst>
                                    </p:anim>
                                    <p:anim calcmode="lin" valueType="num">
                                      <p:cBhvr>
                                        <p:cTn id="40" dur="500" fill="hold"/>
                                        <p:tgtEl>
                                          <p:spTgt spid="56">
                                            <p:txEl>
                                              <p:pRg st="8" end="8"/>
                                            </p:txEl>
                                          </p:spTgt>
                                        </p:tgtEl>
                                        <p:attrNameLst>
                                          <p:attrName>ppt_y</p:attrName>
                                        </p:attrNameLst>
                                      </p:cBhvr>
                                      <p:tavLst>
                                        <p:tav tm="0">
                                          <p:val>
                                            <p:strVal val="#ppt_y+.1"/>
                                          </p:val>
                                        </p:tav>
                                        <p:tav tm="100000">
                                          <p:val>
                                            <p:strVal val="#ppt_y"/>
                                          </p:val>
                                        </p:tav>
                                      </p:tavLst>
                                    </p:anim>
                                  </p:childTnLst>
                                </p:cTn>
                              </p:par>
                            </p:childTnLst>
                          </p:cTn>
                        </p:par>
                        <p:par>
                          <p:cTn id="41" fill="hold">
                            <p:stCondLst>
                              <p:cond delay="3000"/>
                            </p:stCondLst>
                            <p:childTnLst>
                              <p:par>
                                <p:cTn id="42" presetID="42" presetClass="entr" presetSubtype="0" fill="hold" grpId="0" nodeType="afterEffect">
                                  <p:stCondLst>
                                    <p:cond delay="0"/>
                                  </p:stCondLst>
                                  <p:childTnLst>
                                    <p:set>
                                      <p:cBhvr>
                                        <p:cTn id="43" dur="1" fill="hold">
                                          <p:stCondLst>
                                            <p:cond delay="0"/>
                                          </p:stCondLst>
                                        </p:cTn>
                                        <p:tgtEl>
                                          <p:spTgt spid="56">
                                            <p:txEl>
                                              <p:pRg st="10" end="10"/>
                                            </p:txEl>
                                          </p:spTgt>
                                        </p:tgtEl>
                                        <p:attrNameLst>
                                          <p:attrName>style.visibility</p:attrName>
                                        </p:attrNameLst>
                                      </p:cBhvr>
                                      <p:to>
                                        <p:strVal val="visible"/>
                                      </p:to>
                                    </p:set>
                                    <p:animEffect transition="in" filter="fade">
                                      <p:cBhvr>
                                        <p:cTn id="44" dur="500"/>
                                        <p:tgtEl>
                                          <p:spTgt spid="56">
                                            <p:txEl>
                                              <p:pRg st="10" end="10"/>
                                            </p:txEl>
                                          </p:spTgt>
                                        </p:tgtEl>
                                      </p:cBhvr>
                                    </p:animEffect>
                                    <p:anim calcmode="lin" valueType="num">
                                      <p:cBhvr>
                                        <p:cTn id="45" dur="500" fill="hold"/>
                                        <p:tgtEl>
                                          <p:spTgt spid="56">
                                            <p:txEl>
                                              <p:pRg st="10" end="10"/>
                                            </p:txEl>
                                          </p:spTgt>
                                        </p:tgtEl>
                                        <p:attrNameLst>
                                          <p:attrName>ppt_x</p:attrName>
                                        </p:attrNameLst>
                                      </p:cBhvr>
                                      <p:tavLst>
                                        <p:tav tm="0">
                                          <p:val>
                                            <p:strVal val="#ppt_x"/>
                                          </p:val>
                                        </p:tav>
                                        <p:tav tm="100000">
                                          <p:val>
                                            <p:strVal val="#ppt_x"/>
                                          </p:val>
                                        </p:tav>
                                      </p:tavLst>
                                    </p:anim>
                                    <p:anim calcmode="lin" valueType="num">
                                      <p:cBhvr>
                                        <p:cTn id="46" dur="500" fill="hold"/>
                                        <p:tgtEl>
                                          <p:spTgt spid="56">
                                            <p:txEl>
                                              <p:pRg st="10" end="10"/>
                                            </p:txEl>
                                          </p:spTgt>
                                        </p:tgtEl>
                                        <p:attrNameLst>
                                          <p:attrName>ppt_y</p:attrName>
                                        </p:attrNameLst>
                                      </p:cBhvr>
                                      <p:tavLst>
                                        <p:tav tm="0">
                                          <p:val>
                                            <p:strVal val="#ppt_y+.1"/>
                                          </p:val>
                                        </p:tav>
                                        <p:tav tm="100000">
                                          <p:val>
                                            <p:strVal val="#ppt_y"/>
                                          </p:val>
                                        </p:tav>
                                      </p:tavLst>
                                    </p:anim>
                                  </p:childTnLst>
                                </p:cTn>
                              </p:par>
                            </p:childTnLst>
                          </p:cTn>
                        </p:par>
                        <p:par>
                          <p:cTn id="47" fill="hold">
                            <p:stCondLst>
                              <p:cond delay="3500"/>
                            </p:stCondLst>
                            <p:childTnLst>
                              <p:par>
                                <p:cTn id="48" presetID="53" presetClass="entr" presetSubtype="16" fill="hold" grpId="0" nodeType="afterEffect">
                                  <p:stCondLst>
                                    <p:cond delay="0"/>
                                  </p:stCondLst>
                                  <p:childTnLst>
                                    <p:set>
                                      <p:cBhvr>
                                        <p:cTn id="49" dur="1" fill="hold">
                                          <p:stCondLst>
                                            <p:cond delay="0"/>
                                          </p:stCondLst>
                                        </p:cTn>
                                        <p:tgtEl>
                                          <p:spTgt spid="27"/>
                                        </p:tgtEl>
                                        <p:attrNameLst>
                                          <p:attrName>style.visibility</p:attrName>
                                        </p:attrNameLst>
                                      </p:cBhvr>
                                      <p:to>
                                        <p:strVal val="visible"/>
                                      </p:to>
                                    </p:set>
                                    <p:anim calcmode="lin" valueType="num">
                                      <p:cBhvr>
                                        <p:cTn id="50" dur="500" fill="hold"/>
                                        <p:tgtEl>
                                          <p:spTgt spid="27"/>
                                        </p:tgtEl>
                                        <p:attrNameLst>
                                          <p:attrName>ppt_w</p:attrName>
                                        </p:attrNameLst>
                                      </p:cBhvr>
                                      <p:tavLst>
                                        <p:tav tm="0">
                                          <p:val>
                                            <p:fltVal val="0"/>
                                          </p:val>
                                        </p:tav>
                                        <p:tav tm="100000">
                                          <p:val>
                                            <p:strVal val="#ppt_w"/>
                                          </p:val>
                                        </p:tav>
                                      </p:tavLst>
                                    </p:anim>
                                    <p:anim calcmode="lin" valueType="num">
                                      <p:cBhvr>
                                        <p:cTn id="51" dur="500" fill="hold"/>
                                        <p:tgtEl>
                                          <p:spTgt spid="27"/>
                                        </p:tgtEl>
                                        <p:attrNameLst>
                                          <p:attrName>ppt_h</p:attrName>
                                        </p:attrNameLst>
                                      </p:cBhvr>
                                      <p:tavLst>
                                        <p:tav tm="0">
                                          <p:val>
                                            <p:fltVal val="0"/>
                                          </p:val>
                                        </p:tav>
                                        <p:tav tm="100000">
                                          <p:val>
                                            <p:strVal val="#ppt_h"/>
                                          </p:val>
                                        </p:tav>
                                      </p:tavLst>
                                    </p:anim>
                                    <p:animEffect transition="in" filter="fade">
                                      <p:cBhvr>
                                        <p:cTn id="52" dur="500"/>
                                        <p:tgtEl>
                                          <p:spTgt spid="27"/>
                                        </p:tgtEl>
                                      </p:cBhvr>
                                    </p:animEffect>
                                  </p:childTnLst>
                                </p:cTn>
                              </p:par>
                            </p:childTnLst>
                          </p:cTn>
                        </p:par>
                        <p:par>
                          <p:cTn id="53" fill="hold">
                            <p:stCondLst>
                              <p:cond delay="4000"/>
                            </p:stCondLst>
                            <p:childTnLst>
                              <p:par>
                                <p:cTn id="54" presetID="49" presetClass="entr" presetSubtype="0" decel="100000" fill="hold" grpId="0" nodeType="afterEffect">
                                  <p:stCondLst>
                                    <p:cond delay="0"/>
                                  </p:stCondLst>
                                  <p:childTnLst>
                                    <p:set>
                                      <p:cBhvr>
                                        <p:cTn id="55" dur="1" fill="hold">
                                          <p:stCondLst>
                                            <p:cond delay="0"/>
                                          </p:stCondLst>
                                        </p:cTn>
                                        <p:tgtEl>
                                          <p:spTgt spid="26"/>
                                        </p:tgtEl>
                                        <p:attrNameLst>
                                          <p:attrName>style.visibility</p:attrName>
                                        </p:attrNameLst>
                                      </p:cBhvr>
                                      <p:to>
                                        <p:strVal val="visible"/>
                                      </p:to>
                                    </p:set>
                                    <p:anim calcmode="lin" valueType="num">
                                      <p:cBhvr>
                                        <p:cTn id="56" dur="500" fill="hold"/>
                                        <p:tgtEl>
                                          <p:spTgt spid="26"/>
                                        </p:tgtEl>
                                        <p:attrNameLst>
                                          <p:attrName>ppt_w</p:attrName>
                                        </p:attrNameLst>
                                      </p:cBhvr>
                                      <p:tavLst>
                                        <p:tav tm="0">
                                          <p:val>
                                            <p:fltVal val="0"/>
                                          </p:val>
                                        </p:tav>
                                        <p:tav tm="100000">
                                          <p:val>
                                            <p:strVal val="#ppt_w"/>
                                          </p:val>
                                        </p:tav>
                                      </p:tavLst>
                                    </p:anim>
                                    <p:anim calcmode="lin" valueType="num">
                                      <p:cBhvr>
                                        <p:cTn id="57" dur="500" fill="hold"/>
                                        <p:tgtEl>
                                          <p:spTgt spid="26"/>
                                        </p:tgtEl>
                                        <p:attrNameLst>
                                          <p:attrName>ppt_h</p:attrName>
                                        </p:attrNameLst>
                                      </p:cBhvr>
                                      <p:tavLst>
                                        <p:tav tm="0">
                                          <p:val>
                                            <p:fltVal val="0"/>
                                          </p:val>
                                        </p:tav>
                                        <p:tav tm="100000">
                                          <p:val>
                                            <p:strVal val="#ppt_h"/>
                                          </p:val>
                                        </p:tav>
                                      </p:tavLst>
                                    </p:anim>
                                    <p:anim calcmode="lin" valueType="num">
                                      <p:cBhvr>
                                        <p:cTn id="58" dur="500" fill="hold"/>
                                        <p:tgtEl>
                                          <p:spTgt spid="26"/>
                                        </p:tgtEl>
                                        <p:attrNameLst>
                                          <p:attrName>style.rotation</p:attrName>
                                        </p:attrNameLst>
                                      </p:cBhvr>
                                      <p:tavLst>
                                        <p:tav tm="0">
                                          <p:val>
                                            <p:fltVal val="360"/>
                                          </p:val>
                                        </p:tav>
                                        <p:tav tm="100000">
                                          <p:val>
                                            <p:fltVal val="0"/>
                                          </p:val>
                                        </p:tav>
                                      </p:tavLst>
                                    </p:anim>
                                    <p:animEffect transition="in" filter="fade">
                                      <p:cBhvr>
                                        <p:cTn id="59" dur="500"/>
                                        <p:tgtEl>
                                          <p:spTgt spid="26"/>
                                        </p:tgtEl>
                                      </p:cBhvr>
                                    </p:animEffect>
                                  </p:childTnLst>
                                </p:cTn>
                              </p:par>
                            </p:childTnLst>
                          </p:cTn>
                        </p:par>
                        <p:par>
                          <p:cTn id="60" fill="hold">
                            <p:stCondLst>
                              <p:cond delay="4500"/>
                            </p:stCondLst>
                            <p:childTnLst>
                              <p:par>
                                <p:cTn id="61" presetID="18" presetClass="entr" presetSubtype="6" fill="hold" nodeType="afterEffect">
                                  <p:stCondLst>
                                    <p:cond delay="0"/>
                                  </p:stCondLst>
                                  <p:childTnLst>
                                    <p:set>
                                      <p:cBhvr>
                                        <p:cTn id="62" dur="1" fill="hold">
                                          <p:stCondLst>
                                            <p:cond delay="0"/>
                                          </p:stCondLst>
                                        </p:cTn>
                                        <p:tgtEl>
                                          <p:spTgt spid="63"/>
                                        </p:tgtEl>
                                        <p:attrNameLst>
                                          <p:attrName>style.visibility</p:attrName>
                                        </p:attrNameLst>
                                      </p:cBhvr>
                                      <p:to>
                                        <p:strVal val="visible"/>
                                      </p:to>
                                    </p:set>
                                    <p:animEffect transition="in" filter="strips(downRight)">
                                      <p:cBhvr>
                                        <p:cTn id="63" dur="1000"/>
                                        <p:tgtEl>
                                          <p:spTgt spid="63"/>
                                        </p:tgtEl>
                                      </p:cBhvr>
                                    </p:animEffect>
                                  </p:childTnLst>
                                </p:cTn>
                              </p:par>
                            </p:childTnLst>
                          </p:cTn>
                        </p:par>
                        <p:par>
                          <p:cTn id="64" fill="hold">
                            <p:stCondLst>
                              <p:cond delay="5500"/>
                            </p:stCondLst>
                            <p:childTnLst>
                              <p:par>
                                <p:cTn id="65" presetID="53" presetClass="entr" presetSubtype="16" fill="hold" grpId="0" nodeType="afterEffect">
                                  <p:stCondLst>
                                    <p:cond delay="0"/>
                                  </p:stCondLst>
                                  <p:childTnLst>
                                    <p:set>
                                      <p:cBhvr>
                                        <p:cTn id="66" dur="1" fill="hold">
                                          <p:stCondLst>
                                            <p:cond delay="0"/>
                                          </p:stCondLst>
                                        </p:cTn>
                                        <p:tgtEl>
                                          <p:spTgt spid="34"/>
                                        </p:tgtEl>
                                        <p:attrNameLst>
                                          <p:attrName>style.visibility</p:attrName>
                                        </p:attrNameLst>
                                      </p:cBhvr>
                                      <p:to>
                                        <p:strVal val="visible"/>
                                      </p:to>
                                    </p:set>
                                    <p:anim calcmode="lin" valueType="num">
                                      <p:cBhvr>
                                        <p:cTn id="67" dur="500" fill="hold"/>
                                        <p:tgtEl>
                                          <p:spTgt spid="34"/>
                                        </p:tgtEl>
                                        <p:attrNameLst>
                                          <p:attrName>ppt_w</p:attrName>
                                        </p:attrNameLst>
                                      </p:cBhvr>
                                      <p:tavLst>
                                        <p:tav tm="0">
                                          <p:val>
                                            <p:fltVal val="0"/>
                                          </p:val>
                                        </p:tav>
                                        <p:tav tm="100000">
                                          <p:val>
                                            <p:strVal val="#ppt_w"/>
                                          </p:val>
                                        </p:tav>
                                      </p:tavLst>
                                    </p:anim>
                                    <p:anim calcmode="lin" valueType="num">
                                      <p:cBhvr>
                                        <p:cTn id="68" dur="500" fill="hold"/>
                                        <p:tgtEl>
                                          <p:spTgt spid="34"/>
                                        </p:tgtEl>
                                        <p:attrNameLst>
                                          <p:attrName>ppt_h</p:attrName>
                                        </p:attrNameLst>
                                      </p:cBhvr>
                                      <p:tavLst>
                                        <p:tav tm="0">
                                          <p:val>
                                            <p:fltVal val="0"/>
                                          </p:val>
                                        </p:tav>
                                        <p:tav tm="100000">
                                          <p:val>
                                            <p:strVal val="#ppt_h"/>
                                          </p:val>
                                        </p:tav>
                                      </p:tavLst>
                                    </p:anim>
                                    <p:animEffect transition="in" filter="fade">
                                      <p:cBhvr>
                                        <p:cTn id="69" dur="500"/>
                                        <p:tgtEl>
                                          <p:spTgt spid="34"/>
                                        </p:tgtEl>
                                      </p:cBhvr>
                                    </p:animEffect>
                                  </p:childTnLst>
                                </p:cTn>
                              </p:par>
                            </p:childTnLst>
                          </p:cTn>
                        </p:par>
                        <p:par>
                          <p:cTn id="70" fill="hold">
                            <p:stCondLst>
                              <p:cond delay="6000"/>
                            </p:stCondLst>
                            <p:childTnLst>
                              <p:par>
                                <p:cTn id="71" presetID="49" presetClass="entr" presetSubtype="0" decel="100000" fill="hold" grpId="0" nodeType="afterEffect">
                                  <p:stCondLst>
                                    <p:cond delay="0"/>
                                  </p:stCondLst>
                                  <p:childTnLst>
                                    <p:set>
                                      <p:cBhvr>
                                        <p:cTn id="72" dur="1" fill="hold">
                                          <p:stCondLst>
                                            <p:cond delay="0"/>
                                          </p:stCondLst>
                                        </p:cTn>
                                        <p:tgtEl>
                                          <p:spTgt spid="33"/>
                                        </p:tgtEl>
                                        <p:attrNameLst>
                                          <p:attrName>style.visibility</p:attrName>
                                        </p:attrNameLst>
                                      </p:cBhvr>
                                      <p:to>
                                        <p:strVal val="visible"/>
                                      </p:to>
                                    </p:set>
                                    <p:anim calcmode="lin" valueType="num">
                                      <p:cBhvr>
                                        <p:cTn id="73" dur="500" fill="hold"/>
                                        <p:tgtEl>
                                          <p:spTgt spid="33"/>
                                        </p:tgtEl>
                                        <p:attrNameLst>
                                          <p:attrName>ppt_w</p:attrName>
                                        </p:attrNameLst>
                                      </p:cBhvr>
                                      <p:tavLst>
                                        <p:tav tm="0">
                                          <p:val>
                                            <p:fltVal val="0"/>
                                          </p:val>
                                        </p:tav>
                                        <p:tav tm="100000">
                                          <p:val>
                                            <p:strVal val="#ppt_w"/>
                                          </p:val>
                                        </p:tav>
                                      </p:tavLst>
                                    </p:anim>
                                    <p:anim calcmode="lin" valueType="num">
                                      <p:cBhvr>
                                        <p:cTn id="74" dur="500" fill="hold"/>
                                        <p:tgtEl>
                                          <p:spTgt spid="33"/>
                                        </p:tgtEl>
                                        <p:attrNameLst>
                                          <p:attrName>ppt_h</p:attrName>
                                        </p:attrNameLst>
                                      </p:cBhvr>
                                      <p:tavLst>
                                        <p:tav tm="0">
                                          <p:val>
                                            <p:fltVal val="0"/>
                                          </p:val>
                                        </p:tav>
                                        <p:tav tm="100000">
                                          <p:val>
                                            <p:strVal val="#ppt_h"/>
                                          </p:val>
                                        </p:tav>
                                      </p:tavLst>
                                    </p:anim>
                                    <p:anim calcmode="lin" valueType="num">
                                      <p:cBhvr>
                                        <p:cTn id="75" dur="500" fill="hold"/>
                                        <p:tgtEl>
                                          <p:spTgt spid="33"/>
                                        </p:tgtEl>
                                        <p:attrNameLst>
                                          <p:attrName>style.rotation</p:attrName>
                                        </p:attrNameLst>
                                      </p:cBhvr>
                                      <p:tavLst>
                                        <p:tav tm="0">
                                          <p:val>
                                            <p:fltVal val="360"/>
                                          </p:val>
                                        </p:tav>
                                        <p:tav tm="100000">
                                          <p:val>
                                            <p:fltVal val="0"/>
                                          </p:val>
                                        </p:tav>
                                      </p:tavLst>
                                    </p:anim>
                                    <p:animEffect transition="in" filter="fade">
                                      <p:cBhvr>
                                        <p:cTn id="76" dur="500"/>
                                        <p:tgtEl>
                                          <p:spTgt spid="33"/>
                                        </p:tgtEl>
                                      </p:cBhvr>
                                    </p:animEffect>
                                  </p:childTnLst>
                                </p:cTn>
                              </p:par>
                            </p:childTnLst>
                          </p:cTn>
                        </p:par>
                        <p:par>
                          <p:cTn id="77" fill="hold">
                            <p:stCondLst>
                              <p:cond delay="6500"/>
                            </p:stCondLst>
                            <p:childTnLst>
                              <p:par>
                                <p:cTn id="78" presetID="18" presetClass="entr" presetSubtype="12" fill="hold" nodeType="afterEffect">
                                  <p:stCondLst>
                                    <p:cond delay="0"/>
                                  </p:stCondLst>
                                  <p:childTnLst>
                                    <p:set>
                                      <p:cBhvr>
                                        <p:cTn id="79" dur="1" fill="hold">
                                          <p:stCondLst>
                                            <p:cond delay="0"/>
                                          </p:stCondLst>
                                        </p:cTn>
                                        <p:tgtEl>
                                          <p:spTgt spid="64"/>
                                        </p:tgtEl>
                                        <p:attrNameLst>
                                          <p:attrName>style.visibility</p:attrName>
                                        </p:attrNameLst>
                                      </p:cBhvr>
                                      <p:to>
                                        <p:strVal val="visible"/>
                                      </p:to>
                                    </p:set>
                                    <p:animEffect transition="in" filter="strips(downLeft)">
                                      <p:cBhvr>
                                        <p:cTn id="80" dur="500"/>
                                        <p:tgtEl>
                                          <p:spTgt spid="64"/>
                                        </p:tgtEl>
                                      </p:cBhvr>
                                    </p:animEffect>
                                  </p:childTnLst>
                                </p:cTn>
                              </p:par>
                            </p:childTnLst>
                          </p:cTn>
                        </p:par>
                        <p:par>
                          <p:cTn id="81" fill="hold">
                            <p:stCondLst>
                              <p:cond delay="7000"/>
                            </p:stCondLst>
                            <p:childTnLst>
                              <p:par>
                                <p:cTn id="82" presetID="53" presetClass="entr" presetSubtype="16" fill="hold" grpId="0" nodeType="afterEffect">
                                  <p:stCondLst>
                                    <p:cond delay="0"/>
                                  </p:stCondLst>
                                  <p:childTnLst>
                                    <p:set>
                                      <p:cBhvr>
                                        <p:cTn id="83" dur="1" fill="hold">
                                          <p:stCondLst>
                                            <p:cond delay="0"/>
                                          </p:stCondLst>
                                        </p:cTn>
                                        <p:tgtEl>
                                          <p:spTgt spid="40"/>
                                        </p:tgtEl>
                                        <p:attrNameLst>
                                          <p:attrName>style.visibility</p:attrName>
                                        </p:attrNameLst>
                                      </p:cBhvr>
                                      <p:to>
                                        <p:strVal val="visible"/>
                                      </p:to>
                                    </p:set>
                                    <p:anim calcmode="lin" valueType="num">
                                      <p:cBhvr>
                                        <p:cTn id="84" dur="500" fill="hold"/>
                                        <p:tgtEl>
                                          <p:spTgt spid="40"/>
                                        </p:tgtEl>
                                        <p:attrNameLst>
                                          <p:attrName>ppt_w</p:attrName>
                                        </p:attrNameLst>
                                      </p:cBhvr>
                                      <p:tavLst>
                                        <p:tav tm="0">
                                          <p:val>
                                            <p:fltVal val="0"/>
                                          </p:val>
                                        </p:tav>
                                        <p:tav tm="100000">
                                          <p:val>
                                            <p:strVal val="#ppt_w"/>
                                          </p:val>
                                        </p:tav>
                                      </p:tavLst>
                                    </p:anim>
                                    <p:anim calcmode="lin" valueType="num">
                                      <p:cBhvr>
                                        <p:cTn id="85" dur="500" fill="hold"/>
                                        <p:tgtEl>
                                          <p:spTgt spid="40"/>
                                        </p:tgtEl>
                                        <p:attrNameLst>
                                          <p:attrName>ppt_h</p:attrName>
                                        </p:attrNameLst>
                                      </p:cBhvr>
                                      <p:tavLst>
                                        <p:tav tm="0">
                                          <p:val>
                                            <p:fltVal val="0"/>
                                          </p:val>
                                        </p:tav>
                                        <p:tav tm="100000">
                                          <p:val>
                                            <p:strVal val="#ppt_h"/>
                                          </p:val>
                                        </p:tav>
                                      </p:tavLst>
                                    </p:anim>
                                    <p:animEffect transition="in" filter="fade">
                                      <p:cBhvr>
                                        <p:cTn id="86" dur="500"/>
                                        <p:tgtEl>
                                          <p:spTgt spid="40"/>
                                        </p:tgtEl>
                                      </p:cBhvr>
                                    </p:animEffect>
                                  </p:childTnLst>
                                </p:cTn>
                              </p:par>
                            </p:childTnLst>
                          </p:cTn>
                        </p:par>
                        <p:par>
                          <p:cTn id="87" fill="hold">
                            <p:stCondLst>
                              <p:cond delay="7500"/>
                            </p:stCondLst>
                            <p:childTnLst>
                              <p:par>
                                <p:cTn id="88" presetID="49" presetClass="entr" presetSubtype="0" decel="100000" fill="hold" grpId="0" nodeType="afterEffect">
                                  <p:stCondLst>
                                    <p:cond delay="0"/>
                                  </p:stCondLst>
                                  <p:childTnLst>
                                    <p:set>
                                      <p:cBhvr>
                                        <p:cTn id="89" dur="1" fill="hold">
                                          <p:stCondLst>
                                            <p:cond delay="0"/>
                                          </p:stCondLst>
                                        </p:cTn>
                                        <p:tgtEl>
                                          <p:spTgt spid="39"/>
                                        </p:tgtEl>
                                        <p:attrNameLst>
                                          <p:attrName>style.visibility</p:attrName>
                                        </p:attrNameLst>
                                      </p:cBhvr>
                                      <p:to>
                                        <p:strVal val="visible"/>
                                      </p:to>
                                    </p:set>
                                    <p:anim calcmode="lin" valueType="num">
                                      <p:cBhvr>
                                        <p:cTn id="90" dur="500" fill="hold"/>
                                        <p:tgtEl>
                                          <p:spTgt spid="39"/>
                                        </p:tgtEl>
                                        <p:attrNameLst>
                                          <p:attrName>ppt_w</p:attrName>
                                        </p:attrNameLst>
                                      </p:cBhvr>
                                      <p:tavLst>
                                        <p:tav tm="0">
                                          <p:val>
                                            <p:fltVal val="0"/>
                                          </p:val>
                                        </p:tav>
                                        <p:tav tm="100000">
                                          <p:val>
                                            <p:strVal val="#ppt_w"/>
                                          </p:val>
                                        </p:tav>
                                      </p:tavLst>
                                    </p:anim>
                                    <p:anim calcmode="lin" valueType="num">
                                      <p:cBhvr>
                                        <p:cTn id="91" dur="500" fill="hold"/>
                                        <p:tgtEl>
                                          <p:spTgt spid="39"/>
                                        </p:tgtEl>
                                        <p:attrNameLst>
                                          <p:attrName>ppt_h</p:attrName>
                                        </p:attrNameLst>
                                      </p:cBhvr>
                                      <p:tavLst>
                                        <p:tav tm="0">
                                          <p:val>
                                            <p:fltVal val="0"/>
                                          </p:val>
                                        </p:tav>
                                        <p:tav tm="100000">
                                          <p:val>
                                            <p:strVal val="#ppt_h"/>
                                          </p:val>
                                        </p:tav>
                                      </p:tavLst>
                                    </p:anim>
                                    <p:anim calcmode="lin" valueType="num">
                                      <p:cBhvr>
                                        <p:cTn id="92" dur="500" fill="hold"/>
                                        <p:tgtEl>
                                          <p:spTgt spid="39"/>
                                        </p:tgtEl>
                                        <p:attrNameLst>
                                          <p:attrName>style.rotation</p:attrName>
                                        </p:attrNameLst>
                                      </p:cBhvr>
                                      <p:tavLst>
                                        <p:tav tm="0">
                                          <p:val>
                                            <p:fltVal val="360"/>
                                          </p:val>
                                        </p:tav>
                                        <p:tav tm="100000">
                                          <p:val>
                                            <p:fltVal val="0"/>
                                          </p:val>
                                        </p:tav>
                                      </p:tavLst>
                                    </p:anim>
                                    <p:animEffect transition="in" filter="fade">
                                      <p:cBhvr>
                                        <p:cTn id="93" dur="500"/>
                                        <p:tgtEl>
                                          <p:spTgt spid="39"/>
                                        </p:tgtEl>
                                      </p:cBhvr>
                                    </p:animEffect>
                                  </p:childTnLst>
                                </p:cTn>
                              </p:par>
                            </p:childTnLst>
                          </p:cTn>
                        </p:par>
                        <p:par>
                          <p:cTn id="94" fill="hold">
                            <p:stCondLst>
                              <p:cond delay="8000"/>
                            </p:stCondLst>
                            <p:childTnLst>
                              <p:par>
                                <p:cTn id="95" presetID="18" presetClass="entr" presetSubtype="9" fill="hold" nodeType="afterEffect">
                                  <p:stCondLst>
                                    <p:cond delay="0"/>
                                  </p:stCondLst>
                                  <p:childTnLst>
                                    <p:set>
                                      <p:cBhvr>
                                        <p:cTn id="96" dur="1" fill="hold">
                                          <p:stCondLst>
                                            <p:cond delay="0"/>
                                          </p:stCondLst>
                                        </p:cTn>
                                        <p:tgtEl>
                                          <p:spTgt spid="65"/>
                                        </p:tgtEl>
                                        <p:attrNameLst>
                                          <p:attrName>style.visibility</p:attrName>
                                        </p:attrNameLst>
                                      </p:cBhvr>
                                      <p:to>
                                        <p:strVal val="visible"/>
                                      </p:to>
                                    </p:set>
                                    <p:animEffect transition="in" filter="strips(upLeft)">
                                      <p:cBhvr>
                                        <p:cTn id="97" dur="500"/>
                                        <p:tgtEl>
                                          <p:spTgt spid="65"/>
                                        </p:tgtEl>
                                      </p:cBhvr>
                                    </p:animEffect>
                                  </p:childTnLst>
                                </p:cTn>
                              </p:par>
                            </p:childTnLst>
                          </p:cTn>
                        </p:par>
                        <p:par>
                          <p:cTn id="98" fill="hold">
                            <p:stCondLst>
                              <p:cond delay="8500"/>
                            </p:stCondLst>
                            <p:childTnLst>
                              <p:par>
                                <p:cTn id="99" presetID="53" presetClass="entr" presetSubtype="16" fill="hold" grpId="0" nodeType="afterEffect">
                                  <p:stCondLst>
                                    <p:cond delay="0"/>
                                  </p:stCondLst>
                                  <p:childTnLst>
                                    <p:set>
                                      <p:cBhvr>
                                        <p:cTn id="100" dur="1" fill="hold">
                                          <p:stCondLst>
                                            <p:cond delay="0"/>
                                          </p:stCondLst>
                                        </p:cTn>
                                        <p:tgtEl>
                                          <p:spTgt spid="46"/>
                                        </p:tgtEl>
                                        <p:attrNameLst>
                                          <p:attrName>style.visibility</p:attrName>
                                        </p:attrNameLst>
                                      </p:cBhvr>
                                      <p:to>
                                        <p:strVal val="visible"/>
                                      </p:to>
                                    </p:set>
                                    <p:anim calcmode="lin" valueType="num">
                                      <p:cBhvr>
                                        <p:cTn id="101" dur="500" fill="hold"/>
                                        <p:tgtEl>
                                          <p:spTgt spid="46"/>
                                        </p:tgtEl>
                                        <p:attrNameLst>
                                          <p:attrName>ppt_w</p:attrName>
                                        </p:attrNameLst>
                                      </p:cBhvr>
                                      <p:tavLst>
                                        <p:tav tm="0">
                                          <p:val>
                                            <p:fltVal val="0"/>
                                          </p:val>
                                        </p:tav>
                                        <p:tav tm="100000">
                                          <p:val>
                                            <p:strVal val="#ppt_w"/>
                                          </p:val>
                                        </p:tav>
                                      </p:tavLst>
                                    </p:anim>
                                    <p:anim calcmode="lin" valueType="num">
                                      <p:cBhvr>
                                        <p:cTn id="102" dur="500" fill="hold"/>
                                        <p:tgtEl>
                                          <p:spTgt spid="46"/>
                                        </p:tgtEl>
                                        <p:attrNameLst>
                                          <p:attrName>ppt_h</p:attrName>
                                        </p:attrNameLst>
                                      </p:cBhvr>
                                      <p:tavLst>
                                        <p:tav tm="0">
                                          <p:val>
                                            <p:fltVal val="0"/>
                                          </p:val>
                                        </p:tav>
                                        <p:tav tm="100000">
                                          <p:val>
                                            <p:strVal val="#ppt_h"/>
                                          </p:val>
                                        </p:tav>
                                      </p:tavLst>
                                    </p:anim>
                                    <p:animEffect transition="in" filter="fade">
                                      <p:cBhvr>
                                        <p:cTn id="103" dur="500"/>
                                        <p:tgtEl>
                                          <p:spTgt spid="46"/>
                                        </p:tgtEl>
                                      </p:cBhvr>
                                    </p:animEffect>
                                  </p:childTnLst>
                                </p:cTn>
                              </p:par>
                            </p:childTnLst>
                          </p:cTn>
                        </p:par>
                        <p:par>
                          <p:cTn id="104" fill="hold">
                            <p:stCondLst>
                              <p:cond delay="9000"/>
                            </p:stCondLst>
                            <p:childTnLst>
                              <p:par>
                                <p:cTn id="105" presetID="49" presetClass="entr" presetSubtype="0" decel="100000" fill="hold" grpId="0" nodeType="afterEffect">
                                  <p:stCondLst>
                                    <p:cond delay="0"/>
                                  </p:stCondLst>
                                  <p:childTnLst>
                                    <p:set>
                                      <p:cBhvr>
                                        <p:cTn id="106" dur="1" fill="hold">
                                          <p:stCondLst>
                                            <p:cond delay="0"/>
                                          </p:stCondLst>
                                        </p:cTn>
                                        <p:tgtEl>
                                          <p:spTgt spid="45"/>
                                        </p:tgtEl>
                                        <p:attrNameLst>
                                          <p:attrName>style.visibility</p:attrName>
                                        </p:attrNameLst>
                                      </p:cBhvr>
                                      <p:to>
                                        <p:strVal val="visible"/>
                                      </p:to>
                                    </p:set>
                                    <p:anim calcmode="lin" valueType="num">
                                      <p:cBhvr>
                                        <p:cTn id="107" dur="500" fill="hold"/>
                                        <p:tgtEl>
                                          <p:spTgt spid="45"/>
                                        </p:tgtEl>
                                        <p:attrNameLst>
                                          <p:attrName>ppt_w</p:attrName>
                                        </p:attrNameLst>
                                      </p:cBhvr>
                                      <p:tavLst>
                                        <p:tav tm="0">
                                          <p:val>
                                            <p:fltVal val="0"/>
                                          </p:val>
                                        </p:tav>
                                        <p:tav tm="100000">
                                          <p:val>
                                            <p:strVal val="#ppt_w"/>
                                          </p:val>
                                        </p:tav>
                                      </p:tavLst>
                                    </p:anim>
                                    <p:anim calcmode="lin" valueType="num">
                                      <p:cBhvr>
                                        <p:cTn id="108" dur="500" fill="hold"/>
                                        <p:tgtEl>
                                          <p:spTgt spid="45"/>
                                        </p:tgtEl>
                                        <p:attrNameLst>
                                          <p:attrName>ppt_h</p:attrName>
                                        </p:attrNameLst>
                                      </p:cBhvr>
                                      <p:tavLst>
                                        <p:tav tm="0">
                                          <p:val>
                                            <p:fltVal val="0"/>
                                          </p:val>
                                        </p:tav>
                                        <p:tav tm="100000">
                                          <p:val>
                                            <p:strVal val="#ppt_h"/>
                                          </p:val>
                                        </p:tav>
                                      </p:tavLst>
                                    </p:anim>
                                    <p:anim calcmode="lin" valueType="num">
                                      <p:cBhvr>
                                        <p:cTn id="109" dur="500" fill="hold"/>
                                        <p:tgtEl>
                                          <p:spTgt spid="45"/>
                                        </p:tgtEl>
                                        <p:attrNameLst>
                                          <p:attrName>style.rotation</p:attrName>
                                        </p:attrNameLst>
                                      </p:cBhvr>
                                      <p:tavLst>
                                        <p:tav tm="0">
                                          <p:val>
                                            <p:fltVal val="360"/>
                                          </p:val>
                                        </p:tav>
                                        <p:tav tm="100000">
                                          <p:val>
                                            <p:fltVal val="0"/>
                                          </p:val>
                                        </p:tav>
                                      </p:tavLst>
                                    </p:anim>
                                    <p:animEffect transition="in" filter="fade">
                                      <p:cBhvr>
                                        <p:cTn id="110" dur="500"/>
                                        <p:tgtEl>
                                          <p:spTgt spid="45"/>
                                        </p:tgtEl>
                                      </p:cBhvr>
                                    </p:animEffect>
                                  </p:childTnLst>
                                </p:cTn>
                              </p:par>
                            </p:childTnLst>
                          </p:cTn>
                        </p:par>
                        <p:par>
                          <p:cTn id="111" fill="hold">
                            <p:stCondLst>
                              <p:cond delay="9500"/>
                            </p:stCondLst>
                            <p:childTnLst>
                              <p:par>
                                <p:cTn id="112" presetID="18" presetClass="entr" presetSubtype="3" fill="hold" nodeType="afterEffect">
                                  <p:stCondLst>
                                    <p:cond delay="0"/>
                                  </p:stCondLst>
                                  <p:childTnLst>
                                    <p:set>
                                      <p:cBhvr>
                                        <p:cTn id="113" dur="1" fill="hold">
                                          <p:stCondLst>
                                            <p:cond delay="0"/>
                                          </p:stCondLst>
                                        </p:cTn>
                                        <p:tgtEl>
                                          <p:spTgt spid="66"/>
                                        </p:tgtEl>
                                        <p:attrNameLst>
                                          <p:attrName>style.visibility</p:attrName>
                                        </p:attrNameLst>
                                      </p:cBhvr>
                                      <p:to>
                                        <p:strVal val="visible"/>
                                      </p:to>
                                    </p:set>
                                    <p:animEffect transition="in" filter="strips(upRight)">
                                      <p:cBhvr>
                                        <p:cTn id="114" dur="500"/>
                                        <p:tgtEl>
                                          <p:spTgt spid="66"/>
                                        </p:tgtEl>
                                      </p:cBhvr>
                                    </p:animEffect>
                                  </p:childTnLst>
                                </p:cTn>
                              </p:par>
                            </p:childTnLst>
                          </p:cTn>
                        </p:par>
                        <p:par>
                          <p:cTn id="115" fill="hold">
                            <p:stCondLst>
                              <p:cond delay="10000"/>
                            </p:stCondLst>
                            <p:childTnLst>
                              <p:par>
                                <p:cTn id="116" presetID="53" presetClass="entr" presetSubtype="16" fill="hold" grpId="0" nodeType="afterEffect">
                                  <p:stCondLst>
                                    <p:cond delay="0"/>
                                  </p:stCondLst>
                                  <p:childTnLst>
                                    <p:set>
                                      <p:cBhvr>
                                        <p:cTn id="117" dur="1" fill="hold">
                                          <p:stCondLst>
                                            <p:cond delay="0"/>
                                          </p:stCondLst>
                                        </p:cTn>
                                        <p:tgtEl>
                                          <p:spTgt spid="52"/>
                                        </p:tgtEl>
                                        <p:attrNameLst>
                                          <p:attrName>style.visibility</p:attrName>
                                        </p:attrNameLst>
                                      </p:cBhvr>
                                      <p:to>
                                        <p:strVal val="visible"/>
                                      </p:to>
                                    </p:set>
                                    <p:anim calcmode="lin" valueType="num">
                                      <p:cBhvr>
                                        <p:cTn id="118" dur="500" fill="hold"/>
                                        <p:tgtEl>
                                          <p:spTgt spid="52"/>
                                        </p:tgtEl>
                                        <p:attrNameLst>
                                          <p:attrName>ppt_w</p:attrName>
                                        </p:attrNameLst>
                                      </p:cBhvr>
                                      <p:tavLst>
                                        <p:tav tm="0">
                                          <p:val>
                                            <p:fltVal val="0"/>
                                          </p:val>
                                        </p:tav>
                                        <p:tav tm="100000">
                                          <p:val>
                                            <p:strVal val="#ppt_w"/>
                                          </p:val>
                                        </p:tav>
                                      </p:tavLst>
                                    </p:anim>
                                    <p:anim calcmode="lin" valueType="num">
                                      <p:cBhvr>
                                        <p:cTn id="119" dur="500" fill="hold"/>
                                        <p:tgtEl>
                                          <p:spTgt spid="52"/>
                                        </p:tgtEl>
                                        <p:attrNameLst>
                                          <p:attrName>ppt_h</p:attrName>
                                        </p:attrNameLst>
                                      </p:cBhvr>
                                      <p:tavLst>
                                        <p:tav tm="0">
                                          <p:val>
                                            <p:fltVal val="0"/>
                                          </p:val>
                                        </p:tav>
                                        <p:tav tm="100000">
                                          <p:val>
                                            <p:strVal val="#ppt_h"/>
                                          </p:val>
                                        </p:tav>
                                      </p:tavLst>
                                    </p:anim>
                                    <p:animEffect transition="in" filter="fade">
                                      <p:cBhvr>
                                        <p:cTn id="120" dur="500"/>
                                        <p:tgtEl>
                                          <p:spTgt spid="52"/>
                                        </p:tgtEl>
                                      </p:cBhvr>
                                    </p:animEffect>
                                  </p:childTnLst>
                                </p:cTn>
                              </p:par>
                            </p:childTnLst>
                          </p:cTn>
                        </p:par>
                        <p:par>
                          <p:cTn id="121" fill="hold">
                            <p:stCondLst>
                              <p:cond delay="10500"/>
                            </p:stCondLst>
                            <p:childTnLst>
                              <p:par>
                                <p:cTn id="122" presetID="49" presetClass="entr" presetSubtype="0" decel="100000" fill="hold" grpId="0" nodeType="afterEffect">
                                  <p:stCondLst>
                                    <p:cond delay="0"/>
                                  </p:stCondLst>
                                  <p:childTnLst>
                                    <p:set>
                                      <p:cBhvr>
                                        <p:cTn id="123" dur="1" fill="hold">
                                          <p:stCondLst>
                                            <p:cond delay="0"/>
                                          </p:stCondLst>
                                        </p:cTn>
                                        <p:tgtEl>
                                          <p:spTgt spid="51"/>
                                        </p:tgtEl>
                                        <p:attrNameLst>
                                          <p:attrName>style.visibility</p:attrName>
                                        </p:attrNameLst>
                                      </p:cBhvr>
                                      <p:to>
                                        <p:strVal val="visible"/>
                                      </p:to>
                                    </p:set>
                                    <p:anim calcmode="lin" valueType="num">
                                      <p:cBhvr>
                                        <p:cTn id="124" dur="500" fill="hold"/>
                                        <p:tgtEl>
                                          <p:spTgt spid="51"/>
                                        </p:tgtEl>
                                        <p:attrNameLst>
                                          <p:attrName>ppt_w</p:attrName>
                                        </p:attrNameLst>
                                      </p:cBhvr>
                                      <p:tavLst>
                                        <p:tav tm="0">
                                          <p:val>
                                            <p:fltVal val="0"/>
                                          </p:val>
                                        </p:tav>
                                        <p:tav tm="100000">
                                          <p:val>
                                            <p:strVal val="#ppt_w"/>
                                          </p:val>
                                        </p:tav>
                                      </p:tavLst>
                                    </p:anim>
                                    <p:anim calcmode="lin" valueType="num">
                                      <p:cBhvr>
                                        <p:cTn id="125" dur="500" fill="hold"/>
                                        <p:tgtEl>
                                          <p:spTgt spid="51"/>
                                        </p:tgtEl>
                                        <p:attrNameLst>
                                          <p:attrName>ppt_h</p:attrName>
                                        </p:attrNameLst>
                                      </p:cBhvr>
                                      <p:tavLst>
                                        <p:tav tm="0">
                                          <p:val>
                                            <p:fltVal val="0"/>
                                          </p:val>
                                        </p:tav>
                                        <p:tav tm="100000">
                                          <p:val>
                                            <p:strVal val="#ppt_h"/>
                                          </p:val>
                                        </p:tav>
                                      </p:tavLst>
                                    </p:anim>
                                    <p:anim calcmode="lin" valueType="num">
                                      <p:cBhvr>
                                        <p:cTn id="126" dur="500" fill="hold"/>
                                        <p:tgtEl>
                                          <p:spTgt spid="51"/>
                                        </p:tgtEl>
                                        <p:attrNameLst>
                                          <p:attrName>style.rotation</p:attrName>
                                        </p:attrNameLst>
                                      </p:cBhvr>
                                      <p:tavLst>
                                        <p:tav tm="0">
                                          <p:val>
                                            <p:fltVal val="360"/>
                                          </p:val>
                                        </p:tav>
                                        <p:tav tm="100000">
                                          <p:val>
                                            <p:fltVal val="0"/>
                                          </p:val>
                                        </p:tav>
                                      </p:tavLst>
                                    </p:anim>
                                    <p:animEffect transition="in" filter="fade">
                                      <p:cBhvr>
                                        <p:cTn id="127" dur="500"/>
                                        <p:tgtEl>
                                          <p:spTgt spid="51"/>
                                        </p:tgtEl>
                                      </p:cBhvr>
                                    </p:animEffect>
                                  </p:childTnLst>
                                </p:cTn>
                              </p:par>
                            </p:childTnLst>
                          </p:cTn>
                        </p:par>
                        <p:par>
                          <p:cTn id="128" fill="hold">
                            <p:stCondLst>
                              <p:cond delay="11000"/>
                            </p:stCondLst>
                            <p:childTnLst>
                              <p:par>
                                <p:cTn id="129" presetID="18" presetClass="entr" presetSubtype="6" fill="hold" nodeType="afterEffect">
                                  <p:stCondLst>
                                    <p:cond delay="0"/>
                                  </p:stCondLst>
                                  <p:childTnLst>
                                    <p:set>
                                      <p:cBhvr>
                                        <p:cTn id="130" dur="1" fill="hold">
                                          <p:stCondLst>
                                            <p:cond delay="0"/>
                                          </p:stCondLst>
                                        </p:cTn>
                                        <p:tgtEl>
                                          <p:spTgt spid="67"/>
                                        </p:tgtEl>
                                        <p:attrNameLst>
                                          <p:attrName>style.visibility</p:attrName>
                                        </p:attrNameLst>
                                      </p:cBhvr>
                                      <p:to>
                                        <p:strVal val="visible"/>
                                      </p:to>
                                    </p:set>
                                    <p:animEffect transition="in" filter="strips(downRight)">
                                      <p:cBhvr>
                                        <p:cTn id="131" dur="500"/>
                                        <p:tgtEl>
                                          <p:spTgt spid="6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5" grpId="0" animBg="1"/>
      <p:bldP spid="26" grpId="0" animBg="1"/>
      <p:bldP spid="27" grpId="0" animBg="1"/>
      <p:bldP spid="33" grpId="0" animBg="1"/>
      <p:bldP spid="34" grpId="0" animBg="1"/>
      <p:bldP spid="39" grpId="0" animBg="1"/>
      <p:bldP spid="40" grpId="0" animBg="1"/>
      <p:bldP spid="45" grpId="0" animBg="1"/>
      <p:bldP spid="46" grpId="0" animBg="1"/>
      <p:bldP spid="51" grpId="0" animBg="1"/>
      <p:bldP spid="52" grpId="0" animBg="1"/>
      <p:bldP spid="56" grpId="0" build="p"/>
      <p:bldP spid="57"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D86F55ED-9ED7-45F5-954C-4B35132F5DD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1627</TotalTime>
  <Words>1374</Words>
  <Application>Microsoft Office PowerPoint</Application>
  <PresentationFormat>Widescreen</PresentationFormat>
  <Paragraphs>74</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Candara</vt:lpstr>
      <vt:lpstr>Wingdings</vt:lpstr>
      <vt:lpstr>Office Theme</vt:lpstr>
      <vt:lpstr>PowerPoint Presentation</vt:lpstr>
      <vt:lpstr>COLOR SET 26</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368</cp:revision>
  <dcterms:created xsi:type="dcterms:W3CDTF">2016-09-28T22:08:47Z</dcterms:created>
  <dcterms:modified xsi:type="dcterms:W3CDTF">2018-11-28T18:53:11Z</dcterms:modified>
</cp:coreProperties>
</file>