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979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6AAE91-7259-4B12-9289-5F3A027C6CB0}"/>
              </a:ext>
            </a:extLst>
          </p:cNvPr>
          <p:cNvSpPr/>
          <p:nvPr/>
        </p:nvSpPr>
        <p:spPr>
          <a:xfrm>
            <a:off x="9202783" y="1447800"/>
            <a:ext cx="2514600" cy="1524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096DF479-A605-4D90-B878-398F5FB6D605}"/>
              </a:ext>
            </a:extLst>
          </p:cNvPr>
          <p:cNvGrpSpPr/>
          <p:nvPr/>
        </p:nvGrpSpPr>
        <p:grpSpPr>
          <a:xfrm>
            <a:off x="762000" y="2514600"/>
            <a:ext cx="2203704" cy="3562121"/>
            <a:chOff x="762000" y="2533879"/>
            <a:chExt cx="2203704" cy="3562121"/>
          </a:xfrm>
        </p:grpSpPr>
        <p:cxnSp>
          <p:nvCxnSpPr>
            <p:cNvPr id="9" name="Straight Connector 8">
              <a:extLst>
                <a:ext uri="{FF2B5EF4-FFF2-40B4-BE49-F238E27FC236}">
                  <a16:creationId xmlns:a16="http://schemas.microsoft.com/office/drawing/2014/main" id="{5FE528FC-4F73-404A-9C88-8CFB194BDAE7}"/>
                </a:ext>
              </a:extLst>
            </p:cNvPr>
            <p:cNvCxnSpPr>
              <a:cxnSpLocks/>
            </p:cNvCxnSpPr>
            <p:nvPr/>
          </p:nvCxnSpPr>
          <p:spPr>
            <a:xfrm>
              <a:off x="762000" y="2533879"/>
              <a:ext cx="1676400" cy="3562121"/>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E6E823E-31E0-46F4-9A02-99BDFAA9DB57}"/>
                </a:ext>
              </a:extLst>
            </p:cNvPr>
            <p:cNvCxnSpPr>
              <a:cxnSpLocks/>
            </p:cNvCxnSpPr>
            <p:nvPr/>
          </p:nvCxnSpPr>
          <p:spPr>
            <a:xfrm flipH="1">
              <a:off x="2432304" y="6096000"/>
              <a:ext cx="533400"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sp>
        <p:nvSpPr>
          <p:cNvPr id="14" name="Rounded Rectangle 47">
            <a:extLst>
              <a:ext uri="{FF2B5EF4-FFF2-40B4-BE49-F238E27FC236}">
                <a16:creationId xmlns:a16="http://schemas.microsoft.com/office/drawing/2014/main" id="{8967CA6A-D162-43DE-A8CA-7F385AE2CACA}"/>
              </a:ext>
            </a:extLst>
          </p:cNvPr>
          <p:cNvSpPr/>
          <p:nvPr/>
        </p:nvSpPr>
        <p:spPr>
          <a:xfrm>
            <a:off x="2949127" y="5684520"/>
            <a:ext cx="91440" cy="822960"/>
          </a:xfrm>
          <a:prstGeom prst="round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16" name="Group 15">
            <a:extLst>
              <a:ext uri="{FF2B5EF4-FFF2-40B4-BE49-F238E27FC236}">
                <a16:creationId xmlns:a16="http://schemas.microsoft.com/office/drawing/2014/main" id="{09410961-641C-47A0-A58C-4B52F031D94C}"/>
              </a:ext>
            </a:extLst>
          </p:cNvPr>
          <p:cNvGrpSpPr/>
          <p:nvPr/>
        </p:nvGrpSpPr>
        <p:grpSpPr>
          <a:xfrm>
            <a:off x="2057400" y="2514600"/>
            <a:ext cx="1813560" cy="2651760"/>
            <a:chOff x="762000" y="2533879"/>
            <a:chExt cx="1813560" cy="2651760"/>
          </a:xfrm>
        </p:grpSpPr>
        <p:cxnSp>
          <p:nvCxnSpPr>
            <p:cNvPr id="17" name="Straight Connector 16">
              <a:extLst>
                <a:ext uri="{FF2B5EF4-FFF2-40B4-BE49-F238E27FC236}">
                  <a16:creationId xmlns:a16="http://schemas.microsoft.com/office/drawing/2014/main" id="{99EFBF08-C5E5-48F3-9FFD-23F7AD079509}"/>
                </a:ext>
              </a:extLst>
            </p:cNvPr>
            <p:cNvCxnSpPr>
              <a:cxnSpLocks/>
            </p:cNvCxnSpPr>
            <p:nvPr/>
          </p:nvCxnSpPr>
          <p:spPr>
            <a:xfrm>
              <a:off x="762000" y="2533879"/>
              <a:ext cx="1284446" cy="265176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164FCE1-1955-4F6C-879C-81D3AC78B468}"/>
                </a:ext>
              </a:extLst>
            </p:cNvPr>
            <p:cNvCxnSpPr>
              <a:cxnSpLocks/>
            </p:cNvCxnSpPr>
            <p:nvPr/>
          </p:nvCxnSpPr>
          <p:spPr>
            <a:xfrm flipH="1">
              <a:off x="2042160" y="5178193"/>
              <a:ext cx="533400"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8841FD2D-AE9C-4057-8A7A-13059B475AC3}"/>
              </a:ext>
            </a:extLst>
          </p:cNvPr>
          <p:cNvGrpSpPr/>
          <p:nvPr/>
        </p:nvGrpSpPr>
        <p:grpSpPr>
          <a:xfrm>
            <a:off x="3276307" y="2514720"/>
            <a:ext cx="1435901" cy="1755583"/>
            <a:chOff x="3276307" y="2514720"/>
            <a:chExt cx="1435901" cy="1755583"/>
          </a:xfrm>
        </p:grpSpPr>
        <p:cxnSp>
          <p:nvCxnSpPr>
            <p:cNvPr id="20" name="Straight Connector 19">
              <a:extLst>
                <a:ext uri="{FF2B5EF4-FFF2-40B4-BE49-F238E27FC236}">
                  <a16:creationId xmlns:a16="http://schemas.microsoft.com/office/drawing/2014/main" id="{A64442F7-27FD-485E-90A4-92AB0B7FAE21}"/>
                </a:ext>
              </a:extLst>
            </p:cNvPr>
            <p:cNvCxnSpPr>
              <a:cxnSpLocks/>
            </p:cNvCxnSpPr>
            <p:nvPr/>
          </p:nvCxnSpPr>
          <p:spPr>
            <a:xfrm>
              <a:off x="3276307" y="2514720"/>
              <a:ext cx="914986" cy="1755583"/>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B8D2BEE-C614-4D80-A372-BBA4FAE66852}"/>
                </a:ext>
              </a:extLst>
            </p:cNvPr>
            <p:cNvCxnSpPr>
              <a:cxnSpLocks/>
            </p:cNvCxnSpPr>
            <p:nvPr/>
          </p:nvCxnSpPr>
          <p:spPr>
            <a:xfrm flipH="1">
              <a:off x="4178808" y="4270303"/>
              <a:ext cx="533400"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409AB252-C45E-46FA-9C74-929DFABB6FAF}"/>
              </a:ext>
            </a:extLst>
          </p:cNvPr>
          <p:cNvGrpSpPr/>
          <p:nvPr/>
        </p:nvGrpSpPr>
        <p:grpSpPr>
          <a:xfrm>
            <a:off x="4615372" y="2533879"/>
            <a:ext cx="1020380" cy="944879"/>
            <a:chOff x="4615372" y="2533879"/>
            <a:chExt cx="1020380" cy="944879"/>
          </a:xfrm>
        </p:grpSpPr>
        <p:cxnSp>
          <p:nvCxnSpPr>
            <p:cNvPr id="21" name="Straight Connector 20">
              <a:extLst>
                <a:ext uri="{FF2B5EF4-FFF2-40B4-BE49-F238E27FC236}">
                  <a16:creationId xmlns:a16="http://schemas.microsoft.com/office/drawing/2014/main" id="{FFBF890F-5ABD-4219-8DBA-0070DF073BE4}"/>
                </a:ext>
              </a:extLst>
            </p:cNvPr>
            <p:cNvCxnSpPr>
              <a:cxnSpLocks/>
            </p:cNvCxnSpPr>
            <p:nvPr/>
          </p:nvCxnSpPr>
          <p:spPr>
            <a:xfrm>
              <a:off x="4615372" y="2533879"/>
              <a:ext cx="502331" cy="944879"/>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E8380F9-A480-492A-B9EC-4F0B8DC9D192}"/>
                </a:ext>
              </a:extLst>
            </p:cNvPr>
            <p:cNvCxnSpPr>
              <a:cxnSpLocks/>
            </p:cNvCxnSpPr>
            <p:nvPr/>
          </p:nvCxnSpPr>
          <p:spPr>
            <a:xfrm flipH="1">
              <a:off x="5102352" y="3474720"/>
              <a:ext cx="533400" cy="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sp>
        <p:nvSpPr>
          <p:cNvPr id="27" name="Rounded Rectangle 47">
            <a:extLst>
              <a:ext uri="{FF2B5EF4-FFF2-40B4-BE49-F238E27FC236}">
                <a16:creationId xmlns:a16="http://schemas.microsoft.com/office/drawing/2014/main" id="{AA9818E7-8B50-415F-9FFA-892B2A823664}"/>
              </a:ext>
            </a:extLst>
          </p:cNvPr>
          <p:cNvSpPr/>
          <p:nvPr/>
        </p:nvSpPr>
        <p:spPr>
          <a:xfrm>
            <a:off x="3825240" y="4741192"/>
            <a:ext cx="91440" cy="822960"/>
          </a:xfrm>
          <a:prstGeom prst="round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28" name="Rounded Rectangle 47">
            <a:extLst>
              <a:ext uri="{FF2B5EF4-FFF2-40B4-BE49-F238E27FC236}">
                <a16:creationId xmlns:a16="http://schemas.microsoft.com/office/drawing/2014/main" id="{99477227-48A8-415B-ABC9-F00F1C17CE38}"/>
              </a:ext>
            </a:extLst>
          </p:cNvPr>
          <p:cNvSpPr/>
          <p:nvPr/>
        </p:nvSpPr>
        <p:spPr>
          <a:xfrm>
            <a:off x="4666488" y="3884180"/>
            <a:ext cx="91440" cy="822960"/>
          </a:xfrm>
          <a:prstGeom prst="roundRect">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29" name="Rounded Rectangle 47">
            <a:extLst>
              <a:ext uri="{FF2B5EF4-FFF2-40B4-BE49-F238E27FC236}">
                <a16:creationId xmlns:a16="http://schemas.microsoft.com/office/drawing/2014/main" id="{14C3885F-2B0C-45CD-B87F-FE0E745EA3F4}"/>
              </a:ext>
            </a:extLst>
          </p:cNvPr>
          <p:cNvSpPr/>
          <p:nvPr/>
        </p:nvSpPr>
        <p:spPr>
          <a:xfrm>
            <a:off x="5621919" y="3052827"/>
            <a:ext cx="91440" cy="822960"/>
          </a:xfrm>
          <a:prstGeom prst="roundRect">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30" name="TextBox 29">
            <a:extLst>
              <a:ext uri="{FF2B5EF4-FFF2-40B4-BE49-F238E27FC236}">
                <a16:creationId xmlns:a16="http://schemas.microsoft.com/office/drawing/2014/main" id="{31169438-06BE-4356-8A44-1CAAE54D41E7}"/>
              </a:ext>
            </a:extLst>
          </p:cNvPr>
          <p:cNvSpPr txBox="1"/>
          <p:nvPr/>
        </p:nvSpPr>
        <p:spPr>
          <a:xfrm>
            <a:off x="5836760" y="3051227"/>
            <a:ext cx="4754880" cy="747897"/>
          </a:xfrm>
          <a:prstGeom prst="rect">
            <a:avLst/>
          </a:prstGeom>
          <a:noFill/>
        </p:spPr>
        <p:txBody>
          <a:bodyPr wrap="square" rtlCol="0">
            <a:spAutoFit/>
          </a:bodyPr>
          <a:lstStyle/>
          <a:p>
            <a:pPr defTabSz="1219170">
              <a:spcBef>
                <a:spcPct val="20000"/>
              </a:spcBef>
              <a:defRPr/>
            </a:pPr>
            <a:r>
              <a:rPr lang="en-US" sz="1400" b="1" dirty="0">
                <a:solidFill>
                  <a:srgbClr val="D34132"/>
                </a:solidFill>
                <a:latin typeface="Candara" panose="020E0502030303020204" pitchFamily="34" charset="0"/>
              </a:rPr>
              <a:t>LOREM IPSUM DOLOR</a:t>
            </a:r>
            <a:endParaRPr lang="en-US" sz="1300" dirty="0">
              <a:solidFill>
                <a:srgbClr val="D34132"/>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1" name="TextBox 30">
            <a:extLst>
              <a:ext uri="{FF2B5EF4-FFF2-40B4-BE49-F238E27FC236}">
                <a16:creationId xmlns:a16="http://schemas.microsoft.com/office/drawing/2014/main" id="{F4955194-6BEC-4D30-93B0-CD443982107F}"/>
              </a:ext>
            </a:extLst>
          </p:cNvPr>
          <p:cNvSpPr txBox="1"/>
          <p:nvPr/>
        </p:nvSpPr>
        <p:spPr>
          <a:xfrm>
            <a:off x="4848495" y="3888642"/>
            <a:ext cx="4754880" cy="747897"/>
          </a:xfrm>
          <a:prstGeom prst="rect">
            <a:avLst/>
          </a:prstGeom>
          <a:noFill/>
        </p:spPr>
        <p:txBody>
          <a:bodyPr wrap="square" rtlCol="0">
            <a:spAutoFit/>
          </a:bodyPr>
          <a:lstStyle/>
          <a:p>
            <a:pPr defTabSz="1219170">
              <a:spcBef>
                <a:spcPct val="20000"/>
              </a:spcBef>
              <a:defRPr/>
            </a:pPr>
            <a:r>
              <a:rPr lang="en-US" sz="1400" b="1" dirty="0">
                <a:solidFill>
                  <a:srgbClr val="EF9D27"/>
                </a:solidFill>
                <a:latin typeface="Candara" panose="020E0502030303020204" pitchFamily="34" charset="0"/>
              </a:rPr>
              <a:t>LOREM IPSUM DOLOR</a:t>
            </a:r>
            <a:endParaRPr lang="en-US" sz="1300" dirty="0">
              <a:solidFill>
                <a:srgbClr val="EF9D27"/>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2" name="TextBox 31">
            <a:extLst>
              <a:ext uri="{FF2B5EF4-FFF2-40B4-BE49-F238E27FC236}">
                <a16:creationId xmlns:a16="http://schemas.microsoft.com/office/drawing/2014/main" id="{720B95FD-AB99-4820-B701-82EFDBAB54EB}"/>
              </a:ext>
            </a:extLst>
          </p:cNvPr>
          <p:cNvSpPr txBox="1"/>
          <p:nvPr/>
        </p:nvSpPr>
        <p:spPr>
          <a:xfrm>
            <a:off x="3992559" y="4747156"/>
            <a:ext cx="4754880" cy="747897"/>
          </a:xfrm>
          <a:prstGeom prst="rect">
            <a:avLst/>
          </a:prstGeom>
          <a:noFill/>
        </p:spPr>
        <p:txBody>
          <a:bodyPr wrap="square" rtlCol="0">
            <a:spAutoFit/>
          </a:bodyPr>
          <a:lstStyle/>
          <a:p>
            <a:pPr defTabSz="1219170">
              <a:spcBef>
                <a:spcPct val="20000"/>
              </a:spcBef>
              <a:defRPr/>
            </a:pPr>
            <a:r>
              <a:rPr lang="en-US" sz="1400" b="1" dirty="0">
                <a:solidFill>
                  <a:srgbClr val="189A80"/>
                </a:solidFill>
                <a:latin typeface="Candara" panose="020E0502030303020204" pitchFamily="34" charset="0"/>
              </a:rPr>
              <a:t>LOREM IPSUM DOLOR</a:t>
            </a:r>
            <a:endParaRPr lang="en-US" sz="1300" dirty="0">
              <a:solidFill>
                <a:srgbClr val="189A80"/>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C07B6885-F556-40EC-B12B-32D201DFAEB5}"/>
              </a:ext>
            </a:extLst>
          </p:cNvPr>
          <p:cNvSpPr txBox="1"/>
          <p:nvPr/>
        </p:nvSpPr>
        <p:spPr>
          <a:xfrm>
            <a:off x="3121819" y="5695109"/>
            <a:ext cx="4754880" cy="747897"/>
          </a:xfrm>
          <a:prstGeom prst="rect">
            <a:avLst/>
          </a:prstGeom>
          <a:noFill/>
        </p:spPr>
        <p:txBody>
          <a:bodyPr wrap="square" rtlCol="0">
            <a:spAutoFit/>
          </a:bodyPr>
          <a:lstStyle/>
          <a:p>
            <a:pPr defTabSz="1219170">
              <a:spcBef>
                <a:spcPct val="20000"/>
              </a:spcBef>
              <a:defRPr/>
            </a:pPr>
            <a:r>
              <a:rPr lang="en-US" sz="1400" b="1" dirty="0">
                <a:solidFill>
                  <a:srgbClr val="34738D"/>
                </a:solidFill>
                <a:latin typeface="Candara" panose="020E0502030303020204" pitchFamily="34" charset="0"/>
              </a:rPr>
              <a:t>LOREM IPSUM DOLOR</a:t>
            </a:r>
            <a:endParaRPr lang="en-US" sz="1300" dirty="0">
              <a:solidFill>
                <a:srgbClr val="34738D"/>
              </a:solidFill>
              <a:latin typeface="Candara" panose="020E0502030303020204" pitchFamily="34" charset="0"/>
            </a:endParaRPr>
          </a:p>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E1DC463E-73AE-467D-AF92-20108064B859}"/>
              </a:ext>
            </a:extLst>
          </p:cNvPr>
          <p:cNvSpPr txBox="1"/>
          <p:nvPr/>
        </p:nvSpPr>
        <p:spPr>
          <a:xfrm>
            <a:off x="306209" y="2065750"/>
            <a:ext cx="911581" cy="400110"/>
          </a:xfrm>
          <a:prstGeom prst="rect">
            <a:avLst/>
          </a:prstGeom>
          <a:noFill/>
        </p:spPr>
        <p:txBody>
          <a:bodyPr wrap="square" rtlCol="0">
            <a:spAutoFit/>
          </a:bodyPr>
          <a:lstStyle/>
          <a:p>
            <a:pPr algn="ctr"/>
            <a:r>
              <a:rPr lang="en-US" sz="2000" b="1" dirty="0">
                <a:solidFill>
                  <a:srgbClr val="4C4F54"/>
                </a:solidFill>
              </a:rPr>
              <a:t>2012</a:t>
            </a:r>
            <a:endParaRPr lang="en-US" sz="2000" dirty="0">
              <a:solidFill>
                <a:srgbClr val="4C4F54"/>
              </a:solidFill>
            </a:endParaRPr>
          </a:p>
        </p:txBody>
      </p:sp>
      <p:grpSp>
        <p:nvGrpSpPr>
          <p:cNvPr id="46" name="Group 45">
            <a:extLst>
              <a:ext uri="{FF2B5EF4-FFF2-40B4-BE49-F238E27FC236}">
                <a16:creationId xmlns:a16="http://schemas.microsoft.com/office/drawing/2014/main" id="{67F202AC-FF2B-420D-82FE-3F9BF18C3417}"/>
              </a:ext>
            </a:extLst>
          </p:cNvPr>
          <p:cNvGrpSpPr/>
          <p:nvPr/>
        </p:nvGrpSpPr>
        <p:grpSpPr>
          <a:xfrm>
            <a:off x="0" y="2419574"/>
            <a:ext cx="9269038" cy="182885"/>
            <a:chOff x="0" y="2419574"/>
            <a:chExt cx="9269038" cy="182885"/>
          </a:xfrm>
        </p:grpSpPr>
        <p:grpSp>
          <p:nvGrpSpPr>
            <p:cNvPr id="45" name="Group 44">
              <a:extLst>
                <a:ext uri="{FF2B5EF4-FFF2-40B4-BE49-F238E27FC236}">
                  <a16:creationId xmlns:a16="http://schemas.microsoft.com/office/drawing/2014/main" id="{5771C5E4-A7CF-47E5-AA54-D7420FEE51E1}"/>
                </a:ext>
              </a:extLst>
            </p:cNvPr>
            <p:cNvGrpSpPr/>
            <p:nvPr/>
          </p:nvGrpSpPr>
          <p:grpSpPr>
            <a:xfrm>
              <a:off x="0" y="2419574"/>
              <a:ext cx="9269038" cy="182885"/>
              <a:chOff x="0" y="2419574"/>
              <a:chExt cx="9269038" cy="182885"/>
            </a:xfrm>
          </p:grpSpPr>
          <p:cxnSp>
            <p:nvCxnSpPr>
              <p:cNvPr id="7" name="Straight Connector 6">
                <a:extLst>
                  <a:ext uri="{FF2B5EF4-FFF2-40B4-BE49-F238E27FC236}">
                    <a16:creationId xmlns:a16="http://schemas.microsoft.com/office/drawing/2014/main" id="{8F386F4A-0AD3-479F-A782-A822FC72CECB}"/>
                  </a:ext>
                </a:extLst>
              </p:cNvPr>
              <p:cNvCxnSpPr/>
              <p:nvPr/>
            </p:nvCxnSpPr>
            <p:spPr>
              <a:xfrm flipV="1">
                <a:off x="0" y="2514600"/>
                <a:ext cx="9235440" cy="3680"/>
              </a:xfrm>
              <a:prstGeom prst="line">
                <a:avLst/>
              </a:prstGeom>
              <a:ln w="25400">
                <a:solidFill>
                  <a:srgbClr val="181717"/>
                </a:solidFill>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4D26275F-E109-412D-8862-4FDFA45FB8FB}"/>
                  </a:ext>
                </a:extLst>
              </p:cNvPr>
              <p:cNvSpPr>
                <a:spLocks noChangeAspect="1"/>
              </p:cNvSpPr>
              <p:nvPr/>
            </p:nvSpPr>
            <p:spPr>
              <a:xfrm>
                <a:off x="9086158" y="2419574"/>
                <a:ext cx="182880" cy="182885"/>
              </a:xfrm>
              <a:prstGeom prst="ellipse">
                <a:avLst/>
              </a:prstGeom>
              <a:solidFill>
                <a:srgbClr val="4C4F54"/>
              </a:solidFill>
              <a:ln w="50800">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grpSp>
        <p:sp>
          <p:nvSpPr>
            <p:cNvPr id="37" name="Oval 36">
              <a:extLst>
                <a:ext uri="{FF2B5EF4-FFF2-40B4-BE49-F238E27FC236}">
                  <a16:creationId xmlns:a16="http://schemas.microsoft.com/office/drawing/2014/main" id="{83548FE0-D9F5-406F-9D21-D87E9BF1170E}"/>
                </a:ext>
              </a:extLst>
            </p:cNvPr>
            <p:cNvSpPr>
              <a:spLocks noChangeAspect="1"/>
            </p:cNvSpPr>
            <p:nvPr/>
          </p:nvSpPr>
          <p:spPr>
            <a:xfrm>
              <a:off x="721871" y="2465299"/>
              <a:ext cx="137156" cy="137160"/>
            </a:xfrm>
            <a:prstGeom prst="ellipse">
              <a:avLst/>
            </a:pr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38" name="Oval 37">
              <a:extLst>
                <a:ext uri="{FF2B5EF4-FFF2-40B4-BE49-F238E27FC236}">
                  <a16:creationId xmlns:a16="http://schemas.microsoft.com/office/drawing/2014/main" id="{1C0D825E-32E5-4E2B-9CE4-F11CE6743306}"/>
                </a:ext>
              </a:extLst>
            </p:cNvPr>
            <p:cNvSpPr>
              <a:spLocks noChangeAspect="1"/>
            </p:cNvSpPr>
            <p:nvPr/>
          </p:nvSpPr>
          <p:spPr>
            <a:xfrm>
              <a:off x="1996273" y="2446019"/>
              <a:ext cx="137156" cy="137160"/>
            </a:xfrm>
            <a:prstGeom prst="ellipse">
              <a:avLst/>
            </a:pr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39" name="Oval 38">
              <a:extLst>
                <a:ext uri="{FF2B5EF4-FFF2-40B4-BE49-F238E27FC236}">
                  <a16:creationId xmlns:a16="http://schemas.microsoft.com/office/drawing/2014/main" id="{AC60B6C8-010A-4499-9856-A6921E0F45BD}"/>
                </a:ext>
              </a:extLst>
            </p:cNvPr>
            <p:cNvSpPr>
              <a:spLocks noChangeAspect="1"/>
            </p:cNvSpPr>
            <p:nvPr/>
          </p:nvSpPr>
          <p:spPr>
            <a:xfrm>
              <a:off x="3213719" y="2446019"/>
              <a:ext cx="137156" cy="137160"/>
            </a:xfrm>
            <a:prstGeom prst="ellipse">
              <a:avLst/>
            </a:pr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sp>
          <p:nvSpPr>
            <p:cNvPr id="40" name="Oval 39">
              <a:extLst>
                <a:ext uri="{FF2B5EF4-FFF2-40B4-BE49-F238E27FC236}">
                  <a16:creationId xmlns:a16="http://schemas.microsoft.com/office/drawing/2014/main" id="{6C0EA1DA-F207-4A76-B28E-A46975D08E1A}"/>
                </a:ext>
              </a:extLst>
            </p:cNvPr>
            <p:cNvSpPr>
              <a:spLocks noChangeAspect="1"/>
            </p:cNvSpPr>
            <p:nvPr/>
          </p:nvSpPr>
          <p:spPr>
            <a:xfrm>
              <a:off x="4529332" y="2445291"/>
              <a:ext cx="137156" cy="137160"/>
            </a:xfrm>
            <a:prstGeom prst="ellipse">
              <a:avLst/>
            </a:pr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endParaRPr lang="en-US" sz="2000" b="1" dirty="0">
                <a:solidFill>
                  <a:schemeClr val="bg1"/>
                </a:solidFill>
              </a:endParaRPr>
            </a:p>
          </p:txBody>
        </p:sp>
      </p:grpSp>
      <p:sp>
        <p:nvSpPr>
          <p:cNvPr id="42" name="TextBox 41">
            <a:extLst>
              <a:ext uri="{FF2B5EF4-FFF2-40B4-BE49-F238E27FC236}">
                <a16:creationId xmlns:a16="http://schemas.microsoft.com/office/drawing/2014/main" id="{DAC56749-6014-4940-85D4-C9A566A113E7}"/>
              </a:ext>
            </a:extLst>
          </p:cNvPr>
          <p:cNvSpPr txBox="1"/>
          <p:nvPr/>
        </p:nvSpPr>
        <p:spPr>
          <a:xfrm>
            <a:off x="1609060" y="2075469"/>
            <a:ext cx="911581" cy="400110"/>
          </a:xfrm>
          <a:prstGeom prst="rect">
            <a:avLst/>
          </a:prstGeom>
          <a:noFill/>
        </p:spPr>
        <p:txBody>
          <a:bodyPr wrap="square" rtlCol="0">
            <a:spAutoFit/>
          </a:bodyPr>
          <a:lstStyle/>
          <a:p>
            <a:pPr algn="ctr"/>
            <a:r>
              <a:rPr lang="en-US" sz="2000" b="1" dirty="0">
                <a:solidFill>
                  <a:srgbClr val="4C4F54"/>
                </a:solidFill>
              </a:rPr>
              <a:t>2015</a:t>
            </a:r>
            <a:endParaRPr lang="en-US" sz="2000" dirty="0">
              <a:solidFill>
                <a:srgbClr val="4C4F54"/>
              </a:solidFill>
            </a:endParaRPr>
          </a:p>
        </p:txBody>
      </p:sp>
      <p:sp>
        <p:nvSpPr>
          <p:cNvPr id="43" name="TextBox 42">
            <a:extLst>
              <a:ext uri="{FF2B5EF4-FFF2-40B4-BE49-F238E27FC236}">
                <a16:creationId xmlns:a16="http://schemas.microsoft.com/office/drawing/2014/main" id="{B4F4D295-FCBF-4376-BC5E-C77B8BBA7B66}"/>
              </a:ext>
            </a:extLst>
          </p:cNvPr>
          <p:cNvSpPr txBox="1"/>
          <p:nvPr/>
        </p:nvSpPr>
        <p:spPr>
          <a:xfrm>
            <a:off x="2822219" y="2075469"/>
            <a:ext cx="911581" cy="400110"/>
          </a:xfrm>
          <a:prstGeom prst="rect">
            <a:avLst/>
          </a:prstGeom>
          <a:noFill/>
        </p:spPr>
        <p:txBody>
          <a:bodyPr wrap="square" rtlCol="0">
            <a:spAutoFit/>
          </a:bodyPr>
          <a:lstStyle/>
          <a:p>
            <a:pPr algn="ctr"/>
            <a:r>
              <a:rPr lang="en-US" sz="2000" b="1" dirty="0">
                <a:solidFill>
                  <a:srgbClr val="4C4F54"/>
                </a:solidFill>
              </a:rPr>
              <a:t>2017</a:t>
            </a:r>
            <a:endParaRPr lang="en-US" sz="2000" dirty="0">
              <a:solidFill>
                <a:srgbClr val="4C4F54"/>
              </a:solidFill>
            </a:endParaRPr>
          </a:p>
        </p:txBody>
      </p:sp>
      <p:sp>
        <p:nvSpPr>
          <p:cNvPr id="44" name="TextBox 43">
            <a:extLst>
              <a:ext uri="{FF2B5EF4-FFF2-40B4-BE49-F238E27FC236}">
                <a16:creationId xmlns:a16="http://schemas.microsoft.com/office/drawing/2014/main" id="{D0CDDA67-2CE5-4640-9E22-40ECA42848CD}"/>
              </a:ext>
            </a:extLst>
          </p:cNvPr>
          <p:cNvSpPr txBox="1"/>
          <p:nvPr/>
        </p:nvSpPr>
        <p:spPr>
          <a:xfrm>
            <a:off x="4142119" y="2075469"/>
            <a:ext cx="911581" cy="400110"/>
          </a:xfrm>
          <a:prstGeom prst="rect">
            <a:avLst/>
          </a:prstGeom>
          <a:noFill/>
        </p:spPr>
        <p:txBody>
          <a:bodyPr wrap="square" rtlCol="0">
            <a:spAutoFit/>
          </a:bodyPr>
          <a:lstStyle/>
          <a:p>
            <a:pPr algn="ctr"/>
            <a:r>
              <a:rPr lang="en-US" sz="2000" b="1" dirty="0">
                <a:solidFill>
                  <a:srgbClr val="4C4F54"/>
                </a:solidFill>
              </a:rPr>
              <a:t>2020</a:t>
            </a:r>
            <a:endParaRPr lang="en-US" sz="2000" dirty="0">
              <a:solidFill>
                <a:srgbClr val="4C4F54"/>
              </a:solidFill>
            </a:endParaRPr>
          </a:p>
        </p:txBody>
      </p:sp>
      <p:pic>
        <p:nvPicPr>
          <p:cNvPr id="47" name="Picture 46">
            <a:hlinkClick r:id="rId3"/>
            <a:extLst>
              <a:ext uri="{FF2B5EF4-FFF2-40B4-BE49-F238E27FC236}">
                <a16:creationId xmlns:a16="http://schemas.microsoft.com/office/drawing/2014/main" id="{213CCAE3-2FC8-4322-8781-AED90AFA01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3899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0-#ppt_w/2"/>
                                          </p:val>
                                        </p:tav>
                                        <p:tav tm="100000">
                                          <p:val>
                                            <p:strVal val="#ppt_x"/>
                                          </p:val>
                                        </p:tav>
                                      </p:tavLst>
                                    </p:anim>
                                    <p:anim calcmode="lin" valueType="num">
                                      <p:cBhvr additive="base">
                                        <p:cTn id="12" dur="500" fill="hold"/>
                                        <p:tgtEl>
                                          <p:spTgt spid="4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 calcmode="lin" valueType="num">
                                      <p:cBhvr>
                                        <p:cTn id="22" dur="500" fill="hold"/>
                                        <p:tgtEl>
                                          <p:spTgt spid="36"/>
                                        </p:tgtEl>
                                        <p:attrNameLst>
                                          <p:attrName>ppt_w</p:attrName>
                                        </p:attrNameLst>
                                      </p:cBhvr>
                                      <p:tavLst>
                                        <p:tav tm="0">
                                          <p:val>
                                            <p:fltVal val="0"/>
                                          </p:val>
                                        </p:tav>
                                        <p:tav tm="100000">
                                          <p:val>
                                            <p:strVal val="#ppt_w"/>
                                          </p:val>
                                        </p:tav>
                                      </p:tavLst>
                                    </p:anim>
                                    <p:anim calcmode="lin" valueType="num">
                                      <p:cBhvr>
                                        <p:cTn id="23" dur="500" fill="hold"/>
                                        <p:tgtEl>
                                          <p:spTgt spid="36"/>
                                        </p:tgtEl>
                                        <p:attrNameLst>
                                          <p:attrName>ppt_h</p:attrName>
                                        </p:attrNameLst>
                                      </p:cBhvr>
                                      <p:tavLst>
                                        <p:tav tm="0">
                                          <p:val>
                                            <p:fltVal val="0"/>
                                          </p:val>
                                        </p:tav>
                                        <p:tav tm="100000">
                                          <p:val>
                                            <p:strVal val="#ppt_h"/>
                                          </p:val>
                                        </p:tav>
                                      </p:tavLst>
                                    </p:anim>
                                    <p:animEffect transition="in" filter="fade">
                                      <p:cBhvr>
                                        <p:cTn id="24" dur="500"/>
                                        <p:tgtEl>
                                          <p:spTgt spid="36"/>
                                        </p:tgtEl>
                                      </p:cBhvr>
                                    </p:animEffect>
                                  </p:childTnLst>
                                </p:cTn>
                              </p:par>
                            </p:childTnLst>
                          </p:cTn>
                        </p:par>
                        <p:par>
                          <p:cTn id="25" fill="hold">
                            <p:stCondLst>
                              <p:cond delay="2000"/>
                            </p:stCondLst>
                            <p:childTnLst>
                              <p:par>
                                <p:cTn id="26" presetID="2" presetClass="entr" presetSubtype="4"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additive="base">
                                        <p:cTn id="28" dur="750" fill="hold"/>
                                        <p:tgtEl>
                                          <p:spTgt spid="15"/>
                                        </p:tgtEl>
                                        <p:attrNameLst>
                                          <p:attrName>ppt_x</p:attrName>
                                        </p:attrNameLst>
                                      </p:cBhvr>
                                      <p:tavLst>
                                        <p:tav tm="0">
                                          <p:val>
                                            <p:strVal val="#ppt_x"/>
                                          </p:val>
                                        </p:tav>
                                        <p:tav tm="100000">
                                          <p:val>
                                            <p:strVal val="#ppt_x"/>
                                          </p:val>
                                        </p:tav>
                                      </p:tavLst>
                                    </p:anim>
                                    <p:anim calcmode="lin" valueType="num">
                                      <p:cBhvr additive="base">
                                        <p:cTn id="29" dur="750" fill="hold"/>
                                        <p:tgtEl>
                                          <p:spTgt spid="15"/>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750" fill="hold"/>
                                        <p:tgtEl>
                                          <p:spTgt spid="14"/>
                                        </p:tgtEl>
                                        <p:attrNameLst>
                                          <p:attrName>ppt_x</p:attrName>
                                        </p:attrNameLst>
                                      </p:cBhvr>
                                      <p:tavLst>
                                        <p:tav tm="0">
                                          <p:val>
                                            <p:strVal val="#ppt_x"/>
                                          </p:val>
                                        </p:tav>
                                        <p:tav tm="100000">
                                          <p:val>
                                            <p:strVal val="#ppt_x"/>
                                          </p:val>
                                        </p:tav>
                                      </p:tavLst>
                                    </p:anim>
                                    <p:anim calcmode="lin" valueType="num">
                                      <p:cBhvr additive="base">
                                        <p:cTn id="33" dur="750" fill="hold"/>
                                        <p:tgtEl>
                                          <p:spTgt spid="14"/>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47" presetClass="entr" presetSubtype="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750"/>
                            </p:stCondLst>
                            <p:childTnLst>
                              <p:par>
                                <p:cTn id="41" presetID="53" presetClass="entr" presetSubtype="16"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250"/>
                            </p:stCondLst>
                            <p:childTnLst>
                              <p:par>
                                <p:cTn id="47" presetID="2" presetClass="entr" presetSubtype="4"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750" fill="hold"/>
                                        <p:tgtEl>
                                          <p:spTgt spid="16"/>
                                        </p:tgtEl>
                                        <p:attrNameLst>
                                          <p:attrName>ppt_x</p:attrName>
                                        </p:attrNameLst>
                                      </p:cBhvr>
                                      <p:tavLst>
                                        <p:tav tm="0">
                                          <p:val>
                                            <p:strVal val="#ppt_x"/>
                                          </p:val>
                                        </p:tav>
                                        <p:tav tm="100000">
                                          <p:val>
                                            <p:strVal val="#ppt_x"/>
                                          </p:val>
                                        </p:tav>
                                      </p:tavLst>
                                    </p:anim>
                                    <p:anim calcmode="lin" valueType="num">
                                      <p:cBhvr additive="base">
                                        <p:cTn id="50" dur="75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750" fill="hold"/>
                                        <p:tgtEl>
                                          <p:spTgt spid="27"/>
                                        </p:tgtEl>
                                        <p:attrNameLst>
                                          <p:attrName>ppt_x</p:attrName>
                                        </p:attrNameLst>
                                      </p:cBhvr>
                                      <p:tavLst>
                                        <p:tav tm="0">
                                          <p:val>
                                            <p:strVal val="#ppt_x"/>
                                          </p:val>
                                        </p:tav>
                                        <p:tav tm="100000">
                                          <p:val>
                                            <p:strVal val="#ppt_x"/>
                                          </p:val>
                                        </p:tav>
                                      </p:tavLst>
                                    </p:anim>
                                    <p:anim calcmode="lin" valueType="num">
                                      <p:cBhvr additive="base">
                                        <p:cTn id="54" dur="750" fill="hold"/>
                                        <p:tgtEl>
                                          <p:spTgt spid="27"/>
                                        </p:tgtEl>
                                        <p:attrNameLst>
                                          <p:attrName>ppt_y</p:attrName>
                                        </p:attrNameLst>
                                      </p:cBhvr>
                                      <p:tavLst>
                                        <p:tav tm="0">
                                          <p:val>
                                            <p:strVal val="1+#ppt_h/2"/>
                                          </p:val>
                                        </p:tav>
                                        <p:tav tm="100000">
                                          <p:val>
                                            <p:strVal val="#ppt_y"/>
                                          </p:val>
                                        </p:tav>
                                      </p:tavLst>
                                    </p:anim>
                                  </p:childTnLst>
                                </p:cTn>
                              </p:par>
                            </p:childTnLst>
                          </p:cTn>
                        </p:par>
                        <p:par>
                          <p:cTn id="55" fill="hold">
                            <p:stCondLst>
                              <p:cond delay="5000"/>
                            </p:stCondLst>
                            <p:childTnLst>
                              <p:par>
                                <p:cTn id="56" presetID="47" presetClass="entr" presetSubtype="0"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6500"/>
                            </p:stCondLst>
                            <p:childTnLst>
                              <p:par>
                                <p:cTn id="68" presetID="2" presetClass="entr" presetSubtype="4" fill="hold"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750" fill="hold"/>
                                        <p:tgtEl>
                                          <p:spTgt spid="35"/>
                                        </p:tgtEl>
                                        <p:attrNameLst>
                                          <p:attrName>ppt_x</p:attrName>
                                        </p:attrNameLst>
                                      </p:cBhvr>
                                      <p:tavLst>
                                        <p:tav tm="0">
                                          <p:val>
                                            <p:strVal val="#ppt_x"/>
                                          </p:val>
                                        </p:tav>
                                        <p:tav tm="100000">
                                          <p:val>
                                            <p:strVal val="#ppt_x"/>
                                          </p:val>
                                        </p:tav>
                                      </p:tavLst>
                                    </p:anim>
                                    <p:anim calcmode="lin" valueType="num">
                                      <p:cBhvr additive="base">
                                        <p:cTn id="71" dur="75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additive="base">
                                        <p:cTn id="74" dur="750" fill="hold"/>
                                        <p:tgtEl>
                                          <p:spTgt spid="28"/>
                                        </p:tgtEl>
                                        <p:attrNameLst>
                                          <p:attrName>ppt_x</p:attrName>
                                        </p:attrNameLst>
                                      </p:cBhvr>
                                      <p:tavLst>
                                        <p:tav tm="0">
                                          <p:val>
                                            <p:strVal val="#ppt_x"/>
                                          </p:val>
                                        </p:tav>
                                        <p:tav tm="100000">
                                          <p:val>
                                            <p:strVal val="#ppt_x"/>
                                          </p:val>
                                        </p:tav>
                                      </p:tavLst>
                                    </p:anim>
                                    <p:anim calcmode="lin" valueType="num">
                                      <p:cBhvr additive="base">
                                        <p:cTn id="75" dur="750" fill="hold"/>
                                        <p:tgtEl>
                                          <p:spTgt spid="28"/>
                                        </p:tgtEl>
                                        <p:attrNameLst>
                                          <p:attrName>ppt_y</p:attrName>
                                        </p:attrNameLst>
                                      </p:cBhvr>
                                      <p:tavLst>
                                        <p:tav tm="0">
                                          <p:val>
                                            <p:strVal val="1+#ppt_h/2"/>
                                          </p:val>
                                        </p:tav>
                                        <p:tav tm="100000">
                                          <p:val>
                                            <p:strVal val="#ppt_y"/>
                                          </p:val>
                                        </p:tav>
                                      </p:tavLst>
                                    </p:anim>
                                  </p:childTnLst>
                                </p:cTn>
                              </p:par>
                            </p:childTnLst>
                          </p:cTn>
                        </p:par>
                        <p:par>
                          <p:cTn id="76" fill="hold">
                            <p:stCondLst>
                              <p:cond delay="7250"/>
                            </p:stCondLst>
                            <p:childTnLst>
                              <p:par>
                                <p:cTn id="77" presetID="47"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8250"/>
                            </p:stCondLst>
                            <p:childTnLst>
                              <p:par>
                                <p:cTn id="83" presetID="53" presetClass="entr" presetSubtype="16" fill="hold" grpId="0" nodeType="afterEffect">
                                  <p:stCondLst>
                                    <p:cond delay="0"/>
                                  </p:stCondLst>
                                  <p:childTnLst>
                                    <p:set>
                                      <p:cBhvr>
                                        <p:cTn id="84" dur="1" fill="hold">
                                          <p:stCondLst>
                                            <p:cond delay="0"/>
                                          </p:stCondLst>
                                        </p:cTn>
                                        <p:tgtEl>
                                          <p:spTgt spid="44"/>
                                        </p:tgtEl>
                                        <p:attrNameLst>
                                          <p:attrName>style.visibility</p:attrName>
                                        </p:attrNameLst>
                                      </p:cBhvr>
                                      <p:to>
                                        <p:strVal val="visible"/>
                                      </p:to>
                                    </p:set>
                                    <p:anim calcmode="lin" valueType="num">
                                      <p:cBhvr>
                                        <p:cTn id="85" dur="500" fill="hold"/>
                                        <p:tgtEl>
                                          <p:spTgt spid="44"/>
                                        </p:tgtEl>
                                        <p:attrNameLst>
                                          <p:attrName>ppt_w</p:attrName>
                                        </p:attrNameLst>
                                      </p:cBhvr>
                                      <p:tavLst>
                                        <p:tav tm="0">
                                          <p:val>
                                            <p:fltVal val="0"/>
                                          </p:val>
                                        </p:tav>
                                        <p:tav tm="100000">
                                          <p:val>
                                            <p:strVal val="#ppt_w"/>
                                          </p:val>
                                        </p:tav>
                                      </p:tavLst>
                                    </p:anim>
                                    <p:anim calcmode="lin" valueType="num">
                                      <p:cBhvr>
                                        <p:cTn id="86" dur="500" fill="hold"/>
                                        <p:tgtEl>
                                          <p:spTgt spid="44"/>
                                        </p:tgtEl>
                                        <p:attrNameLst>
                                          <p:attrName>ppt_h</p:attrName>
                                        </p:attrNameLst>
                                      </p:cBhvr>
                                      <p:tavLst>
                                        <p:tav tm="0">
                                          <p:val>
                                            <p:fltVal val="0"/>
                                          </p:val>
                                        </p:tav>
                                        <p:tav tm="100000">
                                          <p:val>
                                            <p:strVal val="#ppt_h"/>
                                          </p:val>
                                        </p:tav>
                                      </p:tavLst>
                                    </p:anim>
                                    <p:animEffect transition="in" filter="fade">
                                      <p:cBhvr>
                                        <p:cTn id="87" dur="500"/>
                                        <p:tgtEl>
                                          <p:spTgt spid="44"/>
                                        </p:tgtEl>
                                      </p:cBhvr>
                                    </p:animEffect>
                                  </p:childTnLst>
                                </p:cTn>
                              </p:par>
                            </p:childTnLst>
                          </p:cTn>
                        </p:par>
                        <p:par>
                          <p:cTn id="88" fill="hold">
                            <p:stCondLst>
                              <p:cond delay="8750"/>
                            </p:stCondLst>
                            <p:childTnLst>
                              <p:par>
                                <p:cTn id="89" presetID="2" presetClass="entr" presetSubtype="4" fill="hold"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additive="base">
                                        <p:cTn id="91" dur="750" fill="hold"/>
                                        <p:tgtEl>
                                          <p:spTgt spid="34"/>
                                        </p:tgtEl>
                                        <p:attrNameLst>
                                          <p:attrName>ppt_x</p:attrName>
                                        </p:attrNameLst>
                                      </p:cBhvr>
                                      <p:tavLst>
                                        <p:tav tm="0">
                                          <p:val>
                                            <p:strVal val="#ppt_x"/>
                                          </p:val>
                                        </p:tav>
                                        <p:tav tm="100000">
                                          <p:val>
                                            <p:strVal val="#ppt_x"/>
                                          </p:val>
                                        </p:tav>
                                      </p:tavLst>
                                    </p:anim>
                                    <p:anim calcmode="lin" valueType="num">
                                      <p:cBhvr additive="base">
                                        <p:cTn id="92" dur="750" fill="hold"/>
                                        <p:tgtEl>
                                          <p:spTgt spid="34"/>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9"/>
                                        </p:tgtEl>
                                        <p:attrNameLst>
                                          <p:attrName>style.visibility</p:attrName>
                                        </p:attrNameLst>
                                      </p:cBhvr>
                                      <p:to>
                                        <p:strVal val="visible"/>
                                      </p:to>
                                    </p:set>
                                    <p:anim calcmode="lin" valueType="num">
                                      <p:cBhvr additive="base">
                                        <p:cTn id="95" dur="750" fill="hold"/>
                                        <p:tgtEl>
                                          <p:spTgt spid="29"/>
                                        </p:tgtEl>
                                        <p:attrNameLst>
                                          <p:attrName>ppt_x</p:attrName>
                                        </p:attrNameLst>
                                      </p:cBhvr>
                                      <p:tavLst>
                                        <p:tav tm="0">
                                          <p:val>
                                            <p:strVal val="#ppt_x"/>
                                          </p:val>
                                        </p:tav>
                                        <p:tav tm="100000">
                                          <p:val>
                                            <p:strVal val="#ppt_x"/>
                                          </p:val>
                                        </p:tav>
                                      </p:tavLst>
                                    </p:anim>
                                    <p:anim calcmode="lin" valueType="num">
                                      <p:cBhvr additive="base">
                                        <p:cTn id="96" dur="750" fill="hold"/>
                                        <p:tgtEl>
                                          <p:spTgt spid="29"/>
                                        </p:tgtEl>
                                        <p:attrNameLst>
                                          <p:attrName>ppt_y</p:attrName>
                                        </p:attrNameLst>
                                      </p:cBhvr>
                                      <p:tavLst>
                                        <p:tav tm="0">
                                          <p:val>
                                            <p:strVal val="1+#ppt_h/2"/>
                                          </p:val>
                                        </p:tav>
                                        <p:tav tm="100000">
                                          <p:val>
                                            <p:strVal val="#ppt_y"/>
                                          </p:val>
                                        </p:tav>
                                      </p:tavLst>
                                    </p:anim>
                                  </p:childTnLst>
                                </p:cTn>
                              </p:par>
                            </p:childTnLst>
                          </p:cTn>
                        </p:par>
                        <p:par>
                          <p:cTn id="97" fill="hold">
                            <p:stCondLst>
                              <p:cond delay="9500"/>
                            </p:stCondLst>
                            <p:childTnLst>
                              <p:par>
                                <p:cTn id="98" presetID="47" presetClass="entr" presetSubtype="0"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Effect transition="in" filter="fade">
                                      <p:cBhvr>
                                        <p:cTn id="100" dur="1000"/>
                                        <p:tgtEl>
                                          <p:spTgt spid="30"/>
                                        </p:tgtEl>
                                      </p:cBhvr>
                                    </p:animEffect>
                                    <p:anim calcmode="lin" valueType="num">
                                      <p:cBhvr>
                                        <p:cTn id="101" dur="1000" fill="hold"/>
                                        <p:tgtEl>
                                          <p:spTgt spid="30"/>
                                        </p:tgtEl>
                                        <p:attrNameLst>
                                          <p:attrName>ppt_x</p:attrName>
                                        </p:attrNameLst>
                                      </p:cBhvr>
                                      <p:tavLst>
                                        <p:tav tm="0">
                                          <p:val>
                                            <p:strVal val="#ppt_x"/>
                                          </p:val>
                                        </p:tav>
                                        <p:tav tm="100000">
                                          <p:val>
                                            <p:strVal val="#ppt_x"/>
                                          </p:val>
                                        </p:tav>
                                      </p:tavLst>
                                    </p:anim>
                                    <p:anim calcmode="lin" valueType="num">
                                      <p:cBhvr>
                                        <p:cTn id="102"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14" grpId="0" animBg="1"/>
      <p:bldP spid="27" grpId="0" animBg="1"/>
      <p:bldP spid="28" grpId="0" animBg="1"/>
      <p:bldP spid="29" grpId="0" animBg="1"/>
      <p:bldP spid="30" grpId="0"/>
      <p:bldP spid="31" grpId="0"/>
      <p:bldP spid="32" grpId="0"/>
      <p:bldP spid="33" grpId="0"/>
      <p:bldP spid="36"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2018-11-28T18:50:11Z</dcterms:modified>
</cp:coreProperties>
</file>