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7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08077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 Box 10">
            <a:extLst>
              <a:ext uri="{FF2B5EF4-FFF2-40B4-BE49-F238E27FC236}">
                <a16:creationId xmlns:a16="http://schemas.microsoft.com/office/drawing/2014/main" id="{42A0EB0B-46AA-4D43-B77C-49D6DC716BA0}"/>
              </a:ext>
            </a:extLst>
          </p:cNvPr>
          <p:cNvSpPr txBox="1">
            <a:spLocks noChangeArrowheads="1"/>
          </p:cNvSpPr>
          <p:nvPr/>
        </p:nvSpPr>
        <p:spPr bwMode="auto">
          <a:xfrm>
            <a:off x="2000070" y="5701718"/>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34738D"/>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35" name="Group 34">
            <a:extLst>
              <a:ext uri="{FF2B5EF4-FFF2-40B4-BE49-F238E27FC236}">
                <a16:creationId xmlns:a16="http://schemas.microsoft.com/office/drawing/2014/main" id="{B1FF62D0-38AA-4B88-914A-9C33A45EDE7F}"/>
              </a:ext>
            </a:extLst>
          </p:cNvPr>
          <p:cNvGrpSpPr>
            <a:grpSpLocks noChangeAspect="1"/>
          </p:cNvGrpSpPr>
          <p:nvPr/>
        </p:nvGrpSpPr>
        <p:grpSpPr>
          <a:xfrm rot="18750024" flipV="1">
            <a:off x="1488657" y="5341057"/>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36" name="Freeform 159">
              <a:extLst>
                <a:ext uri="{FF2B5EF4-FFF2-40B4-BE49-F238E27FC236}">
                  <a16:creationId xmlns:a16="http://schemas.microsoft.com/office/drawing/2014/main" id="{3C2E9028-FBB7-42F8-B00A-1DAC9587387F}"/>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rgbClr val="4C4F54"/>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160">
              <a:extLst>
                <a:ext uri="{FF2B5EF4-FFF2-40B4-BE49-F238E27FC236}">
                  <a16:creationId xmlns:a16="http://schemas.microsoft.com/office/drawing/2014/main" id="{75894D7D-2C47-4F6F-9363-17FDCB072D13}"/>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rgbClr val="4C4F54"/>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161">
              <a:extLst>
                <a:ext uri="{FF2B5EF4-FFF2-40B4-BE49-F238E27FC236}">
                  <a16:creationId xmlns:a16="http://schemas.microsoft.com/office/drawing/2014/main" id="{99ECF350-F5F6-494C-A34B-95A500521949}"/>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34738D"/>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49" name="Group 48">
            <a:extLst>
              <a:ext uri="{FF2B5EF4-FFF2-40B4-BE49-F238E27FC236}">
                <a16:creationId xmlns:a16="http://schemas.microsoft.com/office/drawing/2014/main" id="{03D0B21A-E6FA-462F-85D3-D405B7C1268F}"/>
              </a:ext>
            </a:extLst>
          </p:cNvPr>
          <p:cNvGrpSpPr>
            <a:grpSpLocks noChangeAspect="1"/>
          </p:cNvGrpSpPr>
          <p:nvPr/>
        </p:nvGrpSpPr>
        <p:grpSpPr>
          <a:xfrm rot="13690311" flipV="1">
            <a:off x="3469223" y="1795892"/>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50" name="Freeform 159">
              <a:extLst>
                <a:ext uri="{FF2B5EF4-FFF2-40B4-BE49-F238E27FC236}">
                  <a16:creationId xmlns:a16="http://schemas.microsoft.com/office/drawing/2014/main" id="{7A57DB1B-C5A6-4DF8-8FBD-3117B6610B33}"/>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rgbClr val="4C4F54"/>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160">
              <a:extLst>
                <a:ext uri="{FF2B5EF4-FFF2-40B4-BE49-F238E27FC236}">
                  <a16:creationId xmlns:a16="http://schemas.microsoft.com/office/drawing/2014/main" id="{6A260EE8-4A97-4AF2-BBA8-BD66436AAD2E}"/>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rgbClr val="4C4F54"/>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2" name="Freeform 161">
              <a:extLst>
                <a:ext uri="{FF2B5EF4-FFF2-40B4-BE49-F238E27FC236}">
                  <a16:creationId xmlns:a16="http://schemas.microsoft.com/office/drawing/2014/main" id="{E8FE50B6-35D2-4D18-839A-E050EFE56874}"/>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189A80"/>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sp>
        <p:nvSpPr>
          <p:cNvPr id="55" name="Text Box 10">
            <a:extLst>
              <a:ext uri="{FF2B5EF4-FFF2-40B4-BE49-F238E27FC236}">
                <a16:creationId xmlns:a16="http://schemas.microsoft.com/office/drawing/2014/main" id="{C6895565-9410-4688-94A0-333D313475CC}"/>
              </a:ext>
            </a:extLst>
          </p:cNvPr>
          <p:cNvSpPr txBox="1">
            <a:spLocks noChangeArrowheads="1"/>
          </p:cNvSpPr>
          <p:nvPr/>
        </p:nvSpPr>
        <p:spPr bwMode="auto">
          <a:xfrm>
            <a:off x="4127114" y="1189252"/>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189A80"/>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56" name="Group 55">
            <a:extLst>
              <a:ext uri="{FF2B5EF4-FFF2-40B4-BE49-F238E27FC236}">
                <a16:creationId xmlns:a16="http://schemas.microsoft.com/office/drawing/2014/main" id="{F564A017-B101-4990-98C8-FF3AEC21B305}"/>
              </a:ext>
            </a:extLst>
          </p:cNvPr>
          <p:cNvGrpSpPr>
            <a:grpSpLocks noChangeAspect="1"/>
          </p:cNvGrpSpPr>
          <p:nvPr/>
        </p:nvGrpSpPr>
        <p:grpSpPr>
          <a:xfrm rot="13690311" flipV="1">
            <a:off x="7346903" y="1795892"/>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57" name="Freeform 159">
              <a:extLst>
                <a:ext uri="{FF2B5EF4-FFF2-40B4-BE49-F238E27FC236}">
                  <a16:creationId xmlns:a16="http://schemas.microsoft.com/office/drawing/2014/main" id="{D88024F8-3DA0-4924-8FA0-AA08DF6CE92F}"/>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rgbClr val="4C4F54"/>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160">
              <a:extLst>
                <a:ext uri="{FF2B5EF4-FFF2-40B4-BE49-F238E27FC236}">
                  <a16:creationId xmlns:a16="http://schemas.microsoft.com/office/drawing/2014/main" id="{4C9B281E-2B32-4522-8239-3DC63F1963B5}"/>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rgbClr val="4C4F54"/>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61">
              <a:extLst>
                <a:ext uri="{FF2B5EF4-FFF2-40B4-BE49-F238E27FC236}">
                  <a16:creationId xmlns:a16="http://schemas.microsoft.com/office/drawing/2014/main" id="{20947A7A-A785-4846-BED6-4B7A07CB114F}"/>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D34132"/>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sp>
        <p:nvSpPr>
          <p:cNvPr id="60" name="Text Box 10">
            <a:extLst>
              <a:ext uri="{FF2B5EF4-FFF2-40B4-BE49-F238E27FC236}">
                <a16:creationId xmlns:a16="http://schemas.microsoft.com/office/drawing/2014/main" id="{4B81FFE1-3DBD-43B1-9550-100C1F4B8C3E}"/>
              </a:ext>
            </a:extLst>
          </p:cNvPr>
          <p:cNvSpPr txBox="1">
            <a:spLocks noChangeArrowheads="1"/>
          </p:cNvSpPr>
          <p:nvPr/>
        </p:nvSpPr>
        <p:spPr bwMode="auto">
          <a:xfrm>
            <a:off x="8004794" y="1189252"/>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D34132"/>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61" name="Text Box 10">
            <a:extLst>
              <a:ext uri="{FF2B5EF4-FFF2-40B4-BE49-F238E27FC236}">
                <a16:creationId xmlns:a16="http://schemas.microsoft.com/office/drawing/2014/main" id="{6EEC61A0-C851-4D9D-B7C3-0D9D0F849453}"/>
              </a:ext>
            </a:extLst>
          </p:cNvPr>
          <p:cNvSpPr txBox="1">
            <a:spLocks noChangeArrowheads="1"/>
          </p:cNvSpPr>
          <p:nvPr/>
        </p:nvSpPr>
        <p:spPr bwMode="auto">
          <a:xfrm>
            <a:off x="5929519" y="5701718"/>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EF9D27"/>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62" name="Group 61">
            <a:extLst>
              <a:ext uri="{FF2B5EF4-FFF2-40B4-BE49-F238E27FC236}">
                <a16:creationId xmlns:a16="http://schemas.microsoft.com/office/drawing/2014/main" id="{3B849159-1145-4321-88E4-8C050A60467B}"/>
              </a:ext>
            </a:extLst>
          </p:cNvPr>
          <p:cNvGrpSpPr>
            <a:grpSpLocks noChangeAspect="1"/>
          </p:cNvGrpSpPr>
          <p:nvPr/>
        </p:nvGrpSpPr>
        <p:grpSpPr>
          <a:xfrm rot="18750024" flipV="1">
            <a:off x="5418106" y="5341057"/>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63" name="Freeform 159">
              <a:extLst>
                <a:ext uri="{FF2B5EF4-FFF2-40B4-BE49-F238E27FC236}">
                  <a16:creationId xmlns:a16="http://schemas.microsoft.com/office/drawing/2014/main" id="{F781AE31-13FA-476D-A62D-4A9576DF4030}"/>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rgbClr val="4C4F54"/>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160">
              <a:extLst>
                <a:ext uri="{FF2B5EF4-FFF2-40B4-BE49-F238E27FC236}">
                  <a16:creationId xmlns:a16="http://schemas.microsoft.com/office/drawing/2014/main" id="{B5040E79-513C-4871-A8E5-7B5F9F267586}"/>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rgbClr val="4C4F54"/>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161">
              <a:extLst>
                <a:ext uri="{FF2B5EF4-FFF2-40B4-BE49-F238E27FC236}">
                  <a16:creationId xmlns:a16="http://schemas.microsoft.com/office/drawing/2014/main" id="{5C547D55-18B8-4A68-A913-C097E97BA673}"/>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EF9D27"/>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sp>
        <p:nvSpPr>
          <p:cNvPr id="66" name="Text Box 10">
            <a:extLst>
              <a:ext uri="{FF2B5EF4-FFF2-40B4-BE49-F238E27FC236}">
                <a16:creationId xmlns:a16="http://schemas.microsoft.com/office/drawing/2014/main" id="{C9ECFF3B-8CD3-42F4-8ACF-CE9DAE2549E5}"/>
              </a:ext>
            </a:extLst>
          </p:cNvPr>
          <p:cNvSpPr txBox="1">
            <a:spLocks noChangeArrowheads="1"/>
          </p:cNvSpPr>
          <p:nvPr/>
        </p:nvSpPr>
        <p:spPr bwMode="auto">
          <a:xfrm>
            <a:off x="9807199" y="5701718"/>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564267"/>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67" name="Group 66">
            <a:extLst>
              <a:ext uri="{FF2B5EF4-FFF2-40B4-BE49-F238E27FC236}">
                <a16:creationId xmlns:a16="http://schemas.microsoft.com/office/drawing/2014/main" id="{475D6C5B-41AE-4D30-896D-111CA50AF073}"/>
              </a:ext>
            </a:extLst>
          </p:cNvPr>
          <p:cNvGrpSpPr>
            <a:grpSpLocks noChangeAspect="1"/>
          </p:cNvGrpSpPr>
          <p:nvPr/>
        </p:nvGrpSpPr>
        <p:grpSpPr>
          <a:xfrm rot="18750024" flipV="1">
            <a:off x="9295786" y="5341057"/>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68" name="Freeform 159">
              <a:extLst>
                <a:ext uri="{FF2B5EF4-FFF2-40B4-BE49-F238E27FC236}">
                  <a16:creationId xmlns:a16="http://schemas.microsoft.com/office/drawing/2014/main" id="{28ECC5B0-358C-4216-83B3-B0B7B915E2BC}"/>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rgbClr val="4C4F54"/>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160">
              <a:extLst>
                <a:ext uri="{FF2B5EF4-FFF2-40B4-BE49-F238E27FC236}">
                  <a16:creationId xmlns:a16="http://schemas.microsoft.com/office/drawing/2014/main" id="{672AEBA8-07E0-4AD6-AF60-2A471A60B2B9}"/>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rgbClr val="4C4F54"/>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161">
              <a:extLst>
                <a:ext uri="{FF2B5EF4-FFF2-40B4-BE49-F238E27FC236}">
                  <a16:creationId xmlns:a16="http://schemas.microsoft.com/office/drawing/2014/main" id="{AA83E616-32D3-4853-9696-A02A1228E459}"/>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564267"/>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grpSp>
      <p:sp>
        <p:nvSpPr>
          <p:cNvPr id="71" name="TextBox 70">
            <a:extLst>
              <a:ext uri="{FF2B5EF4-FFF2-40B4-BE49-F238E27FC236}">
                <a16:creationId xmlns:a16="http://schemas.microsoft.com/office/drawing/2014/main" id="{E06349A8-8D11-4E27-B8B5-2F3365F840C4}"/>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grpSp>
        <p:nvGrpSpPr>
          <p:cNvPr id="10" name="Group 9">
            <a:extLst>
              <a:ext uri="{FF2B5EF4-FFF2-40B4-BE49-F238E27FC236}">
                <a16:creationId xmlns:a16="http://schemas.microsoft.com/office/drawing/2014/main" id="{BBA479A6-A945-43DB-93A1-D9566CC7EBAC}"/>
              </a:ext>
            </a:extLst>
          </p:cNvPr>
          <p:cNvGrpSpPr/>
          <p:nvPr/>
        </p:nvGrpSpPr>
        <p:grpSpPr>
          <a:xfrm>
            <a:off x="381000" y="2867222"/>
            <a:ext cx="2616749" cy="2619178"/>
            <a:chOff x="381000" y="2867222"/>
            <a:chExt cx="2616749" cy="2619178"/>
          </a:xfrm>
          <a:effectLst>
            <a:outerShdw blurRad="50800" dist="38100" dir="13500000" algn="br" rotWithShape="0">
              <a:prstClr val="black">
                <a:alpha val="40000"/>
              </a:prstClr>
            </a:outerShdw>
          </a:effectLst>
        </p:grpSpPr>
        <p:sp>
          <p:nvSpPr>
            <p:cNvPr id="2125" name="Freeform 77"/>
            <p:cNvSpPr>
              <a:spLocks/>
            </p:cNvSpPr>
            <p:nvPr/>
          </p:nvSpPr>
          <p:spPr bwMode="auto">
            <a:xfrm rot="5400000">
              <a:off x="379786" y="2868436"/>
              <a:ext cx="2619178" cy="2616749"/>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34738D"/>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2" name="Oval 71">
              <a:extLst>
                <a:ext uri="{FF2B5EF4-FFF2-40B4-BE49-F238E27FC236}">
                  <a16:creationId xmlns:a16="http://schemas.microsoft.com/office/drawing/2014/main" id="{1FC3DC4D-A874-4BB5-A354-2EFF546E6793}"/>
                </a:ext>
              </a:extLst>
            </p:cNvPr>
            <p:cNvSpPr>
              <a:spLocks noChangeAspect="1"/>
            </p:cNvSpPr>
            <p:nvPr/>
          </p:nvSpPr>
          <p:spPr>
            <a:xfrm>
              <a:off x="1661018" y="4176810"/>
              <a:ext cx="457200" cy="45720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1</a:t>
              </a:r>
            </a:p>
          </p:txBody>
        </p:sp>
      </p:grpSp>
      <p:sp>
        <p:nvSpPr>
          <p:cNvPr id="77" name="Text Box 10">
            <a:extLst>
              <a:ext uri="{FF2B5EF4-FFF2-40B4-BE49-F238E27FC236}">
                <a16:creationId xmlns:a16="http://schemas.microsoft.com/office/drawing/2014/main" id="{98A92153-551E-4577-BAB0-0C98CF1856A9}"/>
              </a:ext>
            </a:extLst>
          </p:cNvPr>
          <p:cNvSpPr txBox="1">
            <a:spLocks noChangeArrowheads="1"/>
          </p:cNvSpPr>
          <p:nvPr/>
        </p:nvSpPr>
        <p:spPr bwMode="auto">
          <a:xfrm>
            <a:off x="1028006" y="3642727"/>
            <a:ext cx="914401" cy="430887"/>
          </a:xfrm>
          <a:prstGeom prst="rect">
            <a:avLst/>
          </a:prstGeom>
          <a:noFill/>
          <a:ln w="9525">
            <a:noFill/>
            <a:miter lim="800000"/>
            <a:headEnd/>
            <a:tailEnd/>
          </a:ln>
          <a:effectLst/>
        </p:spPr>
        <p:txBody>
          <a:bodyPr wrap="square" lIns="60960" tIns="30480" rIns="60960" bIns="30480">
            <a:spAutoFit/>
          </a:bodyPr>
          <a:lstStyle/>
          <a:p>
            <a:pPr algn="ctr"/>
            <a:r>
              <a:rPr lang="en-US" sz="2400" b="1" dirty="0">
                <a:solidFill>
                  <a:schemeClr val="bg1"/>
                </a:solidFill>
              </a:rPr>
              <a:t>$287</a:t>
            </a:r>
          </a:p>
        </p:txBody>
      </p:sp>
      <p:grpSp>
        <p:nvGrpSpPr>
          <p:cNvPr id="14" name="Group 13">
            <a:extLst>
              <a:ext uri="{FF2B5EF4-FFF2-40B4-BE49-F238E27FC236}">
                <a16:creationId xmlns:a16="http://schemas.microsoft.com/office/drawing/2014/main" id="{F944DB1C-1E6D-4380-927E-E132BD77ED03}"/>
              </a:ext>
            </a:extLst>
          </p:cNvPr>
          <p:cNvGrpSpPr/>
          <p:nvPr/>
        </p:nvGrpSpPr>
        <p:grpSpPr>
          <a:xfrm>
            <a:off x="2314373" y="2184170"/>
            <a:ext cx="2619177" cy="2616750"/>
            <a:chOff x="2314373" y="2184170"/>
            <a:chExt cx="2619177" cy="2616750"/>
          </a:xfrm>
          <a:effectLst>
            <a:outerShdw blurRad="50800" dist="38100" dir="13500000" algn="br" rotWithShape="0">
              <a:prstClr val="black">
                <a:alpha val="40000"/>
              </a:prstClr>
            </a:outerShdw>
          </a:effectLst>
        </p:grpSpPr>
        <p:sp>
          <p:nvSpPr>
            <p:cNvPr id="27" name="Freeform 77">
              <a:extLst>
                <a:ext uri="{FF2B5EF4-FFF2-40B4-BE49-F238E27FC236}">
                  <a16:creationId xmlns:a16="http://schemas.microsoft.com/office/drawing/2014/main" id="{9C42CACD-2CAE-4AE2-BC08-62081C860D3A}"/>
                </a:ext>
              </a:extLst>
            </p:cNvPr>
            <p:cNvSpPr>
              <a:spLocks/>
            </p:cNvSpPr>
            <p:nvPr/>
          </p:nvSpPr>
          <p:spPr bwMode="auto">
            <a:xfrm>
              <a:off x="2314373" y="2184170"/>
              <a:ext cx="2619177" cy="2616750"/>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189A80"/>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3" name="Oval 72">
              <a:extLst>
                <a:ext uri="{FF2B5EF4-FFF2-40B4-BE49-F238E27FC236}">
                  <a16:creationId xmlns:a16="http://schemas.microsoft.com/office/drawing/2014/main" id="{10BAF6AA-97B7-4EE8-8F61-C6B058BBA537}"/>
                </a:ext>
              </a:extLst>
            </p:cNvPr>
            <p:cNvSpPr>
              <a:spLocks noChangeAspect="1"/>
            </p:cNvSpPr>
            <p:nvPr/>
          </p:nvSpPr>
          <p:spPr>
            <a:xfrm>
              <a:off x="3631523" y="3004616"/>
              <a:ext cx="457200" cy="45720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2</a:t>
              </a:r>
            </a:p>
          </p:txBody>
        </p:sp>
      </p:grpSp>
      <p:sp>
        <p:nvSpPr>
          <p:cNvPr id="78" name="Text Box 10">
            <a:extLst>
              <a:ext uri="{FF2B5EF4-FFF2-40B4-BE49-F238E27FC236}">
                <a16:creationId xmlns:a16="http://schemas.microsoft.com/office/drawing/2014/main" id="{79CDF5A4-551F-4E1A-893D-D77A933E6529}"/>
              </a:ext>
            </a:extLst>
          </p:cNvPr>
          <p:cNvSpPr txBox="1">
            <a:spLocks noChangeArrowheads="1"/>
          </p:cNvSpPr>
          <p:nvPr/>
        </p:nvSpPr>
        <p:spPr bwMode="auto">
          <a:xfrm>
            <a:off x="2953111" y="3589112"/>
            <a:ext cx="914401" cy="430887"/>
          </a:xfrm>
          <a:prstGeom prst="rect">
            <a:avLst/>
          </a:prstGeom>
          <a:noFill/>
          <a:ln w="9525">
            <a:noFill/>
            <a:miter lim="800000"/>
            <a:headEnd/>
            <a:tailEnd/>
          </a:ln>
          <a:effectLst/>
        </p:spPr>
        <p:txBody>
          <a:bodyPr wrap="square" lIns="60960" tIns="30480" rIns="60960" bIns="30480">
            <a:spAutoFit/>
          </a:bodyPr>
          <a:lstStyle/>
          <a:p>
            <a:pPr algn="ctr"/>
            <a:r>
              <a:rPr lang="en-US" sz="2400" b="1" dirty="0">
                <a:solidFill>
                  <a:schemeClr val="bg1"/>
                </a:solidFill>
              </a:rPr>
              <a:t>$183</a:t>
            </a:r>
          </a:p>
        </p:txBody>
      </p:sp>
      <p:grpSp>
        <p:nvGrpSpPr>
          <p:cNvPr id="15" name="Group 14">
            <a:extLst>
              <a:ext uri="{FF2B5EF4-FFF2-40B4-BE49-F238E27FC236}">
                <a16:creationId xmlns:a16="http://schemas.microsoft.com/office/drawing/2014/main" id="{7020679E-39A4-4EA3-9FAF-C8ABEAF81309}"/>
              </a:ext>
            </a:extLst>
          </p:cNvPr>
          <p:cNvGrpSpPr/>
          <p:nvPr/>
        </p:nvGrpSpPr>
        <p:grpSpPr>
          <a:xfrm>
            <a:off x="4244333" y="2867222"/>
            <a:ext cx="2616749" cy="2619178"/>
            <a:chOff x="4244333" y="2867222"/>
            <a:chExt cx="2616749" cy="2619178"/>
          </a:xfrm>
          <a:effectLst>
            <a:outerShdw blurRad="50800" dist="38100" dir="13500000" algn="br" rotWithShape="0">
              <a:prstClr val="black">
                <a:alpha val="40000"/>
              </a:prstClr>
            </a:outerShdw>
          </a:effectLst>
        </p:grpSpPr>
        <p:sp>
          <p:nvSpPr>
            <p:cNvPr id="26" name="Freeform 77">
              <a:extLst>
                <a:ext uri="{FF2B5EF4-FFF2-40B4-BE49-F238E27FC236}">
                  <a16:creationId xmlns:a16="http://schemas.microsoft.com/office/drawing/2014/main" id="{BFFE3F1D-AE44-431D-9B78-A5503D7D1C39}"/>
                </a:ext>
              </a:extLst>
            </p:cNvPr>
            <p:cNvSpPr>
              <a:spLocks/>
            </p:cNvSpPr>
            <p:nvPr/>
          </p:nvSpPr>
          <p:spPr bwMode="auto">
            <a:xfrm rot="5400000">
              <a:off x="4243119" y="2868436"/>
              <a:ext cx="2619178" cy="2616749"/>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EF9D2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4" name="Oval 73">
              <a:extLst>
                <a:ext uri="{FF2B5EF4-FFF2-40B4-BE49-F238E27FC236}">
                  <a16:creationId xmlns:a16="http://schemas.microsoft.com/office/drawing/2014/main" id="{B1CD81D2-14D8-46CB-93C2-BF1B30C0115F}"/>
                </a:ext>
              </a:extLst>
            </p:cNvPr>
            <p:cNvSpPr>
              <a:spLocks noChangeAspect="1"/>
            </p:cNvSpPr>
            <p:nvPr/>
          </p:nvSpPr>
          <p:spPr>
            <a:xfrm>
              <a:off x="5550808" y="4177720"/>
              <a:ext cx="457200" cy="45720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3</a:t>
              </a:r>
            </a:p>
          </p:txBody>
        </p:sp>
      </p:grpSp>
      <p:sp>
        <p:nvSpPr>
          <p:cNvPr id="79" name="Text Box 10">
            <a:extLst>
              <a:ext uri="{FF2B5EF4-FFF2-40B4-BE49-F238E27FC236}">
                <a16:creationId xmlns:a16="http://schemas.microsoft.com/office/drawing/2014/main" id="{B90974B0-A05F-44BC-90CC-D05CA4F89993}"/>
              </a:ext>
            </a:extLst>
          </p:cNvPr>
          <p:cNvSpPr txBox="1">
            <a:spLocks noChangeArrowheads="1"/>
          </p:cNvSpPr>
          <p:nvPr/>
        </p:nvSpPr>
        <p:spPr bwMode="auto">
          <a:xfrm>
            <a:off x="4878890" y="3630524"/>
            <a:ext cx="914401" cy="430887"/>
          </a:xfrm>
          <a:prstGeom prst="rect">
            <a:avLst/>
          </a:prstGeom>
          <a:noFill/>
          <a:ln w="9525">
            <a:noFill/>
            <a:miter lim="800000"/>
            <a:headEnd/>
            <a:tailEnd/>
          </a:ln>
          <a:effectLst/>
        </p:spPr>
        <p:txBody>
          <a:bodyPr wrap="square" lIns="60960" tIns="30480" rIns="60960" bIns="30480">
            <a:spAutoFit/>
          </a:bodyPr>
          <a:lstStyle/>
          <a:p>
            <a:pPr algn="ctr"/>
            <a:r>
              <a:rPr lang="en-US" sz="2400" b="1" dirty="0">
                <a:solidFill>
                  <a:schemeClr val="bg1"/>
                </a:solidFill>
              </a:rPr>
              <a:t>$529</a:t>
            </a:r>
          </a:p>
        </p:txBody>
      </p:sp>
      <p:grpSp>
        <p:nvGrpSpPr>
          <p:cNvPr id="20" name="Group 19">
            <a:extLst>
              <a:ext uri="{FF2B5EF4-FFF2-40B4-BE49-F238E27FC236}">
                <a16:creationId xmlns:a16="http://schemas.microsoft.com/office/drawing/2014/main" id="{98287B15-0BC4-44F9-9816-BEFF04D81843}"/>
              </a:ext>
            </a:extLst>
          </p:cNvPr>
          <p:cNvGrpSpPr/>
          <p:nvPr/>
        </p:nvGrpSpPr>
        <p:grpSpPr>
          <a:xfrm>
            <a:off x="6169439" y="2179424"/>
            <a:ext cx="2619177" cy="2616750"/>
            <a:chOff x="6169439" y="2179424"/>
            <a:chExt cx="2619177" cy="2616750"/>
          </a:xfrm>
          <a:effectLst>
            <a:outerShdw blurRad="50800" dist="38100" dir="13500000" algn="br" rotWithShape="0">
              <a:prstClr val="black">
                <a:alpha val="40000"/>
              </a:prstClr>
            </a:outerShdw>
          </a:effectLst>
        </p:grpSpPr>
        <p:sp>
          <p:nvSpPr>
            <p:cNvPr id="28" name="Freeform 77">
              <a:extLst>
                <a:ext uri="{FF2B5EF4-FFF2-40B4-BE49-F238E27FC236}">
                  <a16:creationId xmlns:a16="http://schemas.microsoft.com/office/drawing/2014/main" id="{C656911E-9FC3-4869-B6EE-DFCF8ACDA4F8}"/>
                </a:ext>
              </a:extLst>
            </p:cNvPr>
            <p:cNvSpPr>
              <a:spLocks/>
            </p:cNvSpPr>
            <p:nvPr/>
          </p:nvSpPr>
          <p:spPr bwMode="auto">
            <a:xfrm>
              <a:off x="6169439" y="2179424"/>
              <a:ext cx="2619177" cy="2616750"/>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D34132"/>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5" name="Oval 74">
              <a:extLst>
                <a:ext uri="{FF2B5EF4-FFF2-40B4-BE49-F238E27FC236}">
                  <a16:creationId xmlns:a16="http://schemas.microsoft.com/office/drawing/2014/main" id="{D502FDC4-7E29-4F9C-9B64-CE56AB64C2C8}"/>
                </a:ext>
              </a:extLst>
            </p:cNvPr>
            <p:cNvSpPr>
              <a:spLocks noChangeAspect="1"/>
            </p:cNvSpPr>
            <p:nvPr/>
          </p:nvSpPr>
          <p:spPr>
            <a:xfrm>
              <a:off x="7501815" y="3030599"/>
              <a:ext cx="457200" cy="45720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4</a:t>
              </a:r>
            </a:p>
          </p:txBody>
        </p:sp>
      </p:grpSp>
      <p:sp>
        <p:nvSpPr>
          <p:cNvPr id="80" name="Text Box 10">
            <a:extLst>
              <a:ext uri="{FF2B5EF4-FFF2-40B4-BE49-F238E27FC236}">
                <a16:creationId xmlns:a16="http://schemas.microsoft.com/office/drawing/2014/main" id="{A6E0F93A-EA4F-4D55-AAB0-2CFF5D7DEB3A}"/>
              </a:ext>
            </a:extLst>
          </p:cNvPr>
          <p:cNvSpPr txBox="1">
            <a:spLocks noChangeArrowheads="1"/>
          </p:cNvSpPr>
          <p:nvPr/>
        </p:nvSpPr>
        <p:spPr bwMode="auto">
          <a:xfrm>
            <a:off x="6812892" y="3557006"/>
            <a:ext cx="914401" cy="430887"/>
          </a:xfrm>
          <a:prstGeom prst="rect">
            <a:avLst/>
          </a:prstGeom>
          <a:noFill/>
          <a:ln w="9525">
            <a:noFill/>
            <a:miter lim="800000"/>
            <a:headEnd/>
            <a:tailEnd/>
          </a:ln>
          <a:effectLst/>
        </p:spPr>
        <p:txBody>
          <a:bodyPr wrap="square" lIns="60960" tIns="30480" rIns="60960" bIns="30480">
            <a:spAutoFit/>
          </a:bodyPr>
          <a:lstStyle/>
          <a:p>
            <a:pPr algn="ctr"/>
            <a:r>
              <a:rPr lang="en-US" sz="2400" b="1" dirty="0">
                <a:solidFill>
                  <a:schemeClr val="bg1"/>
                </a:solidFill>
              </a:rPr>
              <a:t>$405</a:t>
            </a:r>
          </a:p>
        </p:txBody>
      </p:sp>
      <p:grpSp>
        <p:nvGrpSpPr>
          <p:cNvPr id="82" name="Group 81">
            <a:extLst>
              <a:ext uri="{FF2B5EF4-FFF2-40B4-BE49-F238E27FC236}">
                <a16:creationId xmlns:a16="http://schemas.microsoft.com/office/drawing/2014/main" id="{4B1D9AEC-A931-4C80-A259-DC7EA6D5D496}"/>
              </a:ext>
            </a:extLst>
          </p:cNvPr>
          <p:cNvGrpSpPr/>
          <p:nvPr/>
        </p:nvGrpSpPr>
        <p:grpSpPr>
          <a:xfrm>
            <a:off x="8096971" y="2867222"/>
            <a:ext cx="2616749" cy="2619178"/>
            <a:chOff x="8096971" y="2867222"/>
            <a:chExt cx="2616749" cy="2619178"/>
          </a:xfrm>
          <a:effectLst>
            <a:outerShdw blurRad="50800" dist="38100" dir="13500000" algn="br" rotWithShape="0">
              <a:prstClr val="black">
                <a:alpha val="40000"/>
              </a:prstClr>
            </a:outerShdw>
          </a:effectLst>
        </p:grpSpPr>
        <p:sp>
          <p:nvSpPr>
            <p:cNvPr id="16" name="Freeform 77"/>
            <p:cNvSpPr>
              <a:spLocks/>
            </p:cNvSpPr>
            <p:nvPr/>
          </p:nvSpPr>
          <p:spPr bwMode="auto">
            <a:xfrm rot="5400000">
              <a:off x="8095757" y="2868436"/>
              <a:ext cx="2619178" cy="2616749"/>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6426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6" name="Oval 75">
              <a:extLst>
                <a:ext uri="{FF2B5EF4-FFF2-40B4-BE49-F238E27FC236}">
                  <a16:creationId xmlns:a16="http://schemas.microsoft.com/office/drawing/2014/main" id="{20D545BD-5024-4041-B0A8-A1CAB09A7970}"/>
                </a:ext>
              </a:extLst>
            </p:cNvPr>
            <p:cNvSpPr>
              <a:spLocks noChangeAspect="1"/>
            </p:cNvSpPr>
            <p:nvPr/>
          </p:nvSpPr>
          <p:spPr>
            <a:xfrm>
              <a:off x="9382983" y="4176969"/>
              <a:ext cx="457200" cy="45720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5</a:t>
              </a:r>
            </a:p>
          </p:txBody>
        </p:sp>
      </p:grpSp>
      <p:sp>
        <p:nvSpPr>
          <p:cNvPr id="81" name="Text Box 10">
            <a:extLst>
              <a:ext uri="{FF2B5EF4-FFF2-40B4-BE49-F238E27FC236}">
                <a16:creationId xmlns:a16="http://schemas.microsoft.com/office/drawing/2014/main" id="{3D7947E0-30E8-4E92-A5FB-D006B7287165}"/>
              </a:ext>
            </a:extLst>
          </p:cNvPr>
          <p:cNvSpPr txBox="1">
            <a:spLocks noChangeArrowheads="1"/>
          </p:cNvSpPr>
          <p:nvPr/>
        </p:nvSpPr>
        <p:spPr bwMode="auto">
          <a:xfrm>
            <a:off x="8696523" y="3605990"/>
            <a:ext cx="914401" cy="430887"/>
          </a:xfrm>
          <a:prstGeom prst="rect">
            <a:avLst/>
          </a:prstGeom>
          <a:noFill/>
          <a:ln w="9525">
            <a:noFill/>
            <a:miter lim="800000"/>
            <a:headEnd/>
            <a:tailEnd/>
          </a:ln>
          <a:effectLst/>
        </p:spPr>
        <p:txBody>
          <a:bodyPr wrap="square" lIns="60960" tIns="30480" rIns="60960" bIns="30480">
            <a:spAutoFit/>
          </a:bodyPr>
          <a:lstStyle/>
          <a:p>
            <a:pPr algn="ctr"/>
            <a:r>
              <a:rPr lang="en-US" sz="2400" b="1" dirty="0">
                <a:solidFill>
                  <a:schemeClr val="bg1"/>
                </a:solidFill>
              </a:rPr>
              <a:t>$821</a:t>
            </a:r>
          </a:p>
        </p:txBody>
      </p:sp>
      <p:pic>
        <p:nvPicPr>
          <p:cNvPr id="48" name="Picture 47">
            <a:hlinkClick r:id="rId2"/>
            <a:extLst>
              <a:ext uri="{FF2B5EF4-FFF2-40B4-BE49-F238E27FC236}">
                <a16:creationId xmlns:a16="http://schemas.microsoft.com/office/drawing/2014/main" id="{7CE60441-3AA5-47F6-9841-F76A6E84162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72822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1000" fill="hold"/>
                                        <p:tgtEl>
                                          <p:spTgt spid="10"/>
                                        </p:tgtEl>
                                        <p:attrNameLst>
                                          <p:attrName>ppt_w</p:attrName>
                                        </p:attrNameLst>
                                      </p:cBhvr>
                                      <p:tavLst>
                                        <p:tav tm="0">
                                          <p:val>
                                            <p:fltVal val="0"/>
                                          </p:val>
                                        </p:tav>
                                        <p:tav tm="100000">
                                          <p:val>
                                            <p:strVal val="#ppt_w"/>
                                          </p:val>
                                        </p:tav>
                                      </p:tavLst>
                                    </p:anim>
                                    <p:anim calcmode="lin" valueType="num">
                                      <p:cBhvr>
                                        <p:cTn id="12" dur="1000" fill="hold"/>
                                        <p:tgtEl>
                                          <p:spTgt spid="10"/>
                                        </p:tgtEl>
                                        <p:attrNameLst>
                                          <p:attrName>ppt_h</p:attrName>
                                        </p:attrNameLst>
                                      </p:cBhvr>
                                      <p:tavLst>
                                        <p:tav tm="0">
                                          <p:val>
                                            <p:fltVal val="0"/>
                                          </p:val>
                                        </p:tav>
                                        <p:tav tm="100000">
                                          <p:val>
                                            <p:strVal val="#ppt_h"/>
                                          </p:val>
                                        </p:tav>
                                      </p:tavLst>
                                    </p:anim>
                                    <p:anim calcmode="lin" valueType="num">
                                      <p:cBhvr>
                                        <p:cTn id="13" dur="1000" fill="hold"/>
                                        <p:tgtEl>
                                          <p:spTgt spid="10"/>
                                        </p:tgtEl>
                                        <p:attrNameLst>
                                          <p:attrName>style.rotation</p:attrName>
                                        </p:attrNameLst>
                                      </p:cBhvr>
                                      <p:tavLst>
                                        <p:tav tm="0">
                                          <p:val>
                                            <p:fltVal val="90"/>
                                          </p:val>
                                        </p:tav>
                                        <p:tav tm="100000">
                                          <p:val>
                                            <p:fltVal val="0"/>
                                          </p:val>
                                        </p:tav>
                                      </p:tavLst>
                                    </p:anim>
                                    <p:animEffect transition="in" filter="fade">
                                      <p:cBhvr>
                                        <p:cTn id="14" dur="1000"/>
                                        <p:tgtEl>
                                          <p:spTgt spid="10"/>
                                        </p:tgtEl>
                                      </p:cBhvr>
                                    </p:animEffect>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77"/>
                                        </p:tgtEl>
                                        <p:attrNameLst>
                                          <p:attrName>style.visibility</p:attrName>
                                        </p:attrNameLst>
                                      </p:cBhvr>
                                      <p:to>
                                        <p:strVal val="visible"/>
                                      </p:to>
                                    </p:set>
                                    <p:anim calcmode="lin" valueType="num">
                                      <p:cBhvr>
                                        <p:cTn id="18" dur="500" fill="hold"/>
                                        <p:tgtEl>
                                          <p:spTgt spid="77"/>
                                        </p:tgtEl>
                                        <p:attrNameLst>
                                          <p:attrName>ppt_w</p:attrName>
                                        </p:attrNameLst>
                                      </p:cBhvr>
                                      <p:tavLst>
                                        <p:tav tm="0">
                                          <p:val>
                                            <p:fltVal val="0"/>
                                          </p:val>
                                        </p:tav>
                                        <p:tav tm="100000">
                                          <p:val>
                                            <p:strVal val="#ppt_w"/>
                                          </p:val>
                                        </p:tav>
                                      </p:tavLst>
                                    </p:anim>
                                    <p:anim calcmode="lin" valueType="num">
                                      <p:cBhvr>
                                        <p:cTn id="19" dur="500" fill="hold"/>
                                        <p:tgtEl>
                                          <p:spTgt spid="77"/>
                                        </p:tgtEl>
                                        <p:attrNameLst>
                                          <p:attrName>ppt_h</p:attrName>
                                        </p:attrNameLst>
                                      </p:cBhvr>
                                      <p:tavLst>
                                        <p:tav tm="0">
                                          <p:val>
                                            <p:fltVal val="0"/>
                                          </p:val>
                                        </p:tav>
                                        <p:tav tm="100000">
                                          <p:val>
                                            <p:strVal val="#ppt_h"/>
                                          </p:val>
                                        </p:tav>
                                      </p:tavLst>
                                    </p:anim>
                                    <p:animEffect transition="in" filter="fade">
                                      <p:cBhvr>
                                        <p:cTn id="20" dur="500"/>
                                        <p:tgtEl>
                                          <p:spTgt spid="77"/>
                                        </p:tgtEl>
                                      </p:cBhvr>
                                    </p:animEffect>
                                  </p:childTnLst>
                                </p:cTn>
                              </p:par>
                            </p:childTnLst>
                          </p:cTn>
                        </p:par>
                        <p:par>
                          <p:cTn id="21" fill="hold">
                            <p:stCondLst>
                              <p:cond delay="2000"/>
                            </p:stCondLst>
                            <p:childTnLst>
                              <p:par>
                                <p:cTn id="22" presetID="18" presetClass="entr" presetSubtype="6" fill="hold" nodeType="afterEffect">
                                  <p:stCondLst>
                                    <p:cond delay="0"/>
                                  </p:stCondLst>
                                  <p:childTnLst>
                                    <p:set>
                                      <p:cBhvr>
                                        <p:cTn id="23" dur="1" fill="hold">
                                          <p:stCondLst>
                                            <p:cond delay="0"/>
                                          </p:stCondLst>
                                        </p:cTn>
                                        <p:tgtEl>
                                          <p:spTgt spid="35"/>
                                        </p:tgtEl>
                                        <p:attrNameLst>
                                          <p:attrName>style.visibility</p:attrName>
                                        </p:attrNameLst>
                                      </p:cBhvr>
                                      <p:to>
                                        <p:strVal val="visible"/>
                                      </p:to>
                                    </p:set>
                                    <p:animEffect transition="in" filter="strips(downRight)">
                                      <p:cBhvr>
                                        <p:cTn id="24" dur="500"/>
                                        <p:tgtEl>
                                          <p:spTgt spid="35"/>
                                        </p:tgtEl>
                                      </p:cBhvr>
                                    </p:animEffect>
                                  </p:childTnLst>
                                </p:cTn>
                              </p:par>
                            </p:childTnLst>
                          </p:cTn>
                        </p:par>
                        <p:par>
                          <p:cTn id="25" fill="hold">
                            <p:stCondLst>
                              <p:cond delay="2500"/>
                            </p:stCondLst>
                            <p:childTnLst>
                              <p:par>
                                <p:cTn id="26" presetID="42" presetClass="entr" presetSubtype="0" fill="hold" grpId="0" nodeType="after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fade">
                                      <p:cBhvr>
                                        <p:cTn id="28" dur="1000"/>
                                        <p:tgtEl>
                                          <p:spTgt spid="32"/>
                                        </p:tgtEl>
                                      </p:cBhvr>
                                    </p:animEffect>
                                    <p:anim calcmode="lin" valueType="num">
                                      <p:cBhvr>
                                        <p:cTn id="29" dur="1000" fill="hold"/>
                                        <p:tgtEl>
                                          <p:spTgt spid="32"/>
                                        </p:tgtEl>
                                        <p:attrNameLst>
                                          <p:attrName>ppt_x</p:attrName>
                                        </p:attrNameLst>
                                      </p:cBhvr>
                                      <p:tavLst>
                                        <p:tav tm="0">
                                          <p:val>
                                            <p:strVal val="#ppt_x"/>
                                          </p:val>
                                        </p:tav>
                                        <p:tav tm="100000">
                                          <p:val>
                                            <p:strVal val="#ppt_x"/>
                                          </p:val>
                                        </p:tav>
                                      </p:tavLst>
                                    </p:anim>
                                    <p:anim calcmode="lin" valueType="num">
                                      <p:cBhvr>
                                        <p:cTn id="30" dur="1000" fill="hold"/>
                                        <p:tgtEl>
                                          <p:spTgt spid="32"/>
                                        </p:tgtEl>
                                        <p:attrNameLst>
                                          <p:attrName>ppt_y</p:attrName>
                                        </p:attrNameLst>
                                      </p:cBhvr>
                                      <p:tavLst>
                                        <p:tav tm="0">
                                          <p:val>
                                            <p:strVal val="#ppt_y+.1"/>
                                          </p:val>
                                        </p:tav>
                                        <p:tav tm="100000">
                                          <p:val>
                                            <p:strVal val="#ppt_y"/>
                                          </p:val>
                                        </p:tav>
                                      </p:tavLst>
                                    </p:anim>
                                  </p:childTnLst>
                                </p:cTn>
                              </p:par>
                            </p:childTnLst>
                          </p:cTn>
                        </p:par>
                        <p:par>
                          <p:cTn id="31" fill="hold">
                            <p:stCondLst>
                              <p:cond delay="3500"/>
                            </p:stCondLst>
                            <p:childTnLst>
                              <p:par>
                                <p:cTn id="32" presetID="31" presetClass="entr" presetSubtype="0" fill="hold" nodeType="after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p:cTn id="34" dur="1000" fill="hold"/>
                                        <p:tgtEl>
                                          <p:spTgt spid="14"/>
                                        </p:tgtEl>
                                        <p:attrNameLst>
                                          <p:attrName>ppt_w</p:attrName>
                                        </p:attrNameLst>
                                      </p:cBhvr>
                                      <p:tavLst>
                                        <p:tav tm="0">
                                          <p:val>
                                            <p:fltVal val="0"/>
                                          </p:val>
                                        </p:tav>
                                        <p:tav tm="100000">
                                          <p:val>
                                            <p:strVal val="#ppt_w"/>
                                          </p:val>
                                        </p:tav>
                                      </p:tavLst>
                                    </p:anim>
                                    <p:anim calcmode="lin" valueType="num">
                                      <p:cBhvr>
                                        <p:cTn id="35" dur="1000" fill="hold"/>
                                        <p:tgtEl>
                                          <p:spTgt spid="14"/>
                                        </p:tgtEl>
                                        <p:attrNameLst>
                                          <p:attrName>ppt_h</p:attrName>
                                        </p:attrNameLst>
                                      </p:cBhvr>
                                      <p:tavLst>
                                        <p:tav tm="0">
                                          <p:val>
                                            <p:fltVal val="0"/>
                                          </p:val>
                                        </p:tav>
                                        <p:tav tm="100000">
                                          <p:val>
                                            <p:strVal val="#ppt_h"/>
                                          </p:val>
                                        </p:tav>
                                      </p:tavLst>
                                    </p:anim>
                                    <p:anim calcmode="lin" valueType="num">
                                      <p:cBhvr>
                                        <p:cTn id="36" dur="1000" fill="hold"/>
                                        <p:tgtEl>
                                          <p:spTgt spid="14"/>
                                        </p:tgtEl>
                                        <p:attrNameLst>
                                          <p:attrName>style.rotation</p:attrName>
                                        </p:attrNameLst>
                                      </p:cBhvr>
                                      <p:tavLst>
                                        <p:tav tm="0">
                                          <p:val>
                                            <p:fltVal val="90"/>
                                          </p:val>
                                        </p:tav>
                                        <p:tav tm="100000">
                                          <p:val>
                                            <p:fltVal val="0"/>
                                          </p:val>
                                        </p:tav>
                                      </p:tavLst>
                                    </p:anim>
                                    <p:animEffect transition="in" filter="fade">
                                      <p:cBhvr>
                                        <p:cTn id="37" dur="1000"/>
                                        <p:tgtEl>
                                          <p:spTgt spid="14"/>
                                        </p:tgtEl>
                                      </p:cBhvr>
                                    </p:animEffect>
                                  </p:childTnLst>
                                </p:cTn>
                              </p:par>
                            </p:childTnLst>
                          </p:cTn>
                        </p:par>
                        <p:par>
                          <p:cTn id="38" fill="hold">
                            <p:stCondLst>
                              <p:cond delay="4500"/>
                            </p:stCondLst>
                            <p:childTnLst>
                              <p:par>
                                <p:cTn id="39" presetID="53" presetClass="entr" presetSubtype="16" fill="hold" grpId="0" nodeType="afterEffect">
                                  <p:stCondLst>
                                    <p:cond delay="0"/>
                                  </p:stCondLst>
                                  <p:childTnLst>
                                    <p:set>
                                      <p:cBhvr>
                                        <p:cTn id="40" dur="1" fill="hold">
                                          <p:stCondLst>
                                            <p:cond delay="0"/>
                                          </p:stCondLst>
                                        </p:cTn>
                                        <p:tgtEl>
                                          <p:spTgt spid="78"/>
                                        </p:tgtEl>
                                        <p:attrNameLst>
                                          <p:attrName>style.visibility</p:attrName>
                                        </p:attrNameLst>
                                      </p:cBhvr>
                                      <p:to>
                                        <p:strVal val="visible"/>
                                      </p:to>
                                    </p:set>
                                    <p:anim calcmode="lin" valueType="num">
                                      <p:cBhvr>
                                        <p:cTn id="41" dur="500" fill="hold"/>
                                        <p:tgtEl>
                                          <p:spTgt spid="78"/>
                                        </p:tgtEl>
                                        <p:attrNameLst>
                                          <p:attrName>ppt_w</p:attrName>
                                        </p:attrNameLst>
                                      </p:cBhvr>
                                      <p:tavLst>
                                        <p:tav tm="0">
                                          <p:val>
                                            <p:fltVal val="0"/>
                                          </p:val>
                                        </p:tav>
                                        <p:tav tm="100000">
                                          <p:val>
                                            <p:strVal val="#ppt_w"/>
                                          </p:val>
                                        </p:tav>
                                      </p:tavLst>
                                    </p:anim>
                                    <p:anim calcmode="lin" valueType="num">
                                      <p:cBhvr>
                                        <p:cTn id="42" dur="500" fill="hold"/>
                                        <p:tgtEl>
                                          <p:spTgt spid="78"/>
                                        </p:tgtEl>
                                        <p:attrNameLst>
                                          <p:attrName>ppt_h</p:attrName>
                                        </p:attrNameLst>
                                      </p:cBhvr>
                                      <p:tavLst>
                                        <p:tav tm="0">
                                          <p:val>
                                            <p:fltVal val="0"/>
                                          </p:val>
                                        </p:tav>
                                        <p:tav tm="100000">
                                          <p:val>
                                            <p:strVal val="#ppt_h"/>
                                          </p:val>
                                        </p:tav>
                                      </p:tavLst>
                                    </p:anim>
                                    <p:animEffect transition="in" filter="fade">
                                      <p:cBhvr>
                                        <p:cTn id="43" dur="500"/>
                                        <p:tgtEl>
                                          <p:spTgt spid="78"/>
                                        </p:tgtEl>
                                      </p:cBhvr>
                                    </p:animEffect>
                                  </p:childTnLst>
                                </p:cTn>
                              </p:par>
                            </p:childTnLst>
                          </p:cTn>
                        </p:par>
                        <p:par>
                          <p:cTn id="44" fill="hold">
                            <p:stCondLst>
                              <p:cond delay="5000"/>
                            </p:stCondLst>
                            <p:childTnLst>
                              <p:par>
                                <p:cTn id="45" presetID="18" presetClass="entr" presetSubtype="3" fill="hold" nodeType="afterEffect">
                                  <p:stCondLst>
                                    <p:cond delay="0"/>
                                  </p:stCondLst>
                                  <p:childTnLst>
                                    <p:set>
                                      <p:cBhvr>
                                        <p:cTn id="46" dur="1" fill="hold">
                                          <p:stCondLst>
                                            <p:cond delay="0"/>
                                          </p:stCondLst>
                                        </p:cTn>
                                        <p:tgtEl>
                                          <p:spTgt spid="49"/>
                                        </p:tgtEl>
                                        <p:attrNameLst>
                                          <p:attrName>style.visibility</p:attrName>
                                        </p:attrNameLst>
                                      </p:cBhvr>
                                      <p:to>
                                        <p:strVal val="visible"/>
                                      </p:to>
                                    </p:set>
                                    <p:animEffect transition="in" filter="strips(upRight)">
                                      <p:cBhvr>
                                        <p:cTn id="47" dur="500"/>
                                        <p:tgtEl>
                                          <p:spTgt spid="49"/>
                                        </p:tgtEl>
                                      </p:cBhvr>
                                    </p:animEffect>
                                  </p:childTnLst>
                                </p:cTn>
                              </p:par>
                            </p:childTnLst>
                          </p:cTn>
                        </p:par>
                        <p:par>
                          <p:cTn id="48" fill="hold">
                            <p:stCondLst>
                              <p:cond delay="5500"/>
                            </p:stCondLst>
                            <p:childTnLst>
                              <p:par>
                                <p:cTn id="49" presetID="42" presetClass="entr" presetSubtype="0" fill="hold" grpId="0" nodeType="afterEffect">
                                  <p:stCondLst>
                                    <p:cond delay="0"/>
                                  </p:stCondLst>
                                  <p:childTnLst>
                                    <p:set>
                                      <p:cBhvr>
                                        <p:cTn id="50" dur="1" fill="hold">
                                          <p:stCondLst>
                                            <p:cond delay="0"/>
                                          </p:stCondLst>
                                        </p:cTn>
                                        <p:tgtEl>
                                          <p:spTgt spid="55"/>
                                        </p:tgtEl>
                                        <p:attrNameLst>
                                          <p:attrName>style.visibility</p:attrName>
                                        </p:attrNameLst>
                                      </p:cBhvr>
                                      <p:to>
                                        <p:strVal val="visible"/>
                                      </p:to>
                                    </p:set>
                                    <p:animEffect transition="in" filter="fade">
                                      <p:cBhvr>
                                        <p:cTn id="51" dur="1000"/>
                                        <p:tgtEl>
                                          <p:spTgt spid="55"/>
                                        </p:tgtEl>
                                      </p:cBhvr>
                                    </p:animEffect>
                                    <p:anim calcmode="lin" valueType="num">
                                      <p:cBhvr>
                                        <p:cTn id="52" dur="1000" fill="hold"/>
                                        <p:tgtEl>
                                          <p:spTgt spid="55"/>
                                        </p:tgtEl>
                                        <p:attrNameLst>
                                          <p:attrName>ppt_x</p:attrName>
                                        </p:attrNameLst>
                                      </p:cBhvr>
                                      <p:tavLst>
                                        <p:tav tm="0">
                                          <p:val>
                                            <p:strVal val="#ppt_x"/>
                                          </p:val>
                                        </p:tav>
                                        <p:tav tm="100000">
                                          <p:val>
                                            <p:strVal val="#ppt_x"/>
                                          </p:val>
                                        </p:tav>
                                      </p:tavLst>
                                    </p:anim>
                                    <p:anim calcmode="lin" valueType="num">
                                      <p:cBhvr>
                                        <p:cTn id="53" dur="1000" fill="hold"/>
                                        <p:tgtEl>
                                          <p:spTgt spid="55"/>
                                        </p:tgtEl>
                                        <p:attrNameLst>
                                          <p:attrName>ppt_y</p:attrName>
                                        </p:attrNameLst>
                                      </p:cBhvr>
                                      <p:tavLst>
                                        <p:tav tm="0">
                                          <p:val>
                                            <p:strVal val="#ppt_y+.1"/>
                                          </p:val>
                                        </p:tav>
                                        <p:tav tm="100000">
                                          <p:val>
                                            <p:strVal val="#ppt_y"/>
                                          </p:val>
                                        </p:tav>
                                      </p:tavLst>
                                    </p:anim>
                                  </p:childTnLst>
                                </p:cTn>
                              </p:par>
                            </p:childTnLst>
                          </p:cTn>
                        </p:par>
                        <p:par>
                          <p:cTn id="54" fill="hold">
                            <p:stCondLst>
                              <p:cond delay="6500"/>
                            </p:stCondLst>
                            <p:childTnLst>
                              <p:par>
                                <p:cTn id="55" presetID="31" presetClass="entr" presetSubtype="0" fill="hold" nodeType="after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p:cTn id="57" dur="1000" fill="hold"/>
                                        <p:tgtEl>
                                          <p:spTgt spid="15"/>
                                        </p:tgtEl>
                                        <p:attrNameLst>
                                          <p:attrName>ppt_w</p:attrName>
                                        </p:attrNameLst>
                                      </p:cBhvr>
                                      <p:tavLst>
                                        <p:tav tm="0">
                                          <p:val>
                                            <p:fltVal val="0"/>
                                          </p:val>
                                        </p:tav>
                                        <p:tav tm="100000">
                                          <p:val>
                                            <p:strVal val="#ppt_w"/>
                                          </p:val>
                                        </p:tav>
                                      </p:tavLst>
                                    </p:anim>
                                    <p:anim calcmode="lin" valueType="num">
                                      <p:cBhvr>
                                        <p:cTn id="58" dur="1000" fill="hold"/>
                                        <p:tgtEl>
                                          <p:spTgt spid="15"/>
                                        </p:tgtEl>
                                        <p:attrNameLst>
                                          <p:attrName>ppt_h</p:attrName>
                                        </p:attrNameLst>
                                      </p:cBhvr>
                                      <p:tavLst>
                                        <p:tav tm="0">
                                          <p:val>
                                            <p:fltVal val="0"/>
                                          </p:val>
                                        </p:tav>
                                        <p:tav tm="100000">
                                          <p:val>
                                            <p:strVal val="#ppt_h"/>
                                          </p:val>
                                        </p:tav>
                                      </p:tavLst>
                                    </p:anim>
                                    <p:anim calcmode="lin" valueType="num">
                                      <p:cBhvr>
                                        <p:cTn id="59" dur="1000" fill="hold"/>
                                        <p:tgtEl>
                                          <p:spTgt spid="15"/>
                                        </p:tgtEl>
                                        <p:attrNameLst>
                                          <p:attrName>style.rotation</p:attrName>
                                        </p:attrNameLst>
                                      </p:cBhvr>
                                      <p:tavLst>
                                        <p:tav tm="0">
                                          <p:val>
                                            <p:fltVal val="90"/>
                                          </p:val>
                                        </p:tav>
                                        <p:tav tm="100000">
                                          <p:val>
                                            <p:fltVal val="0"/>
                                          </p:val>
                                        </p:tav>
                                      </p:tavLst>
                                    </p:anim>
                                    <p:animEffect transition="in" filter="fade">
                                      <p:cBhvr>
                                        <p:cTn id="60" dur="1000"/>
                                        <p:tgtEl>
                                          <p:spTgt spid="15"/>
                                        </p:tgtEl>
                                      </p:cBhvr>
                                    </p:animEffect>
                                  </p:childTnLst>
                                </p:cTn>
                              </p:par>
                            </p:childTnLst>
                          </p:cTn>
                        </p:par>
                        <p:par>
                          <p:cTn id="61" fill="hold">
                            <p:stCondLst>
                              <p:cond delay="7500"/>
                            </p:stCondLst>
                            <p:childTnLst>
                              <p:par>
                                <p:cTn id="62" presetID="53" presetClass="entr" presetSubtype="16" fill="hold" grpId="0" nodeType="afterEffect">
                                  <p:stCondLst>
                                    <p:cond delay="0"/>
                                  </p:stCondLst>
                                  <p:childTnLst>
                                    <p:set>
                                      <p:cBhvr>
                                        <p:cTn id="63" dur="1" fill="hold">
                                          <p:stCondLst>
                                            <p:cond delay="0"/>
                                          </p:stCondLst>
                                        </p:cTn>
                                        <p:tgtEl>
                                          <p:spTgt spid="79"/>
                                        </p:tgtEl>
                                        <p:attrNameLst>
                                          <p:attrName>style.visibility</p:attrName>
                                        </p:attrNameLst>
                                      </p:cBhvr>
                                      <p:to>
                                        <p:strVal val="visible"/>
                                      </p:to>
                                    </p:set>
                                    <p:anim calcmode="lin" valueType="num">
                                      <p:cBhvr>
                                        <p:cTn id="64" dur="500" fill="hold"/>
                                        <p:tgtEl>
                                          <p:spTgt spid="79"/>
                                        </p:tgtEl>
                                        <p:attrNameLst>
                                          <p:attrName>ppt_w</p:attrName>
                                        </p:attrNameLst>
                                      </p:cBhvr>
                                      <p:tavLst>
                                        <p:tav tm="0">
                                          <p:val>
                                            <p:fltVal val="0"/>
                                          </p:val>
                                        </p:tav>
                                        <p:tav tm="100000">
                                          <p:val>
                                            <p:strVal val="#ppt_w"/>
                                          </p:val>
                                        </p:tav>
                                      </p:tavLst>
                                    </p:anim>
                                    <p:anim calcmode="lin" valueType="num">
                                      <p:cBhvr>
                                        <p:cTn id="65" dur="500" fill="hold"/>
                                        <p:tgtEl>
                                          <p:spTgt spid="79"/>
                                        </p:tgtEl>
                                        <p:attrNameLst>
                                          <p:attrName>ppt_h</p:attrName>
                                        </p:attrNameLst>
                                      </p:cBhvr>
                                      <p:tavLst>
                                        <p:tav tm="0">
                                          <p:val>
                                            <p:fltVal val="0"/>
                                          </p:val>
                                        </p:tav>
                                        <p:tav tm="100000">
                                          <p:val>
                                            <p:strVal val="#ppt_h"/>
                                          </p:val>
                                        </p:tav>
                                      </p:tavLst>
                                    </p:anim>
                                    <p:animEffect transition="in" filter="fade">
                                      <p:cBhvr>
                                        <p:cTn id="66" dur="500"/>
                                        <p:tgtEl>
                                          <p:spTgt spid="79"/>
                                        </p:tgtEl>
                                      </p:cBhvr>
                                    </p:animEffect>
                                  </p:childTnLst>
                                </p:cTn>
                              </p:par>
                            </p:childTnLst>
                          </p:cTn>
                        </p:par>
                        <p:par>
                          <p:cTn id="67" fill="hold">
                            <p:stCondLst>
                              <p:cond delay="8000"/>
                            </p:stCondLst>
                            <p:childTnLst>
                              <p:par>
                                <p:cTn id="68" presetID="18" presetClass="entr" presetSubtype="6" fill="hold" nodeType="afterEffect">
                                  <p:stCondLst>
                                    <p:cond delay="0"/>
                                  </p:stCondLst>
                                  <p:childTnLst>
                                    <p:set>
                                      <p:cBhvr>
                                        <p:cTn id="69" dur="1" fill="hold">
                                          <p:stCondLst>
                                            <p:cond delay="0"/>
                                          </p:stCondLst>
                                        </p:cTn>
                                        <p:tgtEl>
                                          <p:spTgt spid="62"/>
                                        </p:tgtEl>
                                        <p:attrNameLst>
                                          <p:attrName>style.visibility</p:attrName>
                                        </p:attrNameLst>
                                      </p:cBhvr>
                                      <p:to>
                                        <p:strVal val="visible"/>
                                      </p:to>
                                    </p:set>
                                    <p:animEffect transition="in" filter="strips(downRight)">
                                      <p:cBhvr>
                                        <p:cTn id="70" dur="500"/>
                                        <p:tgtEl>
                                          <p:spTgt spid="62"/>
                                        </p:tgtEl>
                                      </p:cBhvr>
                                    </p:animEffect>
                                  </p:childTnLst>
                                </p:cTn>
                              </p:par>
                            </p:childTnLst>
                          </p:cTn>
                        </p:par>
                        <p:par>
                          <p:cTn id="71" fill="hold">
                            <p:stCondLst>
                              <p:cond delay="8500"/>
                            </p:stCondLst>
                            <p:childTnLst>
                              <p:par>
                                <p:cTn id="72" presetID="42" presetClass="entr" presetSubtype="0" fill="hold" grpId="0" nodeType="afterEffect">
                                  <p:stCondLst>
                                    <p:cond delay="0"/>
                                  </p:stCondLst>
                                  <p:childTnLst>
                                    <p:set>
                                      <p:cBhvr>
                                        <p:cTn id="73" dur="1" fill="hold">
                                          <p:stCondLst>
                                            <p:cond delay="0"/>
                                          </p:stCondLst>
                                        </p:cTn>
                                        <p:tgtEl>
                                          <p:spTgt spid="61"/>
                                        </p:tgtEl>
                                        <p:attrNameLst>
                                          <p:attrName>style.visibility</p:attrName>
                                        </p:attrNameLst>
                                      </p:cBhvr>
                                      <p:to>
                                        <p:strVal val="visible"/>
                                      </p:to>
                                    </p:set>
                                    <p:animEffect transition="in" filter="fade">
                                      <p:cBhvr>
                                        <p:cTn id="74" dur="1000"/>
                                        <p:tgtEl>
                                          <p:spTgt spid="61"/>
                                        </p:tgtEl>
                                      </p:cBhvr>
                                    </p:animEffect>
                                    <p:anim calcmode="lin" valueType="num">
                                      <p:cBhvr>
                                        <p:cTn id="75" dur="1000" fill="hold"/>
                                        <p:tgtEl>
                                          <p:spTgt spid="61"/>
                                        </p:tgtEl>
                                        <p:attrNameLst>
                                          <p:attrName>ppt_x</p:attrName>
                                        </p:attrNameLst>
                                      </p:cBhvr>
                                      <p:tavLst>
                                        <p:tav tm="0">
                                          <p:val>
                                            <p:strVal val="#ppt_x"/>
                                          </p:val>
                                        </p:tav>
                                        <p:tav tm="100000">
                                          <p:val>
                                            <p:strVal val="#ppt_x"/>
                                          </p:val>
                                        </p:tav>
                                      </p:tavLst>
                                    </p:anim>
                                    <p:anim calcmode="lin" valueType="num">
                                      <p:cBhvr>
                                        <p:cTn id="76" dur="1000" fill="hold"/>
                                        <p:tgtEl>
                                          <p:spTgt spid="61"/>
                                        </p:tgtEl>
                                        <p:attrNameLst>
                                          <p:attrName>ppt_y</p:attrName>
                                        </p:attrNameLst>
                                      </p:cBhvr>
                                      <p:tavLst>
                                        <p:tav tm="0">
                                          <p:val>
                                            <p:strVal val="#ppt_y+.1"/>
                                          </p:val>
                                        </p:tav>
                                        <p:tav tm="100000">
                                          <p:val>
                                            <p:strVal val="#ppt_y"/>
                                          </p:val>
                                        </p:tav>
                                      </p:tavLst>
                                    </p:anim>
                                  </p:childTnLst>
                                </p:cTn>
                              </p:par>
                            </p:childTnLst>
                          </p:cTn>
                        </p:par>
                        <p:par>
                          <p:cTn id="77" fill="hold">
                            <p:stCondLst>
                              <p:cond delay="9500"/>
                            </p:stCondLst>
                            <p:childTnLst>
                              <p:par>
                                <p:cTn id="78" presetID="31" presetClass="entr" presetSubtype="0" fill="hold" nodeType="afterEffect">
                                  <p:stCondLst>
                                    <p:cond delay="0"/>
                                  </p:stCondLst>
                                  <p:childTnLst>
                                    <p:set>
                                      <p:cBhvr>
                                        <p:cTn id="79" dur="1" fill="hold">
                                          <p:stCondLst>
                                            <p:cond delay="0"/>
                                          </p:stCondLst>
                                        </p:cTn>
                                        <p:tgtEl>
                                          <p:spTgt spid="20"/>
                                        </p:tgtEl>
                                        <p:attrNameLst>
                                          <p:attrName>style.visibility</p:attrName>
                                        </p:attrNameLst>
                                      </p:cBhvr>
                                      <p:to>
                                        <p:strVal val="visible"/>
                                      </p:to>
                                    </p:set>
                                    <p:anim calcmode="lin" valueType="num">
                                      <p:cBhvr>
                                        <p:cTn id="80" dur="1000" fill="hold"/>
                                        <p:tgtEl>
                                          <p:spTgt spid="20"/>
                                        </p:tgtEl>
                                        <p:attrNameLst>
                                          <p:attrName>ppt_w</p:attrName>
                                        </p:attrNameLst>
                                      </p:cBhvr>
                                      <p:tavLst>
                                        <p:tav tm="0">
                                          <p:val>
                                            <p:fltVal val="0"/>
                                          </p:val>
                                        </p:tav>
                                        <p:tav tm="100000">
                                          <p:val>
                                            <p:strVal val="#ppt_w"/>
                                          </p:val>
                                        </p:tav>
                                      </p:tavLst>
                                    </p:anim>
                                    <p:anim calcmode="lin" valueType="num">
                                      <p:cBhvr>
                                        <p:cTn id="81" dur="1000" fill="hold"/>
                                        <p:tgtEl>
                                          <p:spTgt spid="20"/>
                                        </p:tgtEl>
                                        <p:attrNameLst>
                                          <p:attrName>ppt_h</p:attrName>
                                        </p:attrNameLst>
                                      </p:cBhvr>
                                      <p:tavLst>
                                        <p:tav tm="0">
                                          <p:val>
                                            <p:fltVal val="0"/>
                                          </p:val>
                                        </p:tav>
                                        <p:tav tm="100000">
                                          <p:val>
                                            <p:strVal val="#ppt_h"/>
                                          </p:val>
                                        </p:tav>
                                      </p:tavLst>
                                    </p:anim>
                                    <p:anim calcmode="lin" valueType="num">
                                      <p:cBhvr>
                                        <p:cTn id="82" dur="1000" fill="hold"/>
                                        <p:tgtEl>
                                          <p:spTgt spid="20"/>
                                        </p:tgtEl>
                                        <p:attrNameLst>
                                          <p:attrName>style.rotation</p:attrName>
                                        </p:attrNameLst>
                                      </p:cBhvr>
                                      <p:tavLst>
                                        <p:tav tm="0">
                                          <p:val>
                                            <p:fltVal val="90"/>
                                          </p:val>
                                        </p:tav>
                                        <p:tav tm="100000">
                                          <p:val>
                                            <p:fltVal val="0"/>
                                          </p:val>
                                        </p:tav>
                                      </p:tavLst>
                                    </p:anim>
                                    <p:animEffect transition="in" filter="fade">
                                      <p:cBhvr>
                                        <p:cTn id="83" dur="1000"/>
                                        <p:tgtEl>
                                          <p:spTgt spid="20"/>
                                        </p:tgtEl>
                                      </p:cBhvr>
                                    </p:animEffect>
                                  </p:childTnLst>
                                </p:cTn>
                              </p:par>
                            </p:childTnLst>
                          </p:cTn>
                        </p:par>
                        <p:par>
                          <p:cTn id="84" fill="hold">
                            <p:stCondLst>
                              <p:cond delay="10500"/>
                            </p:stCondLst>
                            <p:childTnLst>
                              <p:par>
                                <p:cTn id="85" presetID="53" presetClass="entr" presetSubtype="16" fill="hold" grpId="0" nodeType="afterEffect">
                                  <p:stCondLst>
                                    <p:cond delay="0"/>
                                  </p:stCondLst>
                                  <p:childTnLst>
                                    <p:set>
                                      <p:cBhvr>
                                        <p:cTn id="86" dur="1" fill="hold">
                                          <p:stCondLst>
                                            <p:cond delay="0"/>
                                          </p:stCondLst>
                                        </p:cTn>
                                        <p:tgtEl>
                                          <p:spTgt spid="80"/>
                                        </p:tgtEl>
                                        <p:attrNameLst>
                                          <p:attrName>style.visibility</p:attrName>
                                        </p:attrNameLst>
                                      </p:cBhvr>
                                      <p:to>
                                        <p:strVal val="visible"/>
                                      </p:to>
                                    </p:set>
                                    <p:anim calcmode="lin" valueType="num">
                                      <p:cBhvr>
                                        <p:cTn id="87" dur="500" fill="hold"/>
                                        <p:tgtEl>
                                          <p:spTgt spid="80"/>
                                        </p:tgtEl>
                                        <p:attrNameLst>
                                          <p:attrName>ppt_w</p:attrName>
                                        </p:attrNameLst>
                                      </p:cBhvr>
                                      <p:tavLst>
                                        <p:tav tm="0">
                                          <p:val>
                                            <p:fltVal val="0"/>
                                          </p:val>
                                        </p:tav>
                                        <p:tav tm="100000">
                                          <p:val>
                                            <p:strVal val="#ppt_w"/>
                                          </p:val>
                                        </p:tav>
                                      </p:tavLst>
                                    </p:anim>
                                    <p:anim calcmode="lin" valueType="num">
                                      <p:cBhvr>
                                        <p:cTn id="88" dur="500" fill="hold"/>
                                        <p:tgtEl>
                                          <p:spTgt spid="80"/>
                                        </p:tgtEl>
                                        <p:attrNameLst>
                                          <p:attrName>ppt_h</p:attrName>
                                        </p:attrNameLst>
                                      </p:cBhvr>
                                      <p:tavLst>
                                        <p:tav tm="0">
                                          <p:val>
                                            <p:fltVal val="0"/>
                                          </p:val>
                                        </p:tav>
                                        <p:tav tm="100000">
                                          <p:val>
                                            <p:strVal val="#ppt_h"/>
                                          </p:val>
                                        </p:tav>
                                      </p:tavLst>
                                    </p:anim>
                                    <p:animEffect transition="in" filter="fade">
                                      <p:cBhvr>
                                        <p:cTn id="89" dur="500"/>
                                        <p:tgtEl>
                                          <p:spTgt spid="80"/>
                                        </p:tgtEl>
                                      </p:cBhvr>
                                    </p:animEffect>
                                  </p:childTnLst>
                                </p:cTn>
                              </p:par>
                            </p:childTnLst>
                          </p:cTn>
                        </p:par>
                        <p:par>
                          <p:cTn id="90" fill="hold">
                            <p:stCondLst>
                              <p:cond delay="11000"/>
                            </p:stCondLst>
                            <p:childTnLst>
                              <p:par>
                                <p:cTn id="91" presetID="18" presetClass="entr" presetSubtype="3" fill="hold" nodeType="afterEffect">
                                  <p:stCondLst>
                                    <p:cond delay="0"/>
                                  </p:stCondLst>
                                  <p:childTnLst>
                                    <p:set>
                                      <p:cBhvr>
                                        <p:cTn id="92" dur="1" fill="hold">
                                          <p:stCondLst>
                                            <p:cond delay="0"/>
                                          </p:stCondLst>
                                        </p:cTn>
                                        <p:tgtEl>
                                          <p:spTgt spid="56"/>
                                        </p:tgtEl>
                                        <p:attrNameLst>
                                          <p:attrName>style.visibility</p:attrName>
                                        </p:attrNameLst>
                                      </p:cBhvr>
                                      <p:to>
                                        <p:strVal val="visible"/>
                                      </p:to>
                                    </p:set>
                                    <p:animEffect transition="in" filter="strips(upRight)">
                                      <p:cBhvr>
                                        <p:cTn id="93" dur="500"/>
                                        <p:tgtEl>
                                          <p:spTgt spid="56"/>
                                        </p:tgtEl>
                                      </p:cBhvr>
                                    </p:animEffect>
                                  </p:childTnLst>
                                </p:cTn>
                              </p:par>
                            </p:childTnLst>
                          </p:cTn>
                        </p:par>
                        <p:par>
                          <p:cTn id="94" fill="hold">
                            <p:stCondLst>
                              <p:cond delay="11500"/>
                            </p:stCondLst>
                            <p:childTnLst>
                              <p:par>
                                <p:cTn id="95" presetID="42" presetClass="entr" presetSubtype="0" fill="hold" grpId="0" nodeType="afterEffect">
                                  <p:stCondLst>
                                    <p:cond delay="0"/>
                                  </p:stCondLst>
                                  <p:childTnLst>
                                    <p:set>
                                      <p:cBhvr>
                                        <p:cTn id="96" dur="1" fill="hold">
                                          <p:stCondLst>
                                            <p:cond delay="0"/>
                                          </p:stCondLst>
                                        </p:cTn>
                                        <p:tgtEl>
                                          <p:spTgt spid="60"/>
                                        </p:tgtEl>
                                        <p:attrNameLst>
                                          <p:attrName>style.visibility</p:attrName>
                                        </p:attrNameLst>
                                      </p:cBhvr>
                                      <p:to>
                                        <p:strVal val="visible"/>
                                      </p:to>
                                    </p:set>
                                    <p:animEffect transition="in" filter="fade">
                                      <p:cBhvr>
                                        <p:cTn id="97" dur="1000"/>
                                        <p:tgtEl>
                                          <p:spTgt spid="60"/>
                                        </p:tgtEl>
                                      </p:cBhvr>
                                    </p:animEffect>
                                    <p:anim calcmode="lin" valueType="num">
                                      <p:cBhvr>
                                        <p:cTn id="98" dur="1000" fill="hold"/>
                                        <p:tgtEl>
                                          <p:spTgt spid="60"/>
                                        </p:tgtEl>
                                        <p:attrNameLst>
                                          <p:attrName>ppt_x</p:attrName>
                                        </p:attrNameLst>
                                      </p:cBhvr>
                                      <p:tavLst>
                                        <p:tav tm="0">
                                          <p:val>
                                            <p:strVal val="#ppt_x"/>
                                          </p:val>
                                        </p:tav>
                                        <p:tav tm="100000">
                                          <p:val>
                                            <p:strVal val="#ppt_x"/>
                                          </p:val>
                                        </p:tav>
                                      </p:tavLst>
                                    </p:anim>
                                    <p:anim calcmode="lin" valueType="num">
                                      <p:cBhvr>
                                        <p:cTn id="99" dur="1000" fill="hold"/>
                                        <p:tgtEl>
                                          <p:spTgt spid="60"/>
                                        </p:tgtEl>
                                        <p:attrNameLst>
                                          <p:attrName>ppt_y</p:attrName>
                                        </p:attrNameLst>
                                      </p:cBhvr>
                                      <p:tavLst>
                                        <p:tav tm="0">
                                          <p:val>
                                            <p:strVal val="#ppt_y+.1"/>
                                          </p:val>
                                        </p:tav>
                                        <p:tav tm="100000">
                                          <p:val>
                                            <p:strVal val="#ppt_y"/>
                                          </p:val>
                                        </p:tav>
                                      </p:tavLst>
                                    </p:anim>
                                  </p:childTnLst>
                                </p:cTn>
                              </p:par>
                            </p:childTnLst>
                          </p:cTn>
                        </p:par>
                        <p:par>
                          <p:cTn id="100" fill="hold">
                            <p:stCondLst>
                              <p:cond delay="12500"/>
                            </p:stCondLst>
                            <p:childTnLst>
                              <p:par>
                                <p:cTn id="101" presetID="31" presetClass="entr" presetSubtype="0" fill="hold" nodeType="afterEffect">
                                  <p:stCondLst>
                                    <p:cond delay="0"/>
                                  </p:stCondLst>
                                  <p:childTnLst>
                                    <p:set>
                                      <p:cBhvr>
                                        <p:cTn id="102" dur="1" fill="hold">
                                          <p:stCondLst>
                                            <p:cond delay="0"/>
                                          </p:stCondLst>
                                        </p:cTn>
                                        <p:tgtEl>
                                          <p:spTgt spid="82"/>
                                        </p:tgtEl>
                                        <p:attrNameLst>
                                          <p:attrName>style.visibility</p:attrName>
                                        </p:attrNameLst>
                                      </p:cBhvr>
                                      <p:to>
                                        <p:strVal val="visible"/>
                                      </p:to>
                                    </p:set>
                                    <p:anim calcmode="lin" valueType="num">
                                      <p:cBhvr>
                                        <p:cTn id="103" dur="1000" fill="hold"/>
                                        <p:tgtEl>
                                          <p:spTgt spid="82"/>
                                        </p:tgtEl>
                                        <p:attrNameLst>
                                          <p:attrName>ppt_w</p:attrName>
                                        </p:attrNameLst>
                                      </p:cBhvr>
                                      <p:tavLst>
                                        <p:tav tm="0">
                                          <p:val>
                                            <p:fltVal val="0"/>
                                          </p:val>
                                        </p:tav>
                                        <p:tav tm="100000">
                                          <p:val>
                                            <p:strVal val="#ppt_w"/>
                                          </p:val>
                                        </p:tav>
                                      </p:tavLst>
                                    </p:anim>
                                    <p:anim calcmode="lin" valueType="num">
                                      <p:cBhvr>
                                        <p:cTn id="104" dur="1000" fill="hold"/>
                                        <p:tgtEl>
                                          <p:spTgt spid="82"/>
                                        </p:tgtEl>
                                        <p:attrNameLst>
                                          <p:attrName>ppt_h</p:attrName>
                                        </p:attrNameLst>
                                      </p:cBhvr>
                                      <p:tavLst>
                                        <p:tav tm="0">
                                          <p:val>
                                            <p:fltVal val="0"/>
                                          </p:val>
                                        </p:tav>
                                        <p:tav tm="100000">
                                          <p:val>
                                            <p:strVal val="#ppt_h"/>
                                          </p:val>
                                        </p:tav>
                                      </p:tavLst>
                                    </p:anim>
                                    <p:anim calcmode="lin" valueType="num">
                                      <p:cBhvr>
                                        <p:cTn id="105" dur="1000" fill="hold"/>
                                        <p:tgtEl>
                                          <p:spTgt spid="82"/>
                                        </p:tgtEl>
                                        <p:attrNameLst>
                                          <p:attrName>style.rotation</p:attrName>
                                        </p:attrNameLst>
                                      </p:cBhvr>
                                      <p:tavLst>
                                        <p:tav tm="0">
                                          <p:val>
                                            <p:fltVal val="90"/>
                                          </p:val>
                                        </p:tav>
                                        <p:tav tm="100000">
                                          <p:val>
                                            <p:fltVal val="0"/>
                                          </p:val>
                                        </p:tav>
                                      </p:tavLst>
                                    </p:anim>
                                    <p:animEffect transition="in" filter="fade">
                                      <p:cBhvr>
                                        <p:cTn id="106" dur="1000"/>
                                        <p:tgtEl>
                                          <p:spTgt spid="82"/>
                                        </p:tgtEl>
                                      </p:cBhvr>
                                    </p:animEffect>
                                  </p:childTnLst>
                                </p:cTn>
                              </p:par>
                            </p:childTnLst>
                          </p:cTn>
                        </p:par>
                        <p:par>
                          <p:cTn id="107" fill="hold">
                            <p:stCondLst>
                              <p:cond delay="13500"/>
                            </p:stCondLst>
                            <p:childTnLst>
                              <p:par>
                                <p:cTn id="108" presetID="53" presetClass="entr" presetSubtype="16" fill="hold" grpId="0" nodeType="afterEffect">
                                  <p:stCondLst>
                                    <p:cond delay="0"/>
                                  </p:stCondLst>
                                  <p:childTnLst>
                                    <p:set>
                                      <p:cBhvr>
                                        <p:cTn id="109" dur="1" fill="hold">
                                          <p:stCondLst>
                                            <p:cond delay="0"/>
                                          </p:stCondLst>
                                        </p:cTn>
                                        <p:tgtEl>
                                          <p:spTgt spid="81"/>
                                        </p:tgtEl>
                                        <p:attrNameLst>
                                          <p:attrName>style.visibility</p:attrName>
                                        </p:attrNameLst>
                                      </p:cBhvr>
                                      <p:to>
                                        <p:strVal val="visible"/>
                                      </p:to>
                                    </p:set>
                                    <p:anim calcmode="lin" valueType="num">
                                      <p:cBhvr>
                                        <p:cTn id="110" dur="500" fill="hold"/>
                                        <p:tgtEl>
                                          <p:spTgt spid="81"/>
                                        </p:tgtEl>
                                        <p:attrNameLst>
                                          <p:attrName>ppt_w</p:attrName>
                                        </p:attrNameLst>
                                      </p:cBhvr>
                                      <p:tavLst>
                                        <p:tav tm="0">
                                          <p:val>
                                            <p:fltVal val="0"/>
                                          </p:val>
                                        </p:tav>
                                        <p:tav tm="100000">
                                          <p:val>
                                            <p:strVal val="#ppt_w"/>
                                          </p:val>
                                        </p:tav>
                                      </p:tavLst>
                                    </p:anim>
                                    <p:anim calcmode="lin" valueType="num">
                                      <p:cBhvr>
                                        <p:cTn id="111" dur="500" fill="hold"/>
                                        <p:tgtEl>
                                          <p:spTgt spid="81"/>
                                        </p:tgtEl>
                                        <p:attrNameLst>
                                          <p:attrName>ppt_h</p:attrName>
                                        </p:attrNameLst>
                                      </p:cBhvr>
                                      <p:tavLst>
                                        <p:tav tm="0">
                                          <p:val>
                                            <p:fltVal val="0"/>
                                          </p:val>
                                        </p:tav>
                                        <p:tav tm="100000">
                                          <p:val>
                                            <p:strVal val="#ppt_h"/>
                                          </p:val>
                                        </p:tav>
                                      </p:tavLst>
                                    </p:anim>
                                    <p:animEffect transition="in" filter="fade">
                                      <p:cBhvr>
                                        <p:cTn id="112" dur="500"/>
                                        <p:tgtEl>
                                          <p:spTgt spid="81"/>
                                        </p:tgtEl>
                                      </p:cBhvr>
                                    </p:animEffect>
                                  </p:childTnLst>
                                </p:cTn>
                              </p:par>
                            </p:childTnLst>
                          </p:cTn>
                        </p:par>
                        <p:par>
                          <p:cTn id="113" fill="hold">
                            <p:stCondLst>
                              <p:cond delay="14000"/>
                            </p:stCondLst>
                            <p:childTnLst>
                              <p:par>
                                <p:cTn id="114" presetID="18" presetClass="entr" presetSubtype="6" fill="hold" nodeType="afterEffect">
                                  <p:stCondLst>
                                    <p:cond delay="0"/>
                                  </p:stCondLst>
                                  <p:childTnLst>
                                    <p:set>
                                      <p:cBhvr>
                                        <p:cTn id="115" dur="1" fill="hold">
                                          <p:stCondLst>
                                            <p:cond delay="0"/>
                                          </p:stCondLst>
                                        </p:cTn>
                                        <p:tgtEl>
                                          <p:spTgt spid="67"/>
                                        </p:tgtEl>
                                        <p:attrNameLst>
                                          <p:attrName>style.visibility</p:attrName>
                                        </p:attrNameLst>
                                      </p:cBhvr>
                                      <p:to>
                                        <p:strVal val="visible"/>
                                      </p:to>
                                    </p:set>
                                    <p:animEffect transition="in" filter="strips(downRight)">
                                      <p:cBhvr>
                                        <p:cTn id="116" dur="500"/>
                                        <p:tgtEl>
                                          <p:spTgt spid="67"/>
                                        </p:tgtEl>
                                      </p:cBhvr>
                                    </p:animEffect>
                                  </p:childTnLst>
                                </p:cTn>
                              </p:par>
                            </p:childTnLst>
                          </p:cTn>
                        </p:par>
                        <p:par>
                          <p:cTn id="117" fill="hold">
                            <p:stCondLst>
                              <p:cond delay="14500"/>
                            </p:stCondLst>
                            <p:childTnLst>
                              <p:par>
                                <p:cTn id="118" presetID="42" presetClass="entr" presetSubtype="0" fill="hold" grpId="0" nodeType="afterEffect">
                                  <p:stCondLst>
                                    <p:cond delay="0"/>
                                  </p:stCondLst>
                                  <p:childTnLst>
                                    <p:set>
                                      <p:cBhvr>
                                        <p:cTn id="119" dur="1" fill="hold">
                                          <p:stCondLst>
                                            <p:cond delay="0"/>
                                          </p:stCondLst>
                                        </p:cTn>
                                        <p:tgtEl>
                                          <p:spTgt spid="66"/>
                                        </p:tgtEl>
                                        <p:attrNameLst>
                                          <p:attrName>style.visibility</p:attrName>
                                        </p:attrNameLst>
                                      </p:cBhvr>
                                      <p:to>
                                        <p:strVal val="visible"/>
                                      </p:to>
                                    </p:set>
                                    <p:animEffect transition="in" filter="fade">
                                      <p:cBhvr>
                                        <p:cTn id="120" dur="1000"/>
                                        <p:tgtEl>
                                          <p:spTgt spid="66"/>
                                        </p:tgtEl>
                                      </p:cBhvr>
                                    </p:animEffect>
                                    <p:anim calcmode="lin" valueType="num">
                                      <p:cBhvr>
                                        <p:cTn id="121" dur="1000" fill="hold"/>
                                        <p:tgtEl>
                                          <p:spTgt spid="66"/>
                                        </p:tgtEl>
                                        <p:attrNameLst>
                                          <p:attrName>ppt_x</p:attrName>
                                        </p:attrNameLst>
                                      </p:cBhvr>
                                      <p:tavLst>
                                        <p:tav tm="0">
                                          <p:val>
                                            <p:strVal val="#ppt_x"/>
                                          </p:val>
                                        </p:tav>
                                        <p:tav tm="100000">
                                          <p:val>
                                            <p:strVal val="#ppt_x"/>
                                          </p:val>
                                        </p:tav>
                                      </p:tavLst>
                                    </p:anim>
                                    <p:anim calcmode="lin" valueType="num">
                                      <p:cBhvr>
                                        <p:cTn id="122"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55" grpId="0"/>
      <p:bldP spid="60" grpId="0"/>
      <p:bldP spid="61" grpId="0"/>
      <p:bldP spid="66" grpId="0"/>
      <p:bldP spid="71" grpId="0"/>
      <p:bldP spid="77" grpId="0"/>
      <p:bldP spid="78" grpId="0"/>
      <p:bldP spid="79" grpId="0"/>
      <p:bldP spid="80"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1621</TotalTime>
  <Words>1321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2018-11-28T18:46:26Z</dcterms:modified>
</cp:coreProperties>
</file>