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16381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38D43C2-81E2-43FD-9A28-53AFFAE521FD}"/>
              </a:ext>
            </a:extLst>
          </p:cNvPr>
          <p:cNvSpPr/>
          <p:nvPr/>
        </p:nvSpPr>
        <p:spPr>
          <a:xfrm>
            <a:off x="4876800" y="1946573"/>
            <a:ext cx="2236601" cy="3834173"/>
          </a:xfrm>
          <a:prstGeom prst="rect">
            <a:avLst/>
          </a:prstGeom>
          <a:solidFill>
            <a:srgbClr val="189A80"/>
          </a:solidFill>
          <a:ln w="6350">
            <a:solidFill>
              <a:schemeClr val="bg1">
                <a:alpha val="6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5BCA08A-B2CF-4784-A412-ACFB4DFC7144}"/>
              </a:ext>
            </a:extLst>
          </p:cNvPr>
          <p:cNvSpPr/>
          <p:nvPr/>
        </p:nvSpPr>
        <p:spPr>
          <a:xfrm>
            <a:off x="9589639" y="1946573"/>
            <a:ext cx="2236601" cy="3834173"/>
          </a:xfrm>
          <a:prstGeom prst="rect">
            <a:avLst/>
          </a:prstGeom>
          <a:solidFill>
            <a:srgbClr val="EF9D27"/>
          </a:solidFill>
          <a:ln w="6350">
            <a:solidFill>
              <a:schemeClr val="bg1">
                <a:alpha val="6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563BB54-B440-4B92-B65C-F7FF9FD008D4}"/>
              </a:ext>
            </a:extLst>
          </p:cNvPr>
          <p:cNvSpPr/>
          <p:nvPr/>
        </p:nvSpPr>
        <p:spPr>
          <a:xfrm>
            <a:off x="6953644" y="1547180"/>
            <a:ext cx="2795752" cy="4553081"/>
          </a:xfrm>
          <a:prstGeom prst="rect">
            <a:avLst/>
          </a:prstGeom>
          <a:solidFill>
            <a:srgbClr val="34738D"/>
          </a:solidFill>
          <a:ln w="6350">
            <a:solidFill>
              <a:schemeClr val="bg1">
                <a:alpha val="6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2547F016-5A8F-434B-9842-B0681F30CA49}"/>
              </a:ext>
            </a:extLst>
          </p:cNvPr>
          <p:cNvSpPr txBox="1"/>
          <p:nvPr/>
        </p:nvSpPr>
        <p:spPr>
          <a:xfrm>
            <a:off x="357520" y="1877264"/>
            <a:ext cx="3771900" cy="4401205"/>
          </a:xfrm>
          <a:prstGeom prst="rect">
            <a:avLst/>
          </a:prstGeom>
          <a:noFill/>
        </p:spPr>
        <p:txBody>
          <a:bodyPr wrap="square" rtlCol="0">
            <a:spAutoFit/>
          </a:bodyPr>
          <a:lstStyle/>
          <a:p>
            <a:r>
              <a:rPr lang="en-US" sz="1600" b="1" dirty="0">
                <a:solidFill>
                  <a:srgbClr val="4C4F54"/>
                </a:solidFill>
                <a:latin typeface="Candara" panose="020E0502030303020204" pitchFamily="34" charset="0"/>
              </a:rPr>
              <a:t>LOREM IPSUM DOLOR</a:t>
            </a:r>
          </a:p>
          <a:p>
            <a:endParaRPr lang="en-US" sz="10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4C4F54"/>
              </a:solidFill>
              <a:latin typeface="Candara" panose="020E0502030303020204" pitchFamily="34" charset="0"/>
            </a:endParaRPr>
          </a:p>
          <a:p>
            <a:pPr marL="285750" indent="-285750">
              <a:buFont typeface="Wingdings" panose="05000000000000000000" pitchFamily="2" charset="2"/>
              <a:buChar char="q"/>
            </a:pPr>
            <a:endParaRPr lang="en-US" sz="14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34738D"/>
                </a:solidFill>
                <a:latin typeface="Candara" panose="020E0502030303020204" pitchFamily="34" charset="0"/>
              </a:rPr>
              <a:t>Lorem ipsum dolor sit amet, consectetur adipiscing elit, sed do eiusmod .</a:t>
            </a:r>
          </a:p>
          <a:p>
            <a:endParaRPr lang="en-US" sz="1000" dirty="0">
              <a:solidFill>
                <a:srgbClr val="00B0F0"/>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189A80"/>
                </a:solidFill>
                <a:latin typeface="Candara" panose="020E0502030303020204" pitchFamily="34" charset="0"/>
              </a:rPr>
              <a:t>Lorem ipsum dolor sit amet, consectetur adipiscing elit, sed do eiusmod.</a:t>
            </a:r>
          </a:p>
          <a:p>
            <a:endParaRPr lang="en-US" sz="1000" dirty="0">
              <a:solidFill>
                <a:srgbClr val="ED7D31"/>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EF9D27"/>
                </a:solidFill>
                <a:latin typeface="Candara" panose="020E0502030303020204" pitchFamily="34" charset="0"/>
              </a:rPr>
              <a:t>Lorem ipsum dolor sit amet, consectetur adipiscing elit, sed do eiusmod.</a:t>
            </a:r>
          </a:p>
        </p:txBody>
      </p:sp>
      <p:sp>
        <p:nvSpPr>
          <p:cNvPr id="14" name="TextBox 13">
            <a:extLst>
              <a:ext uri="{FF2B5EF4-FFF2-40B4-BE49-F238E27FC236}">
                <a16:creationId xmlns:a16="http://schemas.microsoft.com/office/drawing/2014/main" id="{32214565-22D3-4C9F-BB76-27020C5E4579}"/>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sp>
        <p:nvSpPr>
          <p:cNvPr id="15" name="TextBox 14">
            <a:extLst>
              <a:ext uri="{FF2B5EF4-FFF2-40B4-BE49-F238E27FC236}">
                <a16:creationId xmlns:a16="http://schemas.microsoft.com/office/drawing/2014/main" id="{86A3081F-2A41-4AB9-AA94-EE4EE0A07C6A}"/>
              </a:ext>
            </a:extLst>
          </p:cNvPr>
          <p:cNvSpPr txBox="1"/>
          <p:nvPr/>
        </p:nvSpPr>
        <p:spPr>
          <a:xfrm>
            <a:off x="4917390" y="2164371"/>
            <a:ext cx="2023179" cy="3616375"/>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OPTION </a:t>
            </a:r>
            <a:r>
              <a:rPr lang="en-US" sz="1400" b="1" dirty="0">
                <a:solidFill>
                  <a:schemeClr val="bg1"/>
                </a:solidFill>
              </a:rPr>
              <a:t>02</a:t>
            </a:r>
          </a:p>
          <a:p>
            <a:pPr algn="ctr"/>
            <a:endParaRPr lang="en-US" sz="1000" b="1" dirty="0">
              <a:solidFill>
                <a:schemeClr val="bg1"/>
              </a:solidFill>
            </a:endParaRPr>
          </a:p>
          <a:p>
            <a:pPr algn="ctr"/>
            <a:r>
              <a:rPr lang="en-US" sz="4000" b="1" dirty="0">
                <a:solidFill>
                  <a:schemeClr val="bg1"/>
                </a:solidFill>
              </a:rPr>
              <a:t>$25</a:t>
            </a:r>
          </a:p>
          <a:p>
            <a:pPr algn="ctr"/>
            <a:endParaRPr lang="en-US" sz="1000" b="1" dirty="0">
              <a:solidFill>
                <a:schemeClr val="bg1"/>
              </a:solidFill>
              <a:latin typeface="Lato"/>
            </a:endParaRPr>
          </a:p>
          <a:p>
            <a:pPr algn="ctr"/>
            <a:r>
              <a:rPr lang="en-US" sz="1600" b="1" dirty="0">
                <a:solidFill>
                  <a:schemeClr val="bg1"/>
                </a:solidFill>
                <a:latin typeface="Baskerville Old Face" panose="02020602080505020303" pitchFamily="18" charset="0"/>
              </a:rPr>
              <a:t>-------------------------------</a:t>
            </a:r>
          </a:p>
          <a:p>
            <a:pPr marL="171450" indent="-171450" algn="ctr">
              <a:buFont typeface="Wingdings" panose="05000000000000000000" pitchFamily="2" charset="2"/>
              <a:buChar char="q"/>
            </a:pPr>
            <a:endParaRPr lang="en-US" sz="1000" b="1"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000" dirty="0">
              <a:solidFill>
                <a:schemeClr val="bg1"/>
              </a:solidFill>
              <a:latin typeface="Candara" panose="020E0502030303020204" pitchFamily="34" charset="0"/>
            </a:endParaRPr>
          </a:p>
          <a:p>
            <a:pPr algn="ctr"/>
            <a:r>
              <a:rPr lang="en-US" sz="1400" b="1" dirty="0">
                <a:solidFill>
                  <a:schemeClr val="bg1"/>
                </a:solidFill>
                <a:latin typeface="Baskerville Old Face" panose="02020602080505020303" pitchFamily="18" charset="0"/>
              </a:rPr>
              <a:t>-----------------------------------</a:t>
            </a:r>
          </a:p>
          <a:p>
            <a:pPr algn="ctr"/>
            <a:endParaRPr lang="en-US" sz="1000" b="1" dirty="0">
              <a:solidFill>
                <a:schemeClr val="bg1"/>
              </a:solidFill>
              <a:latin typeface="Baskerville Old Face" panose="02020602080505020303" pitchFamily="18" charset="0"/>
            </a:endParaRPr>
          </a:p>
          <a:p>
            <a:pPr algn="ctr"/>
            <a:r>
              <a:rPr lang="en-US" sz="1000" dirty="0">
                <a:solidFill>
                  <a:schemeClr val="bg1"/>
                </a:solidFill>
                <a:latin typeface="Candara" panose="020E0502030303020204" pitchFamily="34" charset="0"/>
              </a:rPr>
              <a:t>Lorem ipsum dolor sit amet</a:t>
            </a:r>
            <a:endParaRPr lang="en-US" sz="1000" b="1" dirty="0">
              <a:solidFill>
                <a:schemeClr val="bg1"/>
              </a:solidFill>
              <a:latin typeface="Candara" panose="020E0502030303020204" pitchFamily="34" charset="0"/>
            </a:endParaRPr>
          </a:p>
        </p:txBody>
      </p:sp>
      <p:sp>
        <p:nvSpPr>
          <p:cNvPr id="16" name="TextBox 15">
            <a:extLst>
              <a:ext uri="{FF2B5EF4-FFF2-40B4-BE49-F238E27FC236}">
                <a16:creationId xmlns:a16="http://schemas.microsoft.com/office/drawing/2014/main" id="{DDC6CFA5-3D7A-47D5-89CD-61F1B087302C}"/>
              </a:ext>
            </a:extLst>
          </p:cNvPr>
          <p:cNvSpPr txBox="1"/>
          <p:nvPr/>
        </p:nvSpPr>
        <p:spPr>
          <a:xfrm>
            <a:off x="9762471" y="2164371"/>
            <a:ext cx="2023179" cy="3477875"/>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OPTION </a:t>
            </a:r>
            <a:r>
              <a:rPr lang="en-US" sz="1400" b="1" dirty="0">
                <a:solidFill>
                  <a:schemeClr val="bg1"/>
                </a:solidFill>
              </a:rPr>
              <a:t>02</a:t>
            </a:r>
          </a:p>
          <a:p>
            <a:pPr algn="ctr"/>
            <a:endParaRPr lang="en-US" sz="1000" b="1" dirty="0">
              <a:solidFill>
                <a:schemeClr val="bg1"/>
              </a:solidFill>
            </a:endParaRPr>
          </a:p>
          <a:p>
            <a:pPr algn="ctr"/>
            <a:r>
              <a:rPr lang="en-US" sz="4000" b="1" dirty="0">
                <a:solidFill>
                  <a:schemeClr val="bg1"/>
                </a:solidFill>
              </a:rPr>
              <a:t>$25</a:t>
            </a:r>
          </a:p>
          <a:p>
            <a:pPr algn="ctr"/>
            <a:endParaRPr lang="en-US" sz="1000" b="1" dirty="0">
              <a:solidFill>
                <a:schemeClr val="bg1"/>
              </a:solidFill>
              <a:latin typeface="Lato"/>
            </a:endParaRPr>
          </a:p>
          <a:p>
            <a:pPr algn="ctr"/>
            <a:r>
              <a:rPr lang="en-US" sz="1600" b="1" dirty="0">
                <a:solidFill>
                  <a:schemeClr val="bg1"/>
                </a:solidFill>
                <a:latin typeface="Baskerville Old Face" panose="02020602080505020303" pitchFamily="18" charset="0"/>
              </a:rPr>
              <a:t>--------------------------------</a:t>
            </a:r>
          </a:p>
          <a:p>
            <a:pPr marL="171450" indent="-171450" algn="ctr">
              <a:buFont typeface="Wingdings" panose="05000000000000000000" pitchFamily="2" charset="2"/>
              <a:buChar char="q"/>
            </a:pPr>
            <a:endParaRPr lang="en-US" sz="1000" b="1"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000" dirty="0">
              <a:solidFill>
                <a:schemeClr val="bg1"/>
              </a:solidFill>
              <a:latin typeface="Candara" panose="020E0502030303020204" pitchFamily="34" charset="0"/>
            </a:endParaRPr>
          </a:p>
          <a:p>
            <a:pPr algn="ctr"/>
            <a:r>
              <a:rPr lang="en-US" sz="1400" dirty="0">
                <a:solidFill>
                  <a:schemeClr val="bg1"/>
                </a:solidFill>
                <a:latin typeface="Baskerville Old Face" panose="02020602080505020303" pitchFamily="18" charset="0"/>
              </a:rPr>
              <a:t>----------------------------------</a:t>
            </a:r>
          </a:p>
          <a:p>
            <a:pPr algn="ctr"/>
            <a:endParaRPr lang="en-US" sz="1000" b="1" dirty="0">
              <a:solidFill>
                <a:schemeClr val="bg1"/>
              </a:solidFill>
              <a:latin typeface="Baskerville Old Face" panose="02020602080505020303" pitchFamily="18" charset="0"/>
            </a:endParaRPr>
          </a:p>
          <a:p>
            <a:pPr algn="ctr"/>
            <a:r>
              <a:rPr lang="en-US" sz="1000" dirty="0">
                <a:solidFill>
                  <a:schemeClr val="bg1"/>
                </a:solidFill>
                <a:latin typeface="Candara" panose="020E0502030303020204" pitchFamily="34" charset="0"/>
              </a:rPr>
              <a:t>Lorem ipsum dolor sit amet</a:t>
            </a:r>
            <a:endParaRPr lang="en-US" sz="1000" b="1" dirty="0">
              <a:solidFill>
                <a:schemeClr val="bg1"/>
              </a:solidFill>
              <a:latin typeface="Candara" panose="020E0502030303020204" pitchFamily="34" charset="0"/>
            </a:endParaRPr>
          </a:p>
        </p:txBody>
      </p:sp>
      <p:sp>
        <p:nvSpPr>
          <p:cNvPr id="17" name="TextBox 16">
            <a:extLst>
              <a:ext uri="{FF2B5EF4-FFF2-40B4-BE49-F238E27FC236}">
                <a16:creationId xmlns:a16="http://schemas.microsoft.com/office/drawing/2014/main" id="{CAFB0CAB-4841-4E6A-8132-B12D292AD950}"/>
              </a:ext>
            </a:extLst>
          </p:cNvPr>
          <p:cNvSpPr txBox="1"/>
          <p:nvPr/>
        </p:nvSpPr>
        <p:spPr>
          <a:xfrm>
            <a:off x="7124962" y="1701528"/>
            <a:ext cx="2476238" cy="4324261"/>
          </a:xfrm>
          <a:prstGeom prst="rect">
            <a:avLst/>
          </a:prstGeom>
          <a:noFill/>
        </p:spPr>
        <p:txBody>
          <a:bodyPr wrap="square" rtlCol="0">
            <a:spAutoFit/>
          </a:bodyPr>
          <a:lstStyle/>
          <a:p>
            <a:pPr algn="ctr"/>
            <a:r>
              <a:rPr lang="en-US" sz="1500" b="1" dirty="0">
                <a:solidFill>
                  <a:schemeClr val="bg1"/>
                </a:solidFill>
                <a:latin typeface="Candara" panose="020E0502030303020204" pitchFamily="34" charset="0"/>
              </a:rPr>
              <a:t>OPTION </a:t>
            </a:r>
            <a:r>
              <a:rPr lang="en-US" sz="1500" b="1" dirty="0">
                <a:solidFill>
                  <a:schemeClr val="bg1"/>
                </a:solidFill>
              </a:rPr>
              <a:t>01</a:t>
            </a:r>
          </a:p>
          <a:p>
            <a:pPr algn="ctr"/>
            <a:endParaRPr lang="en-US" sz="1400" b="1" dirty="0">
              <a:solidFill>
                <a:schemeClr val="bg1"/>
              </a:solidFill>
            </a:endParaRPr>
          </a:p>
          <a:p>
            <a:pPr algn="ctr"/>
            <a:r>
              <a:rPr lang="en-US" sz="4400" b="1" dirty="0">
                <a:solidFill>
                  <a:schemeClr val="bg1"/>
                </a:solidFill>
              </a:rPr>
              <a:t>$25</a:t>
            </a:r>
          </a:p>
          <a:p>
            <a:pPr algn="ctr"/>
            <a:endParaRPr lang="en-US" sz="1400" b="1" dirty="0">
              <a:solidFill>
                <a:schemeClr val="bg1"/>
              </a:solidFill>
              <a:latin typeface="Lato"/>
            </a:endParaRPr>
          </a:p>
          <a:p>
            <a:pPr algn="ctr"/>
            <a:r>
              <a:rPr lang="en-US" sz="1600" b="1" dirty="0">
                <a:solidFill>
                  <a:schemeClr val="bg1"/>
                </a:solidFill>
                <a:latin typeface="Baskerville Old Face" panose="02020602080505020303" pitchFamily="18" charset="0"/>
              </a:rPr>
              <a:t>------------------------------------</a:t>
            </a:r>
          </a:p>
          <a:p>
            <a:pPr marL="171450" indent="-171450" algn="ctr">
              <a:buFont typeface="Wingdings" panose="05000000000000000000" pitchFamily="2" charset="2"/>
              <a:buChar char="q"/>
            </a:pPr>
            <a:endParaRPr lang="en-US" sz="1400" b="1"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5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2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5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2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5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2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5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400" dirty="0">
              <a:solidFill>
                <a:schemeClr val="bg1"/>
              </a:solidFill>
              <a:latin typeface="Candara" panose="020E0502030303020204" pitchFamily="34" charset="0"/>
            </a:endParaRPr>
          </a:p>
          <a:p>
            <a:pPr algn="ctr"/>
            <a:r>
              <a:rPr lang="en-US" sz="1400" b="1" dirty="0">
                <a:solidFill>
                  <a:schemeClr val="bg1"/>
                </a:solidFill>
                <a:latin typeface="Baskerville Old Face" panose="02020602080505020303" pitchFamily="18" charset="0"/>
              </a:rPr>
              <a:t>---------------------------------------</a:t>
            </a:r>
          </a:p>
          <a:p>
            <a:pPr algn="ctr"/>
            <a:endParaRPr lang="en-US" sz="1400" b="1" dirty="0">
              <a:solidFill>
                <a:schemeClr val="bg1"/>
              </a:solidFill>
              <a:latin typeface="Baskerville Old Face" panose="02020602080505020303" pitchFamily="18" charset="0"/>
            </a:endParaRPr>
          </a:p>
          <a:p>
            <a:pPr algn="ctr"/>
            <a:r>
              <a:rPr lang="en-US" sz="1300" dirty="0">
                <a:solidFill>
                  <a:schemeClr val="bg1"/>
                </a:solidFill>
                <a:latin typeface="Candara" panose="020E0502030303020204" pitchFamily="34" charset="0"/>
              </a:rPr>
              <a:t>Lorem ipsum dolor sit amet</a:t>
            </a:r>
            <a:endParaRPr lang="en-US" sz="1300" b="1" dirty="0">
              <a:solidFill>
                <a:schemeClr val="bg1"/>
              </a:solidFill>
              <a:latin typeface="Candara" panose="020E0502030303020204" pitchFamily="34" charset="0"/>
            </a:endParaRPr>
          </a:p>
        </p:txBody>
      </p:sp>
      <p:pic>
        <p:nvPicPr>
          <p:cNvPr id="13" name="Picture 12">
            <a:hlinkClick r:id="rId2"/>
            <a:extLst>
              <a:ext uri="{FF2B5EF4-FFF2-40B4-BE49-F238E27FC236}">
                <a16:creationId xmlns:a16="http://schemas.microsoft.com/office/drawing/2014/main" id="{9373E0B8-D6F6-4E9F-87E3-C659484653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71206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animEffect transition="in" filter="fade">
                                      <p:cBhvr>
                                        <p:cTn id="11" dur="500"/>
                                        <p:tgtEl>
                                          <p:spTgt spid="11">
                                            <p:txEl>
                                              <p:pRg st="0" end="0"/>
                                            </p:txEl>
                                          </p:spTgt>
                                        </p:tgtEl>
                                      </p:cBhvr>
                                    </p:animEffect>
                                    <p:anim calcmode="lin" valueType="num">
                                      <p:cBhvr>
                                        <p:cTn id="12"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fade">
                                      <p:cBhvr>
                                        <p:cTn id="17" dur="500"/>
                                        <p:tgtEl>
                                          <p:spTgt spid="11">
                                            <p:txEl>
                                              <p:pRg st="2" end="2"/>
                                            </p:txEl>
                                          </p:spTgt>
                                        </p:tgtEl>
                                      </p:cBhvr>
                                    </p:animEffect>
                                    <p:anim calcmode="lin" valueType="num">
                                      <p:cBhvr>
                                        <p:cTn id="18"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animEffect transition="in" filter="fade">
                                      <p:cBhvr>
                                        <p:cTn id="23" dur="500"/>
                                        <p:tgtEl>
                                          <p:spTgt spid="11">
                                            <p:txEl>
                                              <p:pRg st="4" end="4"/>
                                            </p:txEl>
                                          </p:spTgt>
                                        </p:tgtEl>
                                      </p:cBhvr>
                                    </p:animEffect>
                                    <p:anim calcmode="lin" valueType="num">
                                      <p:cBhvr>
                                        <p:cTn id="24"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11">
                                            <p:txEl>
                                              <p:pRg st="6" end="6"/>
                                            </p:txEl>
                                          </p:spTgt>
                                        </p:tgtEl>
                                        <p:attrNameLst>
                                          <p:attrName>style.visibility</p:attrName>
                                        </p:attrNameLst>
                                      </p:cBhvr>
                                      <p:to>
                                        <p:strVal val="visible"/>
                                      </p:to>
                                    </p:set>
                                    <p:animEffect transition="in" filter="fade">
                                      <p:cBhvr>
                                        <p:cTn id="29" dur="500"/>
                                        <p:tgtEl>
                                          <p:spTgt spid="11">
                                            <p:txEl>
                                              <p:pRg st="6" end="6"/>
                                            </p:txEl>
                                          </p:spTgt>
                                        </p:tgtEl>
                                      </p:cBhvr>
                                    </p:animEffect>
                                    <p:anim calcmode="lin" valueType="num">
                                      <p:cBhvr>
                                        <p:cTn id="30"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11">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11">
                                            <p:txEl>
                                              <p:pRg st="8" end="8"/>
                                            </p:txEl>
                                          </p:spTgt>
                                        </p:tgtEl>
                                        <p:attrNameLst>
                                          <p:attrName>style.visibility</p:attrName>
                                        </p:attrNameLst>
                                      </p:cBhvr>
                                      <p:to>
                                        <p:strVal val="visible"/>
                                      </p:to>
                                    </p:set>
                                    <p:animEffect transition="in" filter="fade">
                                      <p:cBhvr>
                                        <p:cTn id="35" dur="500"/>
                                        <p:tgtEl>
                                          <p:spTgt spid="11">
                                            <p:txEl>
                                              <p:pRg st="8" end="8"/>
                                            </p:txEl>
                                          </p:spTgt>
                                        </p:tgtEl>
                                      </p:cBhvr>
                                    </p:animEffect>
                                    <p:anim calcmode="lin" valueType="num">
                                      <p:cBhvr>
                                        <p:cTn id="36" dur="500" fill="hold"/>
                                        <p:tgtEl>
                                          <p:spTgt spid="11">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11">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11">
                                            <p:txEl>
                                              <p:pRg st="10" end="10"/>
                                            </p:txEl>
                                          </p:spTgt>
                                        </p:tgtEl>
                                        <p:attrNameLst>
                                          <p:attrName>style.visibility</p:attrName>
                                        </p:attrNameLst>
                                      </p:cBhvr>
                                      <p:to>
                                        <p:strVal val="visible"/>
                                      </p:to>
                                    </p:set>
                                    <p:animEffect transition="in" filter="fade">
                                      <p:cBhvr>
                                        <p:cTn id="41" dur="500"/>
                                        <p:tgtEl>
                                          <p:spTgt spid="11">
                                            <p:txEl>
                                              <p:pRg st="10" end="10"/>
                                            </p:txEl>
                                          </p:spTgt>
                                        </p:tgtEl>
                                      </p:cBhvr>
                                    </p:animEffect>
                                    <p:anim calcmode="lin" valueType="num">
                                      <p:cBhvr>
                                        <p:cTn id="42" dur="500" fill="hold"/>
                                        <p:tgtEl>
                                          <p:spTgt spid="11">
                                            <p:txEl>
                                              <p:pRg st="10" end="10"/>
                                            </p:txEl>
                                          </p:spTgt>
                                        </p:tgtEl>
                                        <p:attrNameLst>
                                          <p:attrName>ppt_x</p:attrName>
                                        </p:attrNameLst>
                                      </p:cBhvr>
                                      <p:tavLst>
                                        <p:tav tm="0">
                                          <p:val>
                                            <p:strVal val="#ppt_x"/>
                                          </p:val>
                                        </p:tav>
                                        <p:tav tm="100000">
                                          <p:val>
                                            <p:strVal val="#ppt_x"/>
                                          </p:val>
                                        </p:tav>
                                      </p:tavLst>
                                    </p:anim>
                                    <p:anim calcmode="lin" valueType="num">
                                      <p:cBhvr>
                                        <p:cTn id="43" dur="500" fill="hold"/>
                                        <p:tgtEl>
                                          <p:spTgt spid="11">
                                            <p:txEl>
                                              <p:pRg st="10" end="10"/>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p:cTn id="47" dur="500" fill="hold"/>
                                        <p:tgtEl>
                                          <p:spTgt spid="9"/>
                                        </p:tgtEl>
                                        <p:attrNameLst>
                                          <p:attrName>ppt_w</p:attrName>
                                        </p:attrNameLst>
                                      </p:cBhvr>
                                      <p:tavLst>
                                        <p:tav tm="0">
                                          <p:val>
                                            <p:fltVal val="0"/>
                                          </p:val>
                                        </p:tav>
                                        <p:tav tm="100000">
                                          <p:val>
                                            <p:strVal val="#ppt_w"/>
                                          </p:val>
                                        </p:tav>
                                      </p:tavLst>
                                    </p:anim>
                                    <p:anim calcmode="lin" valueType="num">
                                      <p:cBhvr>
                                        <p:cTn id="48" dur="500" fill="hold"/>
                                        <p:tgtEl>
                                          <p:spTgt spid="9"/>
                                        </p:tgtEl>
                                        <p:attrNameLst>
                                          <p:attrName>ppt_h</p:attrName>
                                        </p:attrNameLst>
                                      </p:cBhvr>
                                      <p:tavLst>
                                        <p:tav tm="0">
                                          <p:val>
                                            <p:fltVal val="0"/>
                                          </p:val>
                                        </p:tav>
                                        <p:tav tm="100000">
                                          <p:val>
                                            <p:strVal val="#ppt_h"/>
                                          </p:val>
                                        </p:tav>
                                      </p:tavLst>
                                    </p:anim>
                                    <p:animEffect transition="in" filter="fade">
                                      <p:cBhvr>
                                        <p:cTn id="49" dur="500"/>
                                        <p:tgtEl>
                                          <p:spTgt spid="9"/>
                                        </p:tgtEl>
                                      </p:cBhvr>
                                    </p:animEffect>
                                  </p:childTnLst>
                                </p:cTn>
                              </p:par>
                            </p:childTnLst>
                          </p:cTn>
                        </p:par>
                        <p:par>
                          <p:cTn id="50" fill="hold">
                            <p:stCondLst>
                              <p:cond delay="4000"/>
                            </p:stCondLst>
                            <p:childTnLst>
                              <p:par>
                                <p:cTn id="51" presetID="22" presetClass="entr" presetSubtype="2" fill="hold" grpId="0" nodeType="afterEffect">
                                  <p:stCondLst>
                                    <p:cond delay="0"/>
                                  </p:stCondLst>
                                  <p:childTnLst>
                                    <p:set>
                                      <p:cBhvr>
                                        <p:cTn id="52" dur="1" fill="hold">
                                          <p:stCondLst>
                                            <p:cond delay="0"/>
                                          </p:stCondLst>
                                        </p:cTn>
                                        <p:tgtEl>
                                          <p:spTgt spid="2"/>
                                        </p:tgtEl>
                                        <p:attrNameLst>
                                          <p:attrName>style.visibility</p:attrName>
                                        </p:attrNameLst>
                                      </p:cBhvr>
                                      <p:to>
                                        <p:strVal val="visible"/>
                                      </p:to>
                                    </p:set>
                                    <p:animEffect transition="in" filter="wipe(right)">
                                      <p:cBhvr>
                                        <p:cTn id="53" dur="500"/>
                                        <p:tgtEl>
                                          <p:spTgt spid="2"/>
                                        </p:tgtEl>
                                      </p:cBhvr>
                                    </p:animEffect>
                                  </p:childTnLst>
                                </p:cTn>
                              </p:par>
                              <p:par>
                                <p:cTn id="54" presetID="22" presetClass="entr" presetSubtype="8" fill="hold" grpId="0" nodeType="withEffect">
                                  <p:stCondLst>
                                    <p:cond delay="0"/>
                                  </p:stCondLst>
                                  <p:childTnLst>
                                    <p:set>
                                      <p:cBhvr>
                                        <p:cTn id="55" dur="1" fill="hold">
                                          <p:stCondLst>
                                            <p:cond delay="0"/>
                                          </p:stCondLst>
                                        </p:cTn>
                                        <p:tgtEl>
                                          <p:spTgt spid="7"/>
                                        </p:tgtEl>
                                        <p:attrNameLst>
                                          <p:attrName>style.visibility</p:attrName>
                                        </p:attrNameLst>
                                      </p:cBhvr>
                                      <p:to>
                                        <p:strVal val="visible"/>
                                      </p:to>
                                    </p:set>
                                    <p:animEffect transition="in" filter="wipe(left)">
                                      <p:cBhvr>
                                        <p:cTn id="56" dur="500"/>
                                        <p:tgtEl>
                                          <p:spTgt spid="7"/>
                                        </p:tgtEl>
                                      </p:cBhvr>
                                    </p:animEffect>
                                  </p:childTnLst>
                                </p:cTn>
                              </p:par>
                            </p:childTnLst>
                          </p:cTn>
                        </p:par>
                        <p:par>
                          <p:cTn id="57" fill="hold">
                            <p:stCondLst>
                              <p:cond delay="4500"/>
                            </p:stCondLst>
                            <p:childTnLst>
                              <p:par>
                                <p:cTn id="58" presetID="42" presetClass="entr" presetSubtype="0" fill="hold" grpId="0" nodeType="afterEffect">
                                  <p:stCondLst>
                                    <p:cond delay="0"/>
                                  </p:stCondLst>
                                  <p:childTnLst>
                                    <p:set>
                                      <p:cBhvr>
                                        <p:cTn id="59" dur="1" fill="hold">
                                          <p:stCondLst>
                                            <p:cond delay="0"/>
                                          </p:stCondLst>
                                        </p:cTn>
                                        <p:tgtEl>
                                          <p:spTgt spid="17">
                                            <p:txEl>
                                              <p:pRg st="0" end="0"/>
                                            </p:txEl>
                                          </p:spTgt>
                                        </p:tgtEl>
                                        <p:attrNameLst>
                                          <p:attrName>style.visibility</p:attrName>
                                        </p:attrNameLst>
                                      </p:cBhvr>
                                      <p:to>
                                        <p:strVal val="visible"/>
                                      </p:to>
                                    </p:set>
                                    <p:animEffect transition="in" filter="fade">
                                      <p:cBhvr>
                                        <p:cTn id="60" dur="500"/>
                                        <p:tgtEl>
                                          <p:spTgt spid="17">
                                            <p:txEl>
                                              <p:pRg st="0" end="0"/>
                                            </p:txEl>
                                          </p:spTgt>
                                        </p:tgtEl>
                                      </p:cBhvr>
                                    </p:animEffect>
                                    <p:anim calcmode="lin" valueType="num">
                                      <p:cBhvr>
                                        <p:cTn id="61"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62" dur="5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63" fill="hold">
                            <p:stCondLst>
                              <p:cond delay="5000"/>
                            </p:stCondLst>
                            <p:childTnLst>
                              <p:par>
                                <p:cTn id="64" presetID="42" presetClass="entr" presetSubtype="0" fill="hold" grpId="0" nodeType="afterEffect">
                                  <p:stCondLst>
                                    <p:cond delay="0"/>
                                  </p:stCondLst>
                                  <p:childTnLst>
                                    <p:set>
                                      <p:cBhvr>
                                        <p:cTn id="65" dur="1" fill="hold">
                                          <p:stCondLst>
                                            <p:cond delay="0"/>
                                          </p:stCondLst>
                                        </p:cTn>
                                        <p:tgtEl>
                                          <p:spTgt spid="17">
                                            <p:txEl>
                                              <p:pRg st="2" end="2"/>
                                            </p:txEl>
                                          </p:spTgt>
                                        </p:tgtEl>
                                        <p:attrNameLst>
                                          <p:attrName>style.visibility</p:attrName>
                                        </p:attrNameLst>
                                      </p:cBhvr>
                                      <p:to>
                                        <p:strVal val="visible"/>
                                      </p:to>
                                    </p:set>
                                    <p:animEffect transition="in" filter="fade">
                                      <p:cBhvr>
                                        <p:cTn id="66" dur="500"/>
                                        <p:tgtEl>
                                          <p:spTgt spid="17">
                                            <p:txEl>
                                              <p:pRg st="2" end="2"/>
                                            </p:txEl>
                                          </p:spTgt>
                                        </p:tgtEl>
                                      </p:cBhvr>
                                    </p:animEffect>
                                    <p:anim calcmode="lin" valueType="num">
                                      <p:cBhvr>
                                        <p:cTn id="67" dur="5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68" dur="500" fill="hold"/>
                                        <p:tgtEl>
                                          <p:spTgt spid="17">
                                            <p:txEl>
                                              <p:pRg st="2" end="2"/>
                                            </p:txEl>
                                          </p:spTgt>
                                        </p:tgtEl>
                                        <p:attrNameLst>
                                          <p:attrName>ppt_y</p:attrName>
                                        </p:attrNameLst>
                                      </p:cBhvr>
                                      <p:tavLst>
                                        <p:tav tm="0">
                                          <p:val>
                                            <p:strVal val="#ppt_y+.1"/>
                                          </p:val>
                                        </p:tav>
                                        <p:tav tm="100000">
                                          <p:val>
                                            <p:strVal val="#ppt_y"/>
                                          </p:val>
                                        </p:tav>
                                      </p:tavLst>
                                    </p:anim>
                                  </p:childTnLst>
                                </p:cTn>
                              </p:par>
                            </p:childTnLst>
                          </p:cTn>
                        </p:par>
                        <p:par>
                          <p:cTn id="69" fill="hold">
                            <p:stCondLst>
                              <p:cond delay="5500"/>
                            </p:stCondLst>
                            <p:childTnLst>
                              <p:par>
                                <p:cTn id="70" presetID="42" presetClass="entr" presetSubtype="0" fill="hold" grpId="0" nodeType="afterEffect">
                                  <p:stCondLst>
                                    <p:cond delay="0"/>
                                  </p:stCondLst>
                                  <p:childTnLst>
                                    <p:set>
                                      <p:cBhvr>
                                        <p:cTn id="71" dur="1" fill="hold">
                                          <p:stCondLst>
                                            <p:cond delay="0"/>
                                          </p:stCondLst>
                                        </p:cTn>
                                        <p:tgtEl>
                                          <p:spTgt spid="17">
                                            <p:txEl>
                                              <p:pRg st="4" end="4"/>
                                            </p:txEl>
                                          </p:spTgt>
                                        </p:tgtEl>
                                        <p:attrNameLst>
                                          <p:attrName>style.visibility</p:attrName>
                                        </p:attrNameLst>
                                      </p:cBhvr>
                                      <p:to>
                                        <p:strVal val="visible"/>
                                      </p:to>
                                    </p:set>
                                    <p:animEffect transition="in" filter="fade">
                                      <p:cBhvr>
                                        <p:cTn id="72" dur="500"/>
                                        <p:tgtEl>
                                          <p:spTgt spid="17">
                                            <p:txEl>
                                              <p:pRg st="4" end="4"/>
                                            </p:txEl>
                                          </p:spTgt>
                                        </p:tgtEl>
                                      </p:cBhvr>
                                    </p:animEffect>
                                    <p:anim calcmode="lin" valueType="num">
                                      <p:cBhvr>
                                        <p:cTn id="73" dur="500" fill="hold"/>
                                        <p:tgtEl>
                                          <p:spTgt spid="17">
                                            <p:txEl>
                                              <p:pRg st="4" end="4"/>
                                            </p:txEl>
                                          </p:spTgt>
                                        </p:tgtEl>
                                        <p:attrNameLst>
                                          <p:attrName>ppt_x</p:attrName>
                                        </p:attrNameLst>
                                      </p:cBhvr>
                                      <p:tavLst>
                                        <p:tav tm="0">
                                          <p:val>
                                            <p:strVal val="#ppt_x"/>
                                          </p:val>
                                        </p:tav>
                                        <p:tav tm="100000">
                                          <p:val>
                                            <p:strVal val="#ppt_x"/>
                                          </p:val>
                                        </p:tav>
                                      </p:tavLst>
                                    </p:anim>
                                    <p:anim calcmode="lin" valueType="num">
                                      <p:cBhvr>
                                        <p:cTn id="74" dur="500" fill="hold"/>
                                        <p:tgtEl>
                                          <p:spTgt spid="17">
                                            <p:txEl>
                                              <p:pRg st="4" end="4"/>
                                            </p:txEl>
                                          </p:spTgt>
                                        </p:tgtEl>
                                        <p:attrNameLst>
                                          <p:attrName>ppt_y</p:attrName>
                                        </p:attrNameLst>
                                      </p:cBhvr>
                                      <p:tavLst>
                                        <p:tav tm="0">
                                          <p:val>
                                            <p:strVal val="#ppt_y+.1"/>
                                          </p:val>
                                        </p:tav>
                                        <p:tav tm="100000">
                                          <p:val>
                                            <p:strVal val="#ppt_y"/>
                                          </p:val>
                                        </p:tav>
                                      </p:tavLst>
                                    </p:anim>
                                  </p:childTnLst>
                                </p:cTn>
                              </p:par>
                            </p:childTnLst>
                          </p:cTn>
                        </p:par>
                        <p:par>
                          <p:cTn id="75" fill="hold">
                            <p:stCondLst>
                              <p:cond delay="6000"/>
                            </p:stCondLst>
                            <p:childTnLst>
                              <p:par>
                                <p:cTn id="76" presetID="42" presetClass="entr" presetSubtype="0" fill="hold" grpId="0" nodeType="afterEffect">
                                  <p:stCondLst>
                                    <p:cond delay="0"/>
                                  </p:stCondLst>
                                  <p:childTnLst>
                                    <p:set>
                                      <p:cBhvr>
                                        <p:cTn id="77" dur="1" fill="hold">
                                          <p:stCondLst>
                                            <p:cond delay="0"/>
                                          </p:stCondLst>
                                        </p:cTn>
                                        <p:tgtEl>
                                          <p:spTgt spid="17">
                                            <p:txEl>
                                              <p:pRg st="6" end="6"/>
                                            </p:txEl>
                                          </p:spTgt>
                                        </p:tgtEl>
                                        <p:attrNameLst>
                                          <p:attrName>style.visibility</p:attrName>
                                        </p:attrNameLst>
                                      </p:cBhvr>
                                      <p:to>
                                        <p:strVal val="visible"/>
                                      </p:to>
                                    </p:set>
                                    <p:animEffect transition="in" filter="fade">
                                      <p:cBhvr>
                                        <p:cTn id="78" dur="500"/>
                                        <p:tgtEl>
                                          <p:spTgt spid="17">
                                            <p:txEl>
                                              <p:pRg st="6" end="6"/>
                                            </p:txEl>
                                          </p:spTgt>
                                        </p:tgtEl>
                                      </p:cBhvr>
                                    </p:animEffect>
                                    <p:anim calcmode="lin" valueType="num">
                                      <p:cBhvr>
                                        <p:cTn id="79" dur="500" fill="hold"/>
                                        <p:tgtEl>
                                          <p:spTgt spid="17">
                                            <p:txEl>
                                              <p:pRg st="6" end="6"/>
                                            </p:txEl>
                                          </p:spTgt>
                                        </p:tgtEl>
                                        <p:attrNameLst>
                                          <p:attrName>ppt_x</p:attrName>
                                        </p:attrNameLst>
                                      </p:cBhvr>
                                      <p:tavLst>
                                        <p:tav tm="0">
                                          <p:val>
                                            <p:strVal val="#ppt_x"/>
                                          </p:val>
                                        </p:tav>
                                        <p:tav tm="100000">
                                          <p:val>
                                            <p:strVal val="#ppt_x"/>
                                          </p:val>
                                        </p:tav>
                                      </p:tavLst>
                                    </p:anim>
                                    <p:anim calcmode="lin" valueType="num">
                                      <p:cBhvr>
                                        <p:cTn id="80" dur="500" fill="hold"/>
                                        <p:tgtEl>
                                          <p:spTgt spid="17">
                                            <p:txEl>
                                              <p:pRg st="6" end="6"/>
                                            </p:txEl>
                                          </p:spTgt>
                                        </p:tgtEl>
                                        <p:attrNameLst>
                                          <p:attrName>ppt_y</p:attrName>
                                        </p:attrNameLst>
                                      </p:cBhvr>
                                      <p:tavLst>
                                        <p:tav tm="0">
                                          <p:val>
                                            <p:strVal val="#ppt_y+.1"/>
                                          </p:val>
                                        </p:tav>
                                        <p:tav tm="100000">
                                          <p:val>
                                            <p:strVal val="#ppt_y"/>
                                          </p:val>
                                        </p:tav>
                                      </p:tavLst>
                                    </p:anim>
                                  </p:childTnLst>
                                </p:cTn>
                              </p:par>
                            </p:childTnLst>
                          </p:cTn>
                        </p:par>
                        <p:par>
                          <p:cTn id="81" fill="hold">
                            <p:stCondLst>
                              <p:cond delay="6500"/>
                            </p:stCondLst>
                            <p:childTnLst>
                              <p:par>
                                <p:cTn id="82" presetID="42" presetClass="entr" presetSubtype="0" fill="hold" grpId="0" nodeType="afterEffect">
                                  <p:stCondLst>
                                    <p:cond delay="0"/>
                                  </p:stCondLst>
                                  <p:childTnLst>
                                    <p:set>
                                      <p:cBhvr>
                                        <p:cTn id="83" dur="1" fill="hold">
                                          <p:stCondLst>
                                            <p:cond delay="0"/>
                                          </p:stCondLst>
                                        </p:cTn>
                                        <p:tgtEl>
                                          <p:spTgt spid="17">
                                            <p:txEl>
                                              <p:pRg st="8" end="8"/>
                                            </p:txEl>
                                          </p:spTgt>
                                        </p:tgtEl>
                                        <p:attrNameLst>
                                          <p:attrName>style.visibility</p:attrName>
                                        </p:attrNameLst>
                                      </p:cBhvr>
                                      <p:to>
                                        <p:strVal val="visible"/>
                                      </p:to>
                                    </p:set>
                                    <p:animEffect transition="in" filter="fade">
                                      <p:cBhvr>
                                        <p:cTn id="84" dur="500"/>
                                        <p:tgtEl>
                                          <p:spTgt spid="17">
                                            <p:txEl>
                                              <p:pRg st="8" end="8"/>
                                            </p:txEl>
                                          </p:spTgt>
                                        </p:tgtEl>
                                      </p:cBhvr>
                                    </p:animEffect>
                                    <p:anim calcmode="lin" valueType="num">
                                      <p:cBhvr>
                                        <p:cTn id="85" dur="500" fill="hold"/>
                                        <p:tgtEl>
                                          <p:spTgt spid="17">
                                            <p:txEl>
                                              <p:pRg st="8" end="8"/>
                                            </p:txEl>
                                          </p:spTgt>
                                        </p:tgtEl>
                                        <p:attrNameLst>
                                          <p:attrName>ppt_x</p:attrName>
                                        </p:attrNameLst>
                                      </p:cBhvr>
                                      <p:tavLst>
                                        <p:tav tm="0">
                                          <p:val>
                                            <p:strVal val="#ppt_x"/>
                                          </p:val>
                                        </p:tav>
                                        <p:tav tm="100000">
                                          <p:val>
                                            <p:strVal val="#ppt_x"/>
                                          </p:val>
                                        </p:tav>
                                      </p:tavLst>
                                    </p:anim>
                                    <p:anim calcmode="lin" valueType="num">
                                      <p:cBhvr>
                                        <p:cTn id="86" dur="500" fill="hold"/>
                                        <p:tgtEl>
                                          <p:spTgt spid="17">
                                            <p:txEl>
                                              <p:pRg st="8" end="8"/>
                                            </p:txEl>
                                          </p:spTgt>
                                        </p:tgtEl>
                                        <p:attrNameLst>
                                          <p:attrName>ppt_y</p:attrName>
                                        </p:attrNameLst>
                                      </p:cBhvr>
                                      <p:tavLst>
                                        <p:tav tm="0">
                                          <p:val>
                                            <p:strVal val="#ppt_y+.1"/>
                                          </p:val>
                                        </p:tav>
                                        <p:tav tm="100000">
                                          <p:val>
                                            <p:strVal val="#ppt_y"/>
                                          </p:val>
                                        </p:tav>
                                      </p:tavLst>
                                    </p:anim>
                                  </p:childTnLst>
                                </p:cTn>
                              </p:par>
                            </p:childTnLst>
                          </p:cTn>
                        </p:par>
                        <p:par>
                          <p:cTn id="87" fill="hold">
                            <p:stCondLst>
                              <p:cond delay="7000"/>
                            </p:stCondLst>
                            <p:childTnLst>
                              <p:par>
                                <p:cTn id="88" presetID="42" presetClass="entr" presetSubtype="0" fill="hold" grpId="0" nodeType="afterEffect">
                                  <p:stCondLst>
                                    <p:cond delay="0"/>
                                  </p:stCondLst>
                                  <p:childTnLst>
                                    <p:set>
                                      <p:cBhvr>
                                        <p:cTn id="89" dur="1" fill="hold">
                                          <p:stCondLst>
                                            <p:cond delay="0"/>
                                          </p:stCondLst>
                                        </p:cTn>
                                        <p:tgtEl>
                                          <p:spTgt spid="17">
                                            <p:txEl>
                                              <p:pRg st="10" end="10"/>
                                            </p:txEl>
                                          </p:spTgt>
                                        </p:tgtEl>
                                        <p:attrNameLst>
                                          <p:attrName>style.visibility</p:attrName>
                                        </p:attrNameLst>
                                      </p:cBhvr>
                                      <p:to>
                                        <p:strVal val="visible"/>
                                      </p:to>
                                    </p:set>
                                    <p:animEffect transition="in" filter="fade">
                                      <p:cBhvr>
                                        <p:cTn id="90" dur="500"/>
                                        <p:tgtEl>
                                          <p:spTgt spid="17">
                                            <p:txEl>
                                              <p:pRg st="10" end="10"/>
                                            </p:txEl>
                                          </p:spTgt>
                                        </p:tgtEl>
                                      </p:cBhvr>
                                    </p:animEffect>
                                    <p:anim calcmode="lin" valueType="num">
                                      <p:cBhvr>
                                        <p:cTn id="91" dur="500" fill="hold"/>
                                        <p:tgtEl>
                                          <p:spTgt spid="17">
                                            <p:txEl>
                                              <p:pRg st="10" end="10"/>
                                            </p:txEl>
                                          </p:spTgt>
                                        </p:tgtEl>
                                        <p:attrNameLst>
                                          <p:attrName>ppt_x</p:attrName>
                                        </p:attrNameLst>
                                      </p:cBhvr>
                                      <p:tavLst>
                                        <p:tav tm="0">
                                          <p:val>
                                            <p:strVal val="#ppt_x"/>
                                          </p:val>
                                        </p:tav>
                                        <p:tav tm="100000">
                                          <p:val>
                                            <p:strVal val="#ppt_x"/>
                                          </p:val>
                                        </p:tav>
                                      </p:tavLst>
                                    </p:anim>
                                    <p:anim calcmode="lin" valueType="num">
                                      <p:cBhvr>
                                        <p:cTn id="92" dur="500" fill="hold"/>
                                        <p:tgtEl>
                                          <p:spTgt spid="17">
                                            <p:txEl>
                                              <p:pRg st="10" end="10"/>
                                            </p:txEl>
                                          </p:spTgt>
                                        </p:tgtEl>
                                        <p:attrNameLst>
                                          <p:attrName>ppt_y</p:attrName>
                                        </p:attrNameLst>
                                      </p:cBhvr>
                                      <p:tavLst>
                                        <p:tav tm="0">
                                          <p:val>
                                            <p:strVal val="#ppt_y+.1"/>
                                          </p:val>
                                        </p:tav>
                                        <p:tav tm="100000">
                                          <p:val>
                                            <p:strVal val="#ppt_y"/>
                                          </p:val>
                                        </p:tav>
                                      </p:tavLst>
                                    </p:anim>
                                  </p:childTnLst>
                                </p:cTn>
                              </p:par>
                            </p:childTnLst>
                          </p:cTn>
                        </p:par>
                        <p:par>
                          <p:cTn id="93" fill="hold">
                            <p:stCondLst>
                              <p:cond delay="7500"/>
                            </p:stCondLst>
                            <p:childTnLst>
                              <p:par>
                                <p:cTn id="94" presetID="42" presetClass="entr" presetSubtype="0" fill="hold" grpId="0" nodeType="afterEffect">
                                  <p:stCondLst>
                                    <p:cond delay="0"/>
                                  </p:stCondLst>
                                  <p:childTnLst>
                                    <p:set>
                                      <p:cBhvr>
                                        <p:cTn id="95" dur="1" fill="hold">
                                          <p:stCondLst>
                                            <p:cond delay="0"/>
                                          </p:stCondLst>
                                        </p:cTn>
                                        <p:tgtEl>
                                          <p:spTgt spid="17">
                                            <p:txEl>
                                              <p:pRg st="12" end="12"/>
                                            </p:txEl>
                                          </p:spTgt>
                                        </p:tgtEl>
                                        <p:attrNameLst>
                                          <p:attrName>style.visibility</p:attrName>
                                        </p:attrNameLst>
                                      </p:cBhvr>
                                      <p:to>
                                        <p:strVal val="visible"/>
                                      </p:to>
                                    </p:set>
                                    <p:animEffect transition="in" filter="fade">
                                      <p:cBhvr>
                                        <p:cTn id="96" dur="500"/>
                                        <p:tgtEl>
                                          <p:spTgt spid="17">
                                            <p:txEl>
                                              <p:pRg st="12" end="12"/>
                                            </p:txEl>
                                          </p:spTgt>
                                        </p:tgtEl>
                                      </p:cBhvr>
                                    </p:animEffect>
                                    <p:anim calcmode="lin" valueType="num">
                                      <p:cBhvr>
                                        <p:cTn id="97" dur="500" fill="hold"/>
                                        <p:tgtEl>
                                          <p:spTgt spid="17">
                                            <p:txEl>
                                              <p:pRg st="12" end="12"/>
                                            </p:txEl>
                                          </p:spTgt>
                                        </p:tgtEl>
                                        <p:attrNameLst>
                                          <p:attrName>ppt_x</p:attrName>
                                        </p:attrNameLst>
                                      </p:cBhvr>
                                      <p:tavLst>
                                        <p:tav tm="0">
                                          <p:val>
                                            <p:strVal val="#ppt_x"/>
                                          </p:val>
                                        </p:tav>
                                        <p:tav tm="100000">
                                          <p:val>
                                            <p:strVal val="#ppt_x"/>
                                          </p:val>
                                        </p:tav>
                                      </p:tavLst>
                                    </p:anim>
                                    <p:anim calcmode="lin" valueType="num">
                                      <p:cBhvr>
                                        <p:cTn id="98" dur="500" fill="hold"/>
                                        <p:tgtEl>
                                          <p:spTgt spid="17">
                                            <p:txEl>
                                              <p:pRg st="12" end="12"/>
                                            </p:txEl>
                                          </p:spTgt>
                                        </p:tgtEl>
                                        <p:attrNameLst>
                                          <p:attrName>ppt_y</p:attrName>
                                        </p:attrNameLst>
                                      </p:cBhvr>
                                      <p:tavLst>
                                        <p:tav tm="0">
                                          <p:val>
                                            <p:strVal val="#ppt_y+.1"/>
                                          </p:val>
                                        </p:tav>
                                        <p:tav tm="100000">
                                          <p:val>
                                            <p:strVal val="#ppt_y"/>
                                          </p:val>
                                        </p:tav>
                                      </p:tavLst>
                                    </p:anim>
                                  </p:childTnLst>
                                </p:cTn>
                              </p:par>
                            </p:childTnLst>
                          </p:cTn>
                        </p:par>
                        <p:par>
                          <p:cTn id="99" fill="hold">
                            <p:stCondLst>
                              <p:cond delay="8000"/>
                            </p:stCondLst>
                            <p:childTnLst>
                              <p:par>
                                <p:cTn id="100" presetID="42" presetClass="entr" presetSubtype="0" fill="hold" grpId="0" nodeType="afterEffect">
                                  <p:stCondLst>
                                    <p:cond delay="0"/>
                                  </p:stCondLst>
                                  <p:childTnLst>
                                    <p:set>
                                      <p:cBhvr>
                                        <p:cTn id="101" dur="1" fill="hold">
                                          <p:stCondLst>
                                            <p:cond delay="0"/>
                                          </p:stCondLst>
                                        </p:cTn>
                                        <p:tgtEl>
                                          <p:spTgt spid="17">
                                            <p:txEl>
                                              <p:pRg st="14" end="14"/>
                                            </p:txEl>
                                          </p:spTgt>
                                        </p:tgtEl>
                                        <p:attrNameLst>
                                          <p:attrName>style.visibility</p:attrName>
                                        </p:attrNameLst>
                                      </p:cBhvr>
                                      <p:to>
                                        <p:strVal val="visible"/>
                                      </p:to>
                                    </p:set>
                                    <p:animEffect transition="in" filter="fade">
                                      <p:cBhvr>
                                        <p:cTn id="102" dur="500"/>
                                        <p:tgtEl>
                                          <p:spTgt spid="17">
                                            <p:txEl>
                                              <p:pRg st="14" end="14"/>
                                            </p:txEl>
                                          </p:spTgt>
                                        </p:tgtEl>
                                      </p:cBhvr>
                                    </p:animEffect>
                                    <p:anim calcmode="lin" valueType="num">
                                      <p:cBhvr>
                                        <p:cTn id="103" dur="500" fill="hold"/>
                                        <p:tgtEl>
                                          <p:spTgt spid="17">
                                            <p:txEl>
                                              <p:pRg st="14" end="14"/>
                                            </p:txEl>
                                          </p:spTgt>
                                        </p:tgtEl>
                                        <p:attrNameLst>
                                          <p:attrName>ppt_x</p:attrName>
                                        </p:attrNameLst>
                                      </p:cBhvr>
                                      <p:tavLst>
                                        <p:tav tm="0">
                                          <p:val>
                                            <p:strVal val="#ppt_x"/>
                                          </p:val>
                                        </p:tav>
                                        <p:tav tm="100000">
                                          <p:val>
                                            <p:strVal val="#ppt_x"/>
                                          </p:val>
                                        </p:tav>
                                      </p:tavLst>
                                    </p:anim>
                                    <p:anim calcmode="lin" valueType="num">
                                      <p:cBhvr>
                                        <p:cTn id="104" dur="500" fill="hold"/>
                                        <p:tgtEl>
                                          <p:spTgt spid="17">
                                            <p:txEl>
                                              <p:pRg st="14" end="14"/>
                                            </p:txEl>
                                          </p:spTgt>
                                        </p:tgtEl>
                                        <p:attrNameLst>
                                          <p:attrName>ppt_y</p:attrName>
                                        </p:attrNameLst>
                                      </p:cBhvr>
                                      <p:tavLst>
                                        <p:tav tm="0">
                                          <p:val>
                                            <p:strVal val="#ppt_y+.1"/>
                                          </p:val>
                                        </p:tav>
                                        <p:tav tm="100000">
                                          <p:val>
                                            <p:strVal val="#ppt_y"/>
                                          </p:val>
                                        </p:tav>
                                      </p:tavLst>
                                    </p:anim>
                                  </p:childTnLst>
                                </p:cTn>
                              </p:par>
                            </p:childTnLst>
                          </p:cTn>
                        </p:par>
                        <p:par>
                          <p:cTn id="105" fill="hold">
                            <p:stCondLst>
                              <p:cond delay="8500"/>
                            </p:stCondLst>
                            <p:childTnLst>
                              <p:par>
                                <p:cTn id="106" presetID="42" presetClass="entr" presetSubtype="0" fill="hold" grpId="0" nodeType="afterEffect">
                                  <p:stCondLst>
                                    <p:cond delay="0"/>
                                  </p:stCondLst>
                                  <p:childTnLst>
                                    <p:set>
                                      <p:cBhvr>
                                        <p:cTn id="107" dur="1" fill="hold">
                                          <p:stCondLst>
                                            <p:cond delay="0"/>
                                          </p:stCondLst>
                                        </p:cTn>
                                        <p:tgtEl>
                                          <p:spTgt spid="17">
                                            <p:txEl>
                                              <p:pRg st="16" end="16"/>
                                            </p:txEl>
                                          </p:spTgt>
                                        </p:tgtEl>
                                        <p:attrNameLst>
                                          <p:attrName>style.visibility</p:attrName>
                                        </p:attrNameLst>
                                      </p:cBhvr>
                                      <p:to>
                                        <p:strVal val="visible"/>
                                      </p:to>
                                    </p:set>
                                    <p:animEffect transition="in" filter="fade">
                                      <p:cBhvr>
                                        <p:cTn id="108" dur="500"/>
                                        <p:tgtEl>
                                          <p:spTgt spid="17">
                                            <p:txEl>
                                              <p:pRg st="16" end="16"/>
                                            </p:txEl>
                                          </p:spTgt>
                                        </p:tgtEl>
                                      </p:cBhvr>
                                    </p:animEffect>
                                    <p:anim calcmode="lin" valueType="num">
                                      <p:cBhvr>
                                        <p:cTn id="109" dur="500" fill="hold"/>
                                        <p:tgtEl>
                                          <p:spTgt spid="17">
                                            <p:txEl>
                                              <p:pRg st="16" end="16"/>
                                            </p:txEl>
                                          </p:spTgt>
                                        </p:tgtEl>
                                        <p:attrNameLst>
                                          <p:attrName>ppt_x</p:attrName>
                                        </p:attrNameLst>
                                      </p:cBhvr>
                                      <p:tavLst>
                                        <p:tav tm="0">
                                          <p:val>
                                            <p:strVal val="#ppt_x"/>
                                          </p:val>
                                        </p:tav>
                                        <p:tav tm="100000">
                                          <p:val>
                                            <p:strVal val="#ppt_x"/>
                                          </p:val>
                                        </p:tav>
                                      </p:tavLst>
                                    </p:anim>
                                    <p:anim calcmode="lin" valueType="num">
                                      <p:cBhvr>
                                        <p:cTn id="110" dur="500" fill="hold"/>
                                        <p:tgtEl>
                                          <p:spTgt spid="17">
                                            <p:txEl>
                                              <p:pRg st="16" end="16"/>
                                            </p:txEl>
                                          </p:spTgt>
                                        </p:tgtEl>
                                        <p:attrNameLst>
                                          <p:attrName>ppt_y</p:attrName>
                                        </p:attrNameLst>
                                      </p:cBhvr>
                                      <p:tavLst>
                                        <p:tav tm="0">
                                          <p:val>
                                            <p:strVal val="#ppt_y+.1"/>
                                          </p:val>
                                        </p:tav>
                                        <p:tav tm="100000">
                                          <p:val>
                                            <p:strVal val="#ppt_y"/>
                                          </p:val>
                                        </p:tav>
                                      </p:tavLst>
                                    </p:anim>
                                  </p:childTnLst>
                                </p:cTn>
                              </p:par>
                            </p:childTnLst>
                          </p:cTn>
                        </p:par>
                        <p:par>
                          <p:cTn id="111" fill="hold">
                            <p:stCondLst>
                              <p:cond delay="9000"/>
                            </p:stCondLst>
                            <p:childTnLst>
                              <p:par>
                                <p:cTn id="112" presetID="42" presetClass="entr" presetSubtype="0" fill="hold" grpId="0" nodeType="afterEffect">
                                  <p:stCondLst>
                                    <p:cond delay="0"/>
                                  </p:stCondLst>
                                  <p:childTnLst>
                                    <p:set>
                                      <p:cBhvr>
                                        <p:cTn id="113" dur="1" fill="hold">
                                          <p:stCondLst>
                                            <p:cond delay="0"/>
                                          </p:stCondLst>
                                        </p:cTn>
                                        <p:tgtEl>
                                          <p:spTgt spid="15">
                                            <p:txEl>
                                              <p:pRg st="0" end="0"/>
                                            </p:txEl>
                                          </p:spTgt>
                                        </p:tgtEl>
                                        <p:attrNameLst>
                                          <p:attrName>style.visibility</p:attrName>
                                        </p:attrNameLst>
                                      </p:cBhvr>
                                      <p:to>
                                        <p:strVal val="visible"/>
                                      </p:to>
                                    </p:set>
                                    <p:animEffect transition="in" filter="fade">
                                      <p:cBhvr>
                                        <p:cTn id="114" dur="500"/>
                                        <p:tgtEl>
                                          <p:spTgt spid="15">
                                            <p:txEl>
                                              <p:pRg st="0" end="0"/>
                                            </p:txEl>
                                          </p:spTgt>
                                        </p:tgtEl>
                                      </p:cBhvr>
                                    </p:animEffect>
                                    <p:anim calcmode="lin" valueType="num">
                                      <p:cBhvr>
                                        <p:cTn id="115"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116" dur="5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par>
                          <p:cTn id="117" fill="hold">
                            <p:stCondLst>
                              <p:cond delay="9500"/>
                            </p:stCondLst>
                            <p:childTnLst>
                              <p:par>
                                <p:cTn id="118" presetID="42" presetClass="entr" presetSubtype="0" fill="hold" grpId="0" nodeType="afterEffect">
                                  <p:stCondLst>
                                    <p:cond delay="0"/>
                                  </p:stCondLst>
                                  <p:childTnLst>
                                    <p:set>
                                      <p:cBhvr>
                                        <p:cTn id="119" dur="1" fill="hold">
                                          <p:stCondLst>
                                            <p:cond delay="0"/>
                                          </p:stCondLst>
                                        </p:cTn>
                                        <p:tgtEl>
                                          <p:spTgt spid="15">
                                            <p:txEl>
                                              <p:pRg st="2" end="2"/>
                                            </p:txEl>
                                          </p:spTgt>
                                        </p:tgtEl>
                                        <p:attrNameLst>
                                          <p:attrName>style.visibility</p:attrName>
                                        </p:attrNameLst>
                                      </p:cBhvr>
                                      <p:to>
                                        <p:strVal val="visible"/>
                                      </p:to>
                                    </p:set>
                                    <p:animEffect transition="in" filter="fade">
                                      <p:cBhvr>
                                        <p:cTn id="120" dur="500"/>
                                        <p:tgtEl>
                                          <p:spTgt spid="15">
                                            <p:txEl>
                                              <p:pRg st="2" end="2"/>
                                            </p:txEl>
                                          </p:spTgt>
                                        </p:tgtEl>
                                      </p:cBhvr>
                                    </p:animEffect>
                                    <p:anim calcmode="lin" valueType="num">
                                      <p:cBhvr>
                                        <p:cTn id="121" dur="500" fill="hold"/>
                                        <p:tgtEl>
                                          <p:spTgt spid="15">
                                            <p:txEl>
                                              <p:pRg st="2" end="2"/>
                                            </p:txEl>
                                          </p:spTgt>
                                        </p:tgtEl>
                                        <p:attrNameLst>
                                          <p:attrName>ppt_x</p:attrName>
                                        </p:attrNameLst>
                                      </p:cBhvr>
                                      <p:tavLst>
                                        <p:tav tm="0">
                                          <p:val>
                                            <p:strVal val="#ppt_x"/>
                                          </p:val>
                                        </p:tav>
                                        <p:tav tm="100000">
                                          <p:val>
                                            <p:strVal val="#ppt_x"/>
                                          </p:val>
                                        </p:tav>
                                      </p:tavLst>
                                    </p:anim>
                                    <p:anim calcmode="lin" valueType="num">
                                      <p:cBhvr>
                                        <p:cTn id="122" dur="500" fill="hold"/>
                                        <p:tgtEl>
                                          <p:spTgt spid="15">
                                            <p:txEl>
                                              <p:pRg st="2" end="2"/>
                                            </p:txEl>
                                          </p:spTgt>
                                        </p:tgtEl>
                                        <p:attrNameLst>
                                          <p:attrName>ppt_y</p:attrName>
                                        </p:attrNameLst>
                                      </p:cBhvr>
                                      <p:tavLst>
                                        <p:tav tm="0">
                                          <p:val>
                                            <p:strVal val="#ppt_y+.1"/>
                                          </p:val>
                                        </p:tav>
                                        <p:tav tm="100000">
                                          <p:val>
                                            <p:strVal val="#ppt_y"/>
                                          </p:val>
                                        </p:tav>
                                      </p:tavLst>
                                    </p:anim>
                                  </p:childTnLst>
                                </p:cTn>
                              </p:par>
                            </p:childTnLst>
                          </p:cTn>
                        </p:par>
                        <p:par>
                          <p:cTn id="123" fill="hold">
                            <p:stCondLst>
                              <p:cond delay="10000"/>
                            </p:stCondLst>
                            <p:childTnLst>
                              <p:par>
                                <p:cTn id="124" presetID="42" presetClass="entr" presetSubtype="0" fill="hold" grpId="0" nodeType="afterEffect">
                                  <p:stCondLst>
                                    <p:cond delay="0"/>
                                  </p:stCondLst>
                                  <p:childTnLst>
                                    <p:set>
                                      <p:cBhvr>
                                        <p:cTn id="125" dur="1" fill="hold">
                                          <p:stCondLst>
                                            <p:cond delay="0"/>
                                          </p:stCondLst>
                                        </p:cTn>
                                        <p:tgtEl>
                                          <p:spTgt spid="15">
                                            <p:txEl>
                                              <p:pRg st="4" end="4"/>
                                            </p:txEl>
                                          </p:spTgt>
                                        </p:tgtEl>
                                        <p:attrNameLst>
                                          <p:attrName>style.visibility</p:attrName>
                                        </p:attrNameLst>
                                      </p:cBhvr>
                                      <p:to>
                                        <p:strVal val="visible"/>
                                      </p:to>
                                    </p:set>
                                    <p:animEffect transition="in" filter="fade">
                                      <p:cBhvr>
                                        <p:cTn id="126" dur="500"/>
                                        <p:tgtEl>
                                          <p:spTgt spid="15">
                                            <p:txEl>
                                              <p:pRg st="4" end="4"/>
                                            </p:txEl>
                                          </p:spTgt>
                                        </p:tgtEl>
                                      </p:cBhvr>
                                    </p:animEffect>
                                    <p:anim calcmode="lin" valueType="num">
                                      <p:cBhvr>
                                        <p:cTn id="127" dur="500" fill="hold"/>
                                        <p:tgtEl>
                                          <p:spTgt spid="15">
                                            <p:txEl>
                                              <p:pRg st="4" end="4"/>
                                            </p:txEl>
                                          </p:spTgt>
                                        </p:tgtEl>
                                        <p:attrNameLst>
                                          <p:attrName>ppt_x</p:attrName>
                                        </p:attrNameLst>
                                      </p:cBhvr>
                                      <p:tavLst>
                                        <p:tav tm="0">
                                          <p:val>
                                            <p:strVal val="#ppt_x"/>
                                          </p:val>
                                        </p:tav>
                                        <p:tav tm="100000">
                                          <p:val>
                                            <p:strVal val="#ppt_x"/>
                                          </p:val>
                                        </p:tav>
                                      </p:tavLst>
                                    </p:anim>
                                    <p:anim calcmode="lin" valueType="num">
                                      <p:cBhvr>
                                        <p:cTn id="128" dur="500" fill="hold"/>
                                        <p:tgtEl>
                                          <p:spTgt spid="15">
                                            <p:txEl>
                                              <p:pRg st="4" end="4"/>
                                            </p:txEl>
                                          </p:spTgt>
                                        </p:tgtEl>
                                        <p:attrNameLst>
                                          <p:attrName>ppt_y</p:attrName>
                                        </p:attrNameLst>
                                      </p:cBhvr>
                                      <p:tavLst>
                                        <p:tav tm="0">
                                          <p:val>
                                            <p:strVal val="#ppt_y+.1"/>
                                          </p:val>
                                        </p:tav>
                                        <p:tav tm="100000">
                                          <p:val>
                                            <p:strVal val="#ppt_y"/>
                                          </p:val>
                                        </p:tav>
                                      </p:tavLst>
                                    </p:anim>
                                  </p:childTnLst>
                                </p:cTn>
                              </p:par>
                            </p:childTnLst>
                          </p:cTn>
                        </p:par>
                        <p:par>
                          <p:cTn id="129" fill="hold">
                            <p:stCondLst>
                              <p:cond delay="10500"/>
                            </p:stCondLst>
                            <p:childTnLst>
                              <p:par>
                                <p:cTn id="130" presetID="42" presetClass="entr" presetSubtype="0" fill="hold" grpId="0" nodeType="afterEffect">
                                  <p:stCondLst>
                                    <p:cond delay="0"/>
                                  </p:stCondLst>
                                  <p:childTnLst>
                                    <p:set>
                                      <p:cBhvr>
                                        <p:cTn id="131" dur="1" fill="hold">
                                          <p:stCondLst>
                                            <p:cond delay="0"/>
                                          </p:stCondLst>
                                        </p:cTn>
                                        <p:tgtEl>
                                          <p:spTgt spid="15">
                                            <p:txEl>
                                              <p:pRg st="6" end="6"/>
                                            </p:txEl>
                                          </p:spTgt>
                                        </p:tgtEl>
                                        <p:attrNameLst>
                                          <p:attrName>style.visibility</p:attrName>
                                        </p:attrNameLst>
                                      </p:cBhvr>
                                      <p:to>
                                        <p:strVal val="visible"/>
                                      </p:to>
                                    </p:set>
                                    <p:animEffect transition="in" filter="fade">
                                      <p:cBhvr>
                                        <p:cTn id="132" dur="500"/>
                                        <p:tgtEl>
                                          <p:spTgt spid="15">
                                            <p:txEl>
                                              <p:pRg st="6" end="6"/>
                                            </p:txEl>
                                          </p:spTgt>
                                        </p:tgtEl>
                                      </p:cBhvr>
                                    </p:animEffect>
                                    <p:anim calcmode="lin" valueType="num">
                                      <p:cBhvr>
                                        <p:cTn id="133" dur="500" fill="hold"/>
                                        <p:tgtEl>
                                          <p:spTgt spid="15">
                                            <p:txEl>
                                              <p:pRg st="6" end="6"/>
                                            </p:txEl>
                                          </p:spTgt>
                                        </p:tgtEl>
                                        <p:attrNameLst>
                                          <p:attrName>ppt_x</p:attrName>
                                        </p:attrNameLst>
                                      </p:cBhvr>
                                      <p:tavLst>
                                        <p:tav tm="0">
                                          <p:val>
                                            <p:strVal val="#ppt_x"/>
                                          </p:val>
                                        </p:tav>
                                        <p:tav tm="100000">
                                          <p:val>
                                            <p:strVal val="#ppt_x"/>
                                          </p:val>
                                        </p:tav>
                                      </p:tavLst>
                                    </p:anim>
                                    <p:anim calcmode="lin" valueType="num">
                                      <p:cBhvr>
                                        <p:cTn id="134" dur="500" fill="hold"/>
                                        <p:tgtEl>
                                          <p:spTgt spid="15">
                                            <p:txEl>
                                              <p:pRg st="6" end="6"/>
                                            </p:txEl>
                                          </p:spTgt>
                                        </p:tgtEl>
                                        <p:attrNameLst>
                                          <p:attrName>ppt_y</p:attrName>
                                        </p:attrNameLst>
                                      </p:cBhvr>
                                      <p:tavLst>
                                        <p:tav tm="0">
                                          <p:val>
                                            <p:strVal val="#ppt_y+.1"/>
                                          </p:val>
                                        </p:tav>
                                        <p:tav tm="100000">
                                          <p:val>
                                            <p:strVal val="#ppt_y"/>
                                          </p:val>
                                        </p:tav>
                                      </p:tavLst>
                                    </p:anim>
                                  </p:childTnLst>
                                </p:cTn>
                              </p:par>
                            </p:childTnLst>
                          </p:cTn>
                        </p:par>
                        <p:par>
                          <p:cTn id="135" fill="hold">
                            <p:stCondLst>
                              <p:cond delay="11000"/>
                            </p:stCondLst>
                            <p:childTnLst>
                              <p:par>
                                <p:cTn id="136" presetID="42" presetClass="entr" presetSubtype="0" fill="hold" grpId="0" nodeType="afterEffect">
                                  <p:stCondLst>
                                    <p:cond delay="0"/>
                                  </p:stCondLst>
                                  <p:childTnLst>
                                    <p:set>
                                      <p:cBhvr>
                                        <p:cTn id="137" dur="1" fill="hold">
                                          <p:stCondLst>
                                            <p:cond delay="0"/>
                                          </p:stCondLst>
                                        </p:cTn>
                                        <p:tgtEl>
                                          <p:spTgt spid="15">
                                            <p:txEl>
                                              <p:pRg st="8" end="8"/>
                                            </p:txEl>
                                          </p:spTgt>
                                        </p:tgtEl>
                                        <p:attrNameLst>
                                          <p:attrName>style.visibility</p:attrName>
                                        </p:attrNameLst>
                                      </p:cBhvr>
                                      <p:to>
                                        <p:strVal val="visible"/>
                                      </p:to>
                                    </p:set>
                                    <p:animEffect transition="in" filter="fade">
                                      <p:cBhvr>
                                        <p:cTn id="138" dur="500"/>
                                        <p:tgtEl>
                                          <p:spTgt spid="15">
                                            <p:txEl>
                                              <p:pRg st="8" end="8"/>
                                            </p:txEl>
                                          </p:spTgt>
                                        </p:tgtEl>
                                      </p:cBhvr>
                                    </p:animEffect>
                                    <p:anim calcmode="lin" valueType="num">
                                      <p:cBhvr>
                                        <p:cTn id="139" dur="500" fill="hold"/>
                                        <p:tgtEl>
                                          <p:spTgt spid="15">
                                            <p:txEl>
                                              <p:pRg st="8" end="8"/>
                                            </p:txEl>
                                          </p:spTgt>
                                        </p:tgtEl>
                                        <p:attrNameLst>
                                          <p:attrName>ppt_x</p:attrName>
                                        </p:attrNameLst>
                                      </p:cBhvr>
                                      <p:tavLst>
                                        <p:tav tm="0">
                                          <p:val>
                                            <p:strVal val="#ppt_x"/>
                                          </p:val>
                                        </p:tav>
                                        <p:tav tm="100000">
                                          <p:val>
                                            <p:strVal val="#ppt_x"/>
                                          </p:val>
                                        </p:tav>
                                      </p:tavLst>
                                    </p:anim>
                                    <p:anim calcmode="lin" valueType="num">
                                      <p:cBhvr>
                                        <p:cTn id="140" dur="500" fill="hold"/>
                                        <p:tgtEl>
                                          <p:spTgt spid="15">
                                            <p:txEl>
                                              <p:pRg st="8" end="8"/>
                                            </p:txEl>
                                          </p:spTgt>
                                        </p:tgtEl>
                                        <p:attrNameLst>
                                          <p:attrName>ppt_y</p:attrName>
                                        </p:attrNameLst>
                                      </p:cBhvr>
                                      <p:tavLst>
                                        <p:tav tm="0">
                                          <p:val>
                                            <p:strVal val="#ppt_y+.1"/>
                                          </p:val>
                                        </p:tav>
                                        <p:tav tm="100000">
                                          <p:val>
                                            <p:strVal val="#ppt_y"/>
                                          </p:val>
                                        </p:tav>
                                      </p:tavLst>
                                    </p:anim>
                                  </p:childTnLst>
                                </p:cTn>
                              </p:par>
                            </p:childTnLst>
                          </p:cTn>
                        </p:par>
                        <p:par>
                          <p:cTn id="141" fill="hold">
                            <p:stCondLst>
                              <p:cond delay="11500"/>
                            </p:stCondLst>
                            <p:childTnLst>
                              <p:par>
                                <p:cTn id="142" presetID="42" presetClass="entr" presetSubtype="0" fill="hold" grpId="0" nodeType="afterEffect">
                                  <p:stCondLst>
                                    <p:cond delay="0"/>
                                  </p:stCondLst>
                                  <p:childTnLst>
                                    <p:set>
                                      <p:cBhvr>
                                        <p:cTn id="143" dur="1" fill="hold">
                                          <p:stCondLst>
                                            <p:cond delay="0"/>
                                          </p:stCondLst>
                                        </p:cTn>
                                        <p:tgtEl>
                                          <p:spTgt spid="15">
                                            <p:txEl>
                                              <p:pRg st="10" end="10"/>
                                            </p:txEl>
                                          </p:spTgt>
                                        </p:tgtEl>
                                        <p:attrNameLst>
                                          <p:attrName>style.visibility</p:attrName>
                                        </p:attrNameLst>
                                      </p:cBhvr>
                                      <p:to>
                                        <p:strVal val="visible"/>
                                      </p:to>
                                    </p:set>
                                    <p:animEffect transition="in" filter="fade">
                                      <p:cBhvr>
                                        <p:cTn id="144" dur="500"/>
                                        <p:tgtEl>
                                          <p:spTgt spid="15">
                                            <p:txEl>
                                              <p:pRg st="10" end="10"/>
                                            </p:txEl>
                                          </p:spTgt>
                                        </p:tgtEl>
                                      </p:cBhvr>
                                    </p:animEffect>
                                    <p:anim calcmode="lin" valueType="num">
                                      <p:cBhvr>
                                        <p:cTn id="145" dur="500" fill="hold"/>
                                        <p:tgtEl>
                                          <p:spTgt spid="15">
                                            <p:txEl>
                                              <p:pRg st="10" end="10"/>
                                            </p:txEl>
                                          </p:spTgt>
                                        </p:tgtEl>
                                        <p:attrNameLst>
                                          <p:attrName>ppt_x</p:attrName>
                                        </p:attrNameLst>
                                      </p:cBhvr>
                                      <p:tavLst>
                                        <p:tav tm="0">
                                          <p:val>
                                            <p:strVal val="#ppt_x"/>
                                          </p:val>
                                        </p:tav>
                                        <p:tav tm="100000">
                                          <p:val>
                                            <p:strVal val="#ppt_x"/>
                                          </p:val>
                                        </p:tav>
                                      </p:tavLst>
                                    </p:anim>
                                    <p:anim calcmode="lin" valueType="num">
                                      <p:cBhvr>
                                        <p:cTn id="146" dur="500" fill="hold"/>
                                        <p:tgtEl>
                                          <p:spTgt spid="15">
                                            <p:txEl>
                                              <p:pRg st="10" end="10"/>
                                            </p:txEl>
                                          </p:spTgt>
                                        </p:tgtEl>
                                        <p:attrNameLst>
                                          <p:attrName>ppt_y</p:attrName>
                                        </p:attrNameLst>
                                      </p:cBhvr>
                                      <p:tavLst>
                                        <p:tav tm="0">
                                          <p:val>
                                            <p:strVal val="#ppt_y+.1"/>
                                          </p:val>
                                        </p:tav>
                                        <p:tav tm="100000">
                                          <p:val>
                                            <p:strVal val="#ppt_y"/>
                                          </p:val>
                                        </p:tav>
                                      </p:tavLst>
                                    </p:anim>
                                  </p:childTnLst>
                                </p:cTn>
                              </p:par>
                            </p:childTnLst>
                          </p:cTn>
                        </p:par>
                        <p:par>
                          <p:cTn id="147" fill="hold">
                            <p:stCondLst>
                              <p:cond delay="12000"/>
                            </p:stCondLst>
                            <p:childTnLst>
                              <p:par>
                                <p:cTn id="148" presetID="42" presetClass="entr" presetSubtype="0" fill="hold" grpId="0" nodeType="afterEffect">
                                  <p:stCondLst>
                                    <p:cond delay="0"/>
                                  </p:stCondLst>
                                  <p:childTnLst>
                                    <p:set>
                                      <p:cBhvr>
                                        <p:cTn id="149" dur="1" fill="hold">
                                          <p:stCondLst>
                                            <p:cond delay="0"/>
                                          </p:stCondLst>
                                        </p:cTn>
                                        <p:tgtEl>
                                          <p:spTgt spid="15">
                                            <p:txEl>
                                              <p:pRg st="12" end="12"/>
                                            </p:txEl>
                                          </p:spTgt>
                                        </p:tgtEl>
                                        <p:attrNameLst>
                                          <p:attrName>style.visibility</p:attrName>
                                        </p:attrNameLst>
                                      </p:cBhvr>
                                      <p:to>
                                        <p:strVal val="visible"/>
                                      </p:to>
                                    </p:set>
                                    <p:animEffect transition="in" filter="fade">
                                      <p:cBhvr>
                                        <p:cTn id="150" dur="500"/>
                                        <p:tgtEl>
                                          <p:spTgt spid="15">
                                            <p:txEl>
                                              <p:pRg st="12" end="12"/>
                                            </p:txEl>
                                          </p:spTgt>
                                        </p:tgtEl>
                                      </p:cBhvr>
                                    </p:animEffect>
                                    <p:anim calcmode="lin" valueType="num">
                                      <p:cBhvr>
                                        <p:cTn id="151" dur="500" fill="hold"/>
                                        <p:tgtEl>
                                          <p:spTgt spid="15">
                                            <p:txEl>
                                              <p:pRg st="12" end="12"/>
                                            </p:txEl>
                                          </p:spTgt>
                                        </p:tgtEl>
                                        <p:attrNameLst>
                                          <p:attrName>ppt_x</p:attrName>
                                        </p:attrNameLst>
                                      </p:cBhvr>
                                      <p:tavLst>
                                        <p:tav tm="0">
                                          <p:val>
                                            <p:strVal val="#ppt_x"/>
                                          </p:val>
                                        </p:tav>
                                        <p:tav tm="100000">
                                          <p:val>
                                            <p:strVal val="#ppt_x"/>
                                          </p:val>
                                        </p:tav>
                                      </p:tavLst>
                                    </p:anim>
                                    <p:anim calcmode="lin" valueType="num">
                                      <p:cBhvr>
                                        <p:cTn id="152" dur="500" fill="hold"/>
                                        <p:tgtEl>
                                          <p:spTgt spid="15">
                                            <p:txEl>
                                              <p:pRg st="12" end="12"/>
                                            </p:txEl>
                                          </p:spTgt>
                                        </p:tgtEl>
                                        <p:attrNameLst>
                                          <p:attrName>ppt_y</p:attrName>
                                        </p:attrNameLst>
                                      </p:cBhvr>
                                      <p:tavLst>
                                        <p:tav tm="0">
                                          <p:val>
                                            <p:strVal val="#ppt_y+.1"/>
                                          </p:val>
                                        </p:tav>
                                        <p:tav tm="100000">
                                          <p:val>
                                            <p:strVal val="#ppt_y"/>
                                          </p:val>
                                        </p:tav>
                                      </p:tavLst>
                                    </p:anim>
                                  </p:childTnLst>
                                </p:cTn>
                              </p:par>
                            </p:childTnLst>
                          </p:cTn>
                        </p:par>
                        <p:par>
                          <p:cTn id="153" fill="hold">
                            <p:stCondLst>
                              <p:cond delay="12500"/>
                            </p:stCondLst>
                            <p:childTnLst>
                              <p:par>
                                <p:cTn id="154" presetID="42" presetClass="entr" presetSubtype="0" fill="hold" grpId="0" nodeType="afterEffect">
                                  <p:stCondLst>
                                    <p:cond delay="0"/>
                                  </p:stCondLst>
                                  <p:childTnLst>
                                    <p:set>
                                      <p:cBhvr>
                                        <p:cTn id="155" dur="1" fill="hold">
                                          <p:stCondLst>
                                            <p:cond delay="0"/>
                                          </p:stCondLst>
                                        </p:cTn>
                                        <p:tgtEl>
                                          <p:spTgt spid="15">
                                            <p:txEl>
                                              <p:pRg st="14" end="14"/>
                                            </p:txEl>
                                          </p:spTgt>
                                        </p:tgtEl>
                                        <p:attrNameLst>
                                          <p:attrName>style.visibility</p:attrName>
                                        </p:attrNameLst>
                                      </p:cBhvr>
                                      <p:to>
                                        <p:strVal val="visible"/>
                                      </p:to>
                                    </p:set>
                                    <p:animEffect transition="in" filter="fade">
                                      <p:cBhvr>
                                        <p:cTn id="156" dur="500"/>
                                        <p:tgtEl>
                                          <p:spTgt spid="15">
                                            <p:txEl>
                                              <p:pRg st="14" end="14"/>
                                            </p:txEl>
                                          </p:spTgt>
                                        </p:tgtEl>
                                      </p:cBhvr>
                                    </p:animEffect>
                                    <p:anim calcmode="lin" valueType="num">
                                      <p:cBhvr>
                                        <p:cTn id="157" dur="500" fill="hold"/>
                                        <p:tgtEl>
                                          <p:spTgt spid="15">
                                            <p:txEl>
                                              <p:pRg st="14" end="14"/>
                                            </p:txEl>
                                          </p:spTgt>
                                        </p:tgtEl>
                                        <p:attrNameLst>
                                          <p:attrName>ppt_x</p:attrName>
                                        </p:attrNameLst>
                                      </p:cBhvr>
                                      <p:tavLst>
                                        <p:tav tm="0">
                                          <p:val>
                                            <p:strVal val="#ppt_x"/>
                                          </p:val>
                                        </p:tav>
                                        <p:tav tm="100000">
                                          <p:val>
                                            <p:strVal val="#ppt_x"/>
                                          </p:val>
                                        </p:tav>
                                      </p:tavLst>
                                    </p:anim>
                                    <p:anim calcmode="lin" valueType="num">
                                      <p:cBhvr>
                                        <p:cTn id="158" dur="500" fill="hold"/>
                                        <p:tgtEl>
                                          <p:spTgt spid="15">
                                            <p:txEl>
                                              <p:pRg st="14" end="14"/>
                                            </p:txEl>
                                          </p:spTgt>
                                        </p:tgtEl>
                                        <p:attrNameLst>
                                          <p:attrName>ppt_y</p:attrName>
                                        </p:attrNameLst>
                                      </p:cBhvr>
                                      <p:tavLst>
                                        <p:tav tm="0">
                                          <p:val>
                                            <p:strVal val="#ppt_y+.1"/>
                                          </p:val>
                                        </p:tav>
                                        <p:tav tm="100000">
                                          <p:val>
                                            <p:strVal val="#ppt_y"/>
                                          </p:val>
                                        </p:tav>
                                      </p:tavLst>
                                    </p:anim>
                                  </p:childTnLst>
                                </p:cTn>
                              </p:par>
                            </p:childTnLst>
                          </p:cTn>
                        </p:par>
                        <p:par>
                          <p:cTn id="159" fill="hold">
                            <p:stCondLst>
                              <p:cond delay="13000"/>
                            </p:stCondLst>
                            <p:childTnLst>
                              <p:par>
                                <p:cTn id="160" presetID="42" presetClass="entr" presetSubtype="0" fill="hold" grpId="0" nodeType="afterEffect">
                                  <p:stCondLst>
                                    <p:cond delay="0"/>
                                  </p:stCondLst>
                                  <p:childTnLst>
                                    <p:set>
                                      <p:cBhvr>
                                        <p:cTn id="161" dur="1" fill="hold">
                                          <p:stCondLst>
                                            <p:cond delay="0"/>
                                          </p:stCondLst>
                                        </p:cTn>
                                        <p:tgtEl>
                                          <p:spTgt spid="15">
                                            <p:txEl>
                                              <p:pRg st="16" end="16"/>
                                            </p:txEl>
                                          </p:spTgt>
                                        </p:tgtEl>
                                        <p:attrNameLst>
                                          <p:attrName>style.visibility</p:attrName>
                                        </p:attrNameLst>
                                      </p:cBhvr>
                                      <p:to>
                                        <p:strVal val="visible"/>
                                      </p:to>
                                    </p:set>
                                    <p:animEffect transition="in" filter="fade">
                                      <p:cBhvr>
                                        <p:cTn id="162" dur="500"/>
                                        <p:tgtEl>
                                          <p:spTgt spid="15">
                                            <p:txEl>
                                              <p:pRg st="16" end="16"/>
                                            </p:txEl>
                                          </p:spTgt>
                                        </p:tgtEl>
                                      </p:cBhvr>
                                    </p:animEffect>
                                    <p:anim calcmode="lin" valueType="num">
                                      <p:cBhvr>
                                        <p:cTn id="163" dur="500" fill="hold"/>
                                        <p:tgtEl>
                                          <p:spTgt spid="15">
                                            <p:txEl>
                                              <p:pRg st="16" end="16"/>
                                            </p:txEl>
                                          </p:spTgt>
                                        </p:tgtEl>
                                        <p:attrNameLst>
                                          <p:attrName>ppt_x</p:attrName>
                                        </p:attrNameLst>
                                      </p:cBhvr>
                                      <p:tavLst>
                                        <p:tav tm="0">
                                          <p:val>
                                            <p:strVal val="#ppt_x"/>
                                          </p:val>
                                        </p:tav>
                                        <p:tav tm="100000">
                                          <p:val>
                                            <p:strVal val="#ppt_x"/>
                                          </p:val>
                                        </p:tav>
                                      </p:tavLst>
                                    </p:anim>
                                    <p:anim calcmode="lin" valueType="num">
                                      <p:cBhvr>
                                        <p:cTn id="164" dur="500" fill="hold"/>
                                        <p:tgtEl>
                                          <p:spTgt spid="15">
                                            <p:txEl>
                                              <p:pRg st="16" end="16"/>
                                            </p:txEl>
                                          </p:spTgt>
                                        </p:tgtEl>
                                        <p:attrNameLst>
                                          <p:attrName>ppt_y</p:attrName>
                                        </p:attrNameLst>
                                      </p:cBhvr>
                                      <p:tavLst>
                                        <p:tav tm="0">
                                          <p:val>
                                            <p:strVal val="#ppt_y+.1"/>
                                          </p:val>
                                        </p:tav>
                                        <p:tav tm="100000">
                                          <p:val>
                                            <p:strVal val="#ppt_y"/>
                                          </p:val>
                                        </p:tav>
                                      </p:tavLst>
                                    </p:anim>
                                  </p:childTnLst>
                                </p:cTn>
                              </p:par>
                            </p:childTnLst>
                          </p:cTn>
                        </p:par>
                        <p:par>
                          <p:cTn id="165" fill="hold">
                            <p:stCondLst>
                              <p:cond delay="13500"/>
                            </p:stCondLst>
                            <p:childTnLst>
                              <p:par>
                                <p:cTn id="166" presetID="42" presetClass="entr" presetSubtype="0" fill="hold" grpId="0" nodeType="afterEffect">
                                  <p:stCondLst>
                                    <p:cond delay="0"/>
                                  </p:stCondLst>
                                  <p:childTnLst>
                                    <p:set>
                                      <p:cBhvr>
                                        <p:cTn id="167" dur="1" fill="hold">
                                          <p:stCondLst>
                                            <p:cond delay="0"/>
                                          </p:stCondLst>
                                        </p:cTn>
                                        <p:tgtEl>
                                          <p:spTgt spid="16">
                                            <p:txEl>
                                              <p:pRg st="0" end="0"/>
                                            </p:txEl>
                                          </p:spTgt>
                                        </p:tgtEl>
                                        <p:attrNameLst>
                                          <p:attrName>style.visibility</p:attrName>
                                        </p:attrNameLst>
                                      </p:cBhvr>
                                      <p:to>
                                        <p:strVal val="visible"/>
                                      </p:to>
                                    </p:set>
                                    <p:animEffect transition="in" filter="fade">
                                      <p:cBhvr>
                                        <p:cTn id="168" dur="500"/>
                                        <p:tgtEl>
                                          <p:spTgt spid="16">
                                            <p:txEl>
                                              <p:pRg st="0" end="0"/>
                                            </p:txEl>
                                          </p:spTgt>
                                        </p:tgtEl>
                                      </p:cBhvr>
                                    </p:animEffect>
                                    <p:anim calcmode="lin" valueType="num">
                                      <p:cBhvr>
                                        <p:cTn id="169"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70" dur="5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171" fill="hold">
                            <p:stCondLst>
                              <p:cond delay="14000"/>
                            </p:stCondLst>
                            <p:childTnLst>
                              <p:par>
                                <p:cTn id="172" presetID="42" presetClass="entr" presetSubtype="0" fill="hold" grpId="0" nodeType="afterEffect">
                                  <p:stCondLst>
                                    <p:cond delay="0"/>
                                  </p:stCondLst>
                                  <p:childTnLst>
                                    <p:set>
                                      <p:cBhvr>
                                        <p:cTn id="173" dur="1" fill="hold">
                                          <p:stCondLst>
                                            <p:cond delay="0"/>
                                          </p:stCondLst>
                                        </p:cTn>
                                        <p:tgtEl>
                                          <p:spTgt spid="16">
                                            <p:txEl>
                                              <p:pRg st="2" end="2"/>
                                            </p:txEl>
                                          </p:spTgt>
                                        </p:tgtEl>
                                        <p:attrNameLst>
                                          <p:attrName>style.visibility</p:attrName>
                                        </p:attrNameLst>
                                      </p:cBhvr>
                                      <p:to>
                                        <p:strVal val="visible"/>
                                      </p:to>
                                    </p:set>
                                    <p:animEffect transition="in" filter="fade">
                                      <p:cBhvr>
                                        <p:cTn id="174" dur="500"/>
                                        <p:tgtEl>
                                          <p:spTgt spid="16">
                                            <p:txEl>
                                              <p:pRg st="2" end="2"/>
                                            </p:txEl>
                                          </p:spTgt>
                                        </p:tgtEl>
                                      </p:cBhvr>
                                    </p:animEffect>
                                    <p:anim calcmode="lin" valueType="num">
                                      <p:cBhvr>
                                        <p:cTn id="175"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176" dur="5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par>
                          <p:cTn id="177" fill="hold">
                            <p:stCondLst>
                              <p:cond delay="14500"/>
                            </p:stCondLst>
                            <p:childTnLst>
                              <p:par>
                                <p:cTn id="178" presetID="42" presetClass="entr" presetSubtype="0" fill="hold" grpId="0" nodeType="afterEffect">
                                  <p:stCondLst>
                                    <p:cond delay="0"/>
                                  </p:stCondLst>
                                  <p:childTnLst>
                                    <p:set>
                                      <p:cBhvr>
                                        <p:cTn id="179" dur="1" fill="hold">
                                          <p:stCondLst>
                                            <p:cond delay="0"/>
                                          </p:stCondLst>
                                        </p:cTn>
                                        <p:tgtEl>
                                          <p:spTgt spid="16">
                                            <p:txEl>
                                              <p:pRg st="4" end="4"/>
                                            </p:txEl>
                                          </p:spTgt>
                                        </p:tgtEl>
                                        <p:attrNameLst>
                                          <p:attrName>style.visibility</p:attrName>
                                        </p:attrNameLst>
                                      </p:cBhvr>
                                      <p:to>
                                        <p:strVal val="visible"/>
                                      </p:to>
                                    </p:set>
                                    <p:animEffect transition="in" filter="fade">
                                      <p:cBhvr>
                                        <p:cTn id="180" dur="500"/>
                                        <p:tgtEl>
                                          <p:spTgt spid="16">
                                            <p:txEl>
                                              <p:pRg st="4" end="4"/>
                                            </p:txEl>
                                          </p:spTgt>
                                        </p:tgtEl>
                                      </p:cBhvr>
                                    </p:animEffect>
                                    <p:anim calcmode="lin" valueType="num">
                                      <p:cBhvr>
                                        <p:cTn id="181" dur="500" fill="hold"/>
                                        <p:tgtEl>
                                          <p:spTgt spid="16">
                                            <p:txEl>
                                              <p:pRg st="4" end="4"/>
                                            </p:txEl>
                                          </p:spTgt>
                                        </p:tgtEl>
                                        <p:attrNameLst>
                                          <p:attrName>ppt_x</p:attrName>
                                        </p:attrNameLst>
                                      </p:cBhvr>
                                      <p:tavLst>
                                        <p:tav tm="0">
                                          <p:val>
                                            <p:strVal val="#ppt_x"/>
                                          </p:val>
                                        </p:tav>
                                        <p:tav tm="100000">
                                          <p:val>
                                            <p:strVal val="#ppt_x"/>
                                          </p:val>
                                        </p:tav>
                                      </p:tavLst>
                                    </p:anim>
                                    <p:anim calcmode="lin" valueType="num">
                                      <p:cBhvr>
                                        <p:cTn id="182" dur="500" fill="hold"/>
                                        <p:tgtEl>
                                          <p:spTgt spid="16">
                                            <p:txEl>
                                              <p:pRg st="4" end="4"/>
                                            </p:txEl>
                                          </p:spTgt>
                                        </p:tgtEl>
                                        <p:attrNameLst>
                                          <p:attrName>ppt_y</p:attrName>
                                        </p:attrNameLst>
                                      </p:cBhvr>
                                      <p:tavLst>
                                        <p:tav tm="0">
                                          <p:val>
                                            <p:strVal val="#ppt_y+.1"/>
                                          </p:val>
                                        </p:tav>
                                        <p:tav tm="100000">
                                          <p:val>
                                            <p:strVal val="#ppt_y"/>
                                          </p:val>
                                        </p:tav>
                                      </p:tavLst>
                                    </p:anim>
                                  </p:childTnLst>
                                </p:cTn>
                              </p:par>
                            </p:childTnLst>
                          </p:cTn>
                        </p:par>
                        <p:par>
                          <p:cTn id="183" fill="hold">
                            <p:stCondLst>
                              <p:cond delay="15000"/>
                            </p:stCondLst>
                            <p:childTnLst>
                              <p:par>
                                <p:cTn id="184" presetID="42" presetClass="entr" presetSubtype="0" fill="hold" grpId="0" nodeType="afterEffect">
                                  <p:stCondLst>
                                    <p:cond delay="0"/>
                                  </p:stCondLst>
                                  <p:childTnLst>
                                    <p:set>
                                      <p:cBhvr>
                                        <p:cTn id="185" dur="1" fill="hold">
                                          <p:stCondLst>
                                            <p:cond delay="0"/>
                                          </p:stCondLst>
                                        </p:cTn>
                                        <p:tgtEl>
                                          <p:spTgt spid="16">
                                            <p:txEl>
                                              <p:pRg st="6" end="6"/>
                                            </p:txEl>
                                          </p:spTgt>
                                        </p:tgtEl>
                                        <p:attrNameLst>
                                          <p:attrName>style.visibility</p:attrName>
                                        </p:attrNameLst>
                                      </p:cBhvr>
                                      <p:to>
                                        <p:strVal val="visible"/>
                                      </p:to>
                                    </p:set>
                                    <p:animEffect transition="in" filter="fade">
                                      <p:cBhvr>
                                        <p:cTn id="186" dur="500"/>
                                        <p:tgtEl>
                                          <p:spTgt spid="16">
                                            <p:txEl>
                                              <p:pRg st="6" end="6"/>
                                            </p:txEl>
                                          </p:spTgt>
                                        </p:tgtEl>
                                      </p:cBhvr>
                                    </p:animEffect>
                                    <p:anim calcmode="lin" valueType="num">
                                      <p:cBhvr>
                                        <p:cTn id="187" dur="500" fill="hold"/>
                                        <p:tgtEl>
                                          <p:spTgt spid="16">
                                            <p:txEl>
                                              <p:pRg st="6" end="6"/>
                                            </p:txEl>
                                          </p:spTgt>
                                        </p:tgtEl>
                                        <p:attrNameLst>
                                          <p:attrName>ppt_x</p:attrName>
                                        </p:attrNameLst>
                                      </p:cBhvr>
                                      <p:tavLst>
                                        <p:tav tm="0">
                                          <p:val>
                                            <p:strVal val="#ppt_x"/>
                                          </p:val>
                                        </p:tav>
                                        <p:tav tm="100000">
                                          <p:val>
                                            <p:strVal val="#ppt_x"/>
                                          </p:val>
                                        </p:tav>
                                      </p:tavLst>
                                    </p:anim>
                                    <p:anim calcmode="lin" valueType="num">
                                      <p:cBhvr>
                                        <p:cTn id="188" dur="500" fill="hold"/>
                                        <p:tgtEl>
                                          <p:spTgt spid="16">
                                            <p:txEl>
                                              <p:pRg st="6" end="6"/>
                                            </p:txEl>
                                          </p:spTgt>
                                        </p:tgtEl>
                                        <p:attrNameLst>
                                          <p:attrName>ppt_y</p:attrName>
                                        </p:attrNameLst>
                                      </p:cBhvr>
                                      <p:tavLst>
                                        <p:tav tm="0">
                                          <p:val>
                                            <p:strVal val="#ppt_y+.1"/>
                                          </p:val>
                                        </p:tav>
                                        <p:tav tm="100000">
                                          <p:val>
                                            <p:strVal val="#ppt_y"/>
                                          </p:val>
                                        </p:tav>
                                      </p:tavLst>
                                    </p:anim>
                                  </p:childTnLst>
                                </p:cTn>
                              </p:par>
                            </p:childTnLst>
                          </p:cTn>
                        </p:par>
                        <p:par>
                          <p:cTn id="189" fill="hold">
                            <p:stCondLst>
                              <p:cond delay="15500"/>
                            </p:stCondLst>
                            <p:childTnLst>
                              <p:par>
                                <p:cTn id="190" presetID="42" presetClass="entr" presetSubtype="0" fill="hold" grpId="0" nodeType="afterEffect">
                                  <p:stCondLst>
                                    <p:cond delay="0"/>
                                  </p:stCondLst>
                                  <p:childTnLst>
                                    <p:set>
                                      <p:cBhvr>
                                        <p:cTn id="191" dur="1" fill="hold">
                                          <p:stCondLst>
                                            <p:cond delay="0"/>
                                          </p:stCondLst>
                                        </p:cTn>
                                        <p:tgtEl>
                                          <p:spTgt spid="16">
                                            <p:txEl>
                                              <p:pRg st="8" end="8"/>
                                            </p:txEl>
                                          </p:spTgt>
                                        </p:tgtEl>
                                        <p:attrNameLst>
                                          <p:attrName>style.visibility</p:attrName>
                                        </p:attrNameLst>
                                      </p:cBhvr>
                                      <p:to>
                                        <p:strVal val="visible"/>
                                      </p:to>
                                    </p:set>
                                    <p:animEffect transition="in" filter="fade">
                                      <p:cBhvr>
                                        <p:cTn id="192" dur="500"/>
                                        <p:tgtEl>
                                          <p:spTgt spid="16">
                                            <p:txEl>
                                              <p:pRg st="8" end="8"/>
                                            </p:txEl>
                                          </p:spTgt>
                                        </p:tgtEl>
                                      </p:cBhvr>
                                    </p:animEffect>
                                    <p:anim calcmode="lin" valueType="num">
                                      <p:cBhvr>
                                        <p:cTn id="193" dur="500" fill="hold"/>
                                        <p:tgtEl>
                                          <p:spTgt spid="16">
                                            <p:txEl>
                                              <p:pRg st="8" end="8"/>
                                            </p:txEl>
                                          </p:spTgt>
                                        </p:tgtEl>
                                        <p:attrNameLst>
                                          <p:attrName>ppt_x</p:attrName>
                                        </p:attrNameLst>
                                      </p:cBhvr>
                                      <p:tavLst>
                                        <p:tav tm="0">
                                          <p:val>
                                            <p:strVal val="#ppt_x"/>
                                          </p:val>
                                        </p:tav>
                                        <p:tav tm="100000">
                                          <p:val>
                                            <p:strVal val="#ppt_x"/>
                                          </p:val>
                                        </p:tav>
                                      </p:tavLst>
                                    </p:anim>
                                    <p:anim calcmode="lin" valueType="num">
                                      <p:cBhvr>
                                        <p:cTn id="194" dur="500" fill="hold"/>
                                        <p:tgtEl>
                                          <p:spTgt spid="16">
                                            <p:txEl>
                                              <p:pRg st="8" end="8"/>
                                            </p:txEl>
                                          </p:spTgt>
                                        </p:tgtEl>
                                        <p:attrNameLst>
                                          <p:attrName>ppt_y</p:attrName>
                                        </p:attrNameLst>
                                      </p:cBhvr>
                                      <p:tavLst>
                                        <p:tav tm="0">
                                          <p:val>
                                            <p:strVal val="#ppt_y+.1"/>
                                          </p:val>
                                        </p:tav>
                                        <p:tav tm="100000">
                                          <p:val>
                                            <p:strVal val="#ppt_y"/>
                                          </p:val>
                                        </p:tav>
                                      </p:tavLst>
                                    </p:anim>
                                  </p:childTnLst>
                                </p:cTn>
                              </p:par>
                            </p:childTnLst>
                          </p:cTn>
                        </p:par>
                        <p:par>
                          <p:cTn id="195" fill="hold">
                            <p:stCondLst>
                              <p:cond delay="16000"/>
                            </p:stCondLst>
                            <p:childTnLst>
                              <p:par>
                                <p:cTn id="196" presetID="42" presetClass="entr" presetSubtype="0" fill="hold" grpId="0" nodeType="afterEffect">
                                  <p:stCondLst>
                                    <p:cond delay="0"/>
                                  </p:stCondLst>
                                  <p:childTnLst>
                                    <p:set>
                                      <p:cBhvr>
                                        <p:cTn id="197" dur="1" fill="hold">
                                          <p:stCondLst>
                                            <p:cond delay="0"/>
                                          </p:stCondLst>
                                        </p:cTn>
                                        <p:tgtEl>
                                          <p:spTgt spid="16">
                                            <p:txEl>
                                              <p:pRg st="10" end="10"/>
                                            </p:txEl>
                                          </p:spTgt>
                                        </p:tgtEl>
                                        <p:attrNameLst>
                                          <p:attrName>style.visibility</p:attrName>
                                        </p:attrNameLst>
                                      </p:cBhvr>
                                      <p:to>
                                        <p:strVal val="visible"/>
                                      </p:to>
                                    </p:set>
                                    <p:animEffect transition="in" filter="fade">
                                      <p:cBhvr>
                                        <p:cTn id="198" dur="500"/>
                                        <p:tgtEl>
                                          <p:spTgt spid="16">
                                            <p:txEl>
                                              <p:pRg st="10" end="10"/>
                                            </p:txEl>
                                          </p:spTgt>
                                        </p:tgtEl>
                                      </p:cBhvr>
                                    </p:animEffect>
                                    <p:anim calcmode="lin" valueType="num">
                                      <p:cBhvr>
                                        <p:cTn id="199" dur="500" fill="hold"/>
                                        <p:tgtEl>
                                          <p:spTgt spid="16">
                                            <p:txEl>
                                              <p:pRg st="10" end="10"/>
                                            </p:txEl>
                                          </p:spTgt>
                                        </p:tgtEl>
                                        <p:attrNameLst>
                                          <p:attrName>ppt_x</p:attrName>
                                        </p:attrNameLst>
                                      </p:cBhvr>
                                      <p:tavLst>
                                        <p:tav tm="0">
                                          <p:val>
                                            <p:strVal val="#ppt_x"/>
                                          </p:val>
                                        </p:tav>
                                        <p:tav tm="100000">
                                          <p:val>
                                            <p:strVal val="#ppt_x"/>
                                          </p:val>
                                        </p:tav>
                                      </p:tavLst>
                                    </p:anim>
                                    <p:anim calcmode="lin" valueType="num">
                                      <p:cBhvr>
                                        <p:cTn id="200" dur="500" fill="hold"/>
                                        <p:tgtEl>
                                          <p:spTgt spid="16">
                                            <p:txEl>
                                              <p:pRg st="10" end="10"/>
                                            </p:txEl>
                                          </p:spTgt>
                                        </p:tgtEl>
                                        <p:attrNameLst>
                                          <p:attrName>ppt_y</p:attrName>
                                        </p:attrNameLst>
                                      </p:cBhvr>
                                      <p:tavLst>
                                        <p:tav tm="0">
                                          <p:val>
                                            <p:strVal val="#ppt_y+.1"/>
                                          </p:val>
                                        </p:tav>
                                        <p:tav tm="100000">
                                          <p:val>
                                            <p:strVal val="#ppt_y"/>
                                          </p:val>
                                        </p:tav>
                                      </p:tavLst>
                                    </p:anim>
                                  </p:childTnLst>
                                </p:cTn>
                              </p:par>
                            </p:childTnLst>
                          </p:cTn>
                        </p:par>
                        <p:par>
                          <p:cTn id="201" fill="hold">
                            <p:stCondLst>
                              <p:cond delay="16500"/>
                            </p:stCondLst>
                            <p:childTnLst>
                              <p:par>
                                <p:cTn id="202" presetID="42" presetClass="entr" presetSubtype="0" fill="hold" grpId="0" nodeType="afterEffect">
                                  <p:stCondLst>
                                    <p:cond delay="0"/>
                                  </p:stCondLst>
                                  <p:childTnLst>
                                    <p:set>
                                      <p:cBhvr>
                                        <p:cTn id="203" dur="1" fill="hold">
                                          <p:stCondLst>
                                            <p:cond delay="0"/>
                                          </p:stCondLst>
                                        </p:cTn>
                                        <p:tgtEl>
                                          <p:spTgt spid="16">
                                            <p:txEl>
                                              <p:pRg st="12" end="12"/>
                                            </p:txEl>
                                          </p:spTgt>
                                        </p:tgtEl>
                                        <p:attrNameLst>
                                          <p:attrName>style.visibility</p:attrName>
                                        </p:attrNameLst>
                                      </p:cBhvr>
                                      <p:to>
                                        <p:strVal val="visible"/>
                                      </p:to>
                                    </p:set>
                                    <p:animEffect transition="in" filter="fade">
                                      <p:cBhvr>
                                        <p:cTn id="204" dur="500"/>
                                        <p:tgtEl>
                                          <p:spTgt spid="16">
                                            <p:txEl>
                                              <p:pRg st="12" end="12"/>
                                            </p:txEl>
                                          </p:spTgt>
                                        </p:tgtEl>
                                      </p:cBhvr>
                                    </p:animEffect>
                                    <p:anim calcmode="lin" valueType="num">
                                      <p:cBhvr>
                                        <p:cTn id="205" dur="500" fill="hold"/>
                                        <p:tgtEl>
                                          <p:spTgt spid="16">
                                            <p:txEl>
                                              <p:pRg st="12" end="12"/>
                                            </p:txEl>
                                          </p:spTgt>
                                        </p:tgtEl>
                                        <p:attrNameLst>
                                          <p:attrName>ppt_x</p:attrName>
                                        </p:attrNameLst>
                                      </p:cBhvr>
                                      <p:tavLst>
                                        <p:tav tm="0">
                                          <p:val>
                                            <p:strVal val="#ppt_x"/>
                                          </p:val>
                                        </p:tav>
                                        <p:tav tm="100000">
                                          <p:val>
                                            <p:strVal val="#ppt_x"/>
                                          </p:val>
                                        </p:tav>
                                      </p:tavLst>
                                    </p:anim>
                                    <p:anim calcmode="lin" valueType="num">
                                      <p:cBhvr>
                                        <p:cTn id="206" dur="500" fill="hold"/>
                                        <p:tgtEl>
                                          <p:spTgt spid="16">
                                            <p:txEl>
                                              <p:pRg st="12" end="12"/>
                                            </p:txEl>
                                          </p:spTgt>
                                        </p:tgtEl>
                                        <p:attrNameLst>
                                          <p:attrName>ppt_y</p:attrName>
                                        </p:attrNameLst>
                                      </p:cBhvr>
                                      <p:tavLst>
                                        <p:tav tm="0">
                                          <p:val>
                                            <p:strVal val="#ppt_y+.1"/>
                                          </p:val>
                                        </p:tav>
                                        <p:tav tm="100000">
                                          <p:val>
                                            <p:strVal val="#ppt_y"/>
                                          </p:val>
                                        </p:tav>
                                      </p:tavLst>
                                    </p:anim>
                                  </p:childTnLst>
                                </p:cTn>
                              </p:par>
                            </p:childTnLst>
                          </p:cTn>
                        </p:par>
                        <p:par>
                          <p:cTn id="207" fill="hold">
                            <p:stCondLst>
                              <p:cond delay="17000"/>
                            </p:stCondLst>
                            <p:childTnLst>
                              <p:par>
                                <p:cTn id="208" presetID="42" presetClass="entr" presetSubtype="0" fill="hold" grpId="0" nodeType="afterEffect">
                                  <p:stCondLst>
                                    <p:cond delay="0"/>
                                  </p:stCondLst>
                                  <p:childTnLst>
                                    <p:set>
                                      <p:cBhvr>
                                        <p:cTn id="209" dur="1" fill="hold">
                                          <p:stCondLst>
                                            <p:cond delay="0"/>
                                          </p:stCondLst>
                                        </p:cTn>
                                        <p:tgtEl>
                                          <p:spTgt spid="16">
                                            <p:txEl>
                                              <p:pRg st="14" end="14"/>
                                            </p:txEl>
                                          </p:spTgt>
                                        </p:tgtEl>
                                        <p:attrNameLst>
                                          <p:attrName>style.visibility</p:attrName>
                                        </p:attrNameLst>
                                      </p:cBhvr>
                                      <p:to>
                                        <p:strVal val="visible"/>
                                      </p:to>
                                    </p:set>
                                    <p:animEffect transition="in" filter="fade">
                                      <p:cBhvr>
                                        <p:cTn id="210" dur="500"/>
                                        <p:tgtEl>
                                          <p:spTgt spid="16">
                                            <p:txEl>
                                              <p:pRg st="14" end="14"/>
                                            </p:txEl>
                                          </p:spTgt>
                                        </p:tgtEl>
                                      </p:cBhvr>
                                    </p:animEffect>
                                    <p:anim calcmode="lin" valueType="num">
                                      <p:cBhvr>
                                        <p:cTn id="211" dur="500" fill="hold"/>
                                        <p:tgtEl>
                                          <p:spTgt spid="16">
                                            <p:txEl>
                                              <p:pRg st="14" end="14"/>
                                            </p:txEl>
                                          </p:spTgt>
                                        </p:tgtEl>
                                        <p:attrNameLst>
                                          <p:attrName>ppt_x</p:attrName>
                                        </p:attrNameLst>
                                      </p:cBhvr>
                                      <p:tavLst>
                                        <p:tav tm="0">
                                          <p:val>
                                            <p:strVal val="#ppt_x"/>
                                          </p:val>
                                        </p:tav>
                                        <p:tav tm="100000">
                                          <p:val>
                                            <p:strVal val="#ppt_x"/>
                                          </p:val>
                                        </p:tav>
                                      </p:tavLst>
                                    </p:anim>
                                    <p:anim calcmode="lin" valueType="num">
                                      <p:cBhvr>
                                        <p:cTn id="212" dur="500" fill="hold"/>
                                        <p:tgtEl>
                                          <p:spTgt spid="16">
                                            <p:txEl>
                                              <p:pRg st="14" end="14"/>
                                            </p:txEl>
                                          </p:spTgt>
                                        </p:tgtEl>
                                        <p:attrNameLst>
                                          <p:attrName>ppt_y</p:attrName>
                                        </p:attrNameLst>
                                      </p:cBhvr>
                                      <p:tavLst>
                                        <p:tav tm="0">
                                          <p:val>
                                            <p:strVal val="#ppt_y+.1"/>
                                          </p:val>
                                        </p:tav>
                                        <p:tav tm="100000">
                                          <p:val>
                                            <p:strVal val="#ppt_y"/>
                                          </p:val>
                                        </p:tav>
                                      </p:tavLst>
                                    </p:anim>
                                  </p:childTnLst>
                                </p:cTn>
                              </p:par>
                            </p:childTnLst>
                          </p:cTn>
                        </p:par>
                        <p:par>
                          <p:cTn id="213" fill="hold">
                            <p:stCondLst>
                              <p:cond delay="17500"/>
                            </p:stCondLst>
                            <p:childTnLst>
                              <p:par>
                                <p:cTn id="214" presetID="42" presetClass="entr" presetSubtype="0" fill="hold" grpId="0" nodeType="afterEffect">
                                  <p:stCondLst>
                                    <p:cond delay="0"/>
                                  </p:stCondLst>
                                  <p:childTnLst>
                                    <p:set>
                                      <p:cBhvr>
                                        <p:cTn id="215" dur="1" fill="hold">
                                          <p:stCondLst>
                                            <p:cond delay="0"/>
                                          </p:stCondLst>
                                        </p:cTn>
                                        <p:tgtEl>
                                          <p:spTgt spid="16">
                                            <p:txEl>
                                              <p:pRg st="16" end="16"/>
                                            </p:txEl>
                                          </p:spTgt>
                                        </p:tgtEl>
                                        <p:attrNameLst>
                                          <p:attrName>style.visibility</p:attrName>
                                        </p:attrNameLst>
                                      </p:cBhvr>
                                      <p:to>
                                        <p:strVal val="visible"/>
                                      </p:to>
                                    </p:set>
                                    <p:animEffect transition="in" filter="fade">
                                      <p:cBhvr>
                                        <p:cTn id="216" dur="500"/>
                                        <p:tgtEl>
                                          <p:spTgt spid="16">
                                            <p:txEl>
                                              <p:pRg st="16" end="16"/>
                                            </p:txEl>
                                          </p:spTgt>
                                        </p:tgtEl>
                                      </p:cBhvr>
                                    </p:animEffect>
                                    <p:anim calcmode="lin" valueType="num">
                                      <p:cBhvr>
                                        <p:cTn id="217" dur="500" fill="hold"/>
                                        <p:tgtEl>
                                          <p:spTgt spid="16">
                                            <p:txEl>
                                              <p:pRg st="16" end="16"/>
                                            </p:txEl>
                                          </p:spTgt>
                                        </p:tgtEl>
                                        <p:attrNameLst>
                                          <p:attrName>ppt_x</p:attrName>
                                        </p:attrNameLst>
                                      </p:cBhvr>
                                      <p:tavLst>
                                        <p:tav tm="0">
                                          <p:val>
                                            <p:strVal val="#ppt_x"/>
                                          </p:val>
                                        </p:tav>
                                        <p:tav tm="100000">
                                          <p:val>
                                            <p:strVal val="#ppt_x"/>
                                          </p:val>
                                        </p:tav>
                                      </p:tavLst>
                                    </p:anim>
                                    <p:anim calcmode="lin" valueType="num">
                                      <p:cBhvr>
                                        <p:cTn id="218" dur="500" fill="hold"/>
                                        <p:tgtEl>
                                          <p:spTgt spid="16">
                                            <p:txEl>
                                              <p:pRg st="16" end="1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9" grpId="0" animBg="1"/>
      <p:bldP spid="11" grpId="0" build="p"/>
      <p:bldP spid="14" grpId="0"/>
      <p:bldP spid="15" grpId="0" build="p"/>
      <p:bldP spid="16" grpId="0" build="p"/>
      <p:bldP spid="1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1619</TotalTime>
  <Words>1378</Words>
  <Application>Microsoft Office PowerPoint</Application>
  <PresentationFormat>Widescreen</PresentationFormat>
  <Paragraphs>110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Baskerville Old Face</vt:lpstr>
      <vt:lpstr>Calibri</vt:lpstr>
      <vt:lpstr>Calibri Light</vt:lpstr>
      <vt:lpstr>Candara</vt:lpstr>
      <vt:lpstr>Lato</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2018-11-28T18:44:27Z</dcterms:modified>
</cp:coreProperties>
</file>