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110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 name="Rectangle 1"/>
          <p:cNvSpPr/>
          <p:nvPr/>
        </p:nvSpPr>
        <p:spPr>
          <a:xfrm>
            <a:off x="540328" y="3480955"/>
            <a:ext cx="2697480" cy="279515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40327" y="3480954"/>
            <a:ext cx="2697480" cy="616527"/>
          </a:xfrm>
          <a:prstGeom prst="rect">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70046" y="2421101"/>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0" name="TextBox 9"/>
          <p:cNvSpPr txBox="1"/>
          <p:nvPr/>
        </p:nvSpPr>
        <p:spPr>
          <a:xfrm>
            <a:off x="540326" y="4321943"/>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defTabSz="1219170">
              <a:spcBef>
                <a:spcPct val="20000"/>
              </a:spcBef>
              <a:defRPr/>
            </a:pPr>
            <a:endParaRPr lang="en-US" sz="1400" dirty="0">
              <a:solidFill>
                <a:schemeClr val="bg1"/>
              </a:solidFill>
              <a:latin typeface="Candara" panose="020E0502030303020204" pitchFamily="34" charset="0"/>
            </a:endParaRPr>
          </a:p>
        </p:txBody>
      </p:sp>
      <p:sp>
        <p:nvSpPr>
          <p:cNvPr id="4" name="TextBox 3"/>
          <p:cNvSpPr txBox="1"/>
          <p:nvPr/>
        </p:nvSpPr>
        <p:spPr>
          <a:xfrm>
            <a:off x="540326" y="3587232"/>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11" name="Rectangle 10"/>
          <p:cNvSpPr/>
          <p:nvPr/>
        </p:nvSpPr>
        <p:spPr>
          <a:xfrm>
            <a:off x="3332443" y="3480955"/>
            <a:ext cx="2697480" cy="279515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32442" y="3480954"/>
            <a:ext cx="2697480" cy="616527"/>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332441" y="4321943"/>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defTabSz="1219170">
              <a:spcBef>
                <a:spcPct val="20000"/>
              </a:spcBef>
              <a:defRPr/>
            </a:pPr>
            <a:endParaRPr lang="en-US" sz="1400" dirty="0">
              <a:solidFill>
                <a:schemeClr val="bg1"/>
              </a:solidFill>
              <a:latin typeface="Candara" panose="020E0502030303020204" pitchFamily="34" charset="0"/>
            </a:endParaRPr>
          </a:p>
        </p:txBody>
      </p:sp>
      <p:sp>
        <p:nvSpPr>
          <p:cNvPr id="14" name="TextBox 13"/>
          <p:cNvSpPr txBox="1"/>
          <p:nvPr/>
        </p:nvSpPr>
        <p:spPr>
          <a:xfrm>
            <a:off x="3332441" y="3587232"/>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15" name="Rectangle 14"/>
          <p:cNvSpPr/>
          <p:nvPr/>
        </p:nvSpPr>
        <p:spPr>
          <a:xfrm>
            <a:off x="6124558" y="3480954"/>
            <a:ext cx="2697480" cy="279515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124557" y="3480953"/>
            <a:ext cx="2697480" cy="616527"/>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124556" y="4321942"/>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defTabSz="1219170">
              <a:spcBef>
                <a:spcPct val="20000"/>
              </a:spcBef>
              <a:defRPr/>
            </a:pPr>
            <a:endParaRPr lang="en-US" sz="1400" dirty="0">
              <a:solidFill>
                <a:schemeClr val="bg1"/>
              </a:solidFill>
              <a:latin typeface="Candara" panose="020E0502030303020204" pitchFamily="34" charset="0"/>
            </a:endParaRPr>
          </a:p>
        </p:txBody>
      </p:sp>
      <p:sp>
        <p:nvSpPr>
          <p:cNvPr id="18" name="TextBox 17"/>
          <p:cNvSpPr txBox="1"/>
          <p:nvPr/>
        </p:nvSpPr>
        <p:spPr>
          <a:xfrm>
            <a:off x="6124556" y="3587231"/>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19" name="Rectangle 18"/>
          <p:cNvSpPr/>
          <p:nvPr/>
        </p:nvSpPr>
        <p:spPr>
          <a:xfrm>
            <a:off x="8916673" y="3480954"/>
            <a:ext cx="2697480" cy="279515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916672" y="3480953"/>
            <a:ext cx="2697480" cy="616527"/>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916671" y="4321942"/>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solidFill>
                  <a:srgbClr val="4C4F54"/>
                </a:solidFill>
                <a:latin typeface="Candara" panose="020E0502030303020204" pitchFamily="34" charset="0"/>
              </a:rPr>
              <a:t>Lorem ipsum dolor sit amet, consectetur adipiscing elit</a:t>
            </a:r>
          </a:p>
          <a:p>
            <a:pPr defTabSz="1219170">
              <a:spcBef>
                <a:spcPct val="20000"/>
              </a:spcBef>
              <a:defRPr/>
            </a:pPr>
            <a:endParaRPr lang="en-US" sz="1400" dirty="0">
              <a:solidFill>
                <a:schemeClr val="bg1"/>
              </a:solidFill>
              <a:latin typeface="Candara" panose="020E0502030303020204" pitchFamily="34" charset="0"/>
            </a:endParaRPr>
          </a:p>
        </p:txBody>
      </p:sp>
      <p:sp>
        <p:nvSpPr>
          <p:cNvPr id="22" name="TextBox 21"/>
          <p:cNvSpPr txBox="1"/>
          <p:nvPr/>
        </p:nvSpPr>
        <p:spPr>
          <a:xfrm>
            <a:off x="8916671" y="3587231"/>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23" name="TextBox 22"/>
          <p:cNvSpPr txBox="1"/>
          <p:nvPr/>
        </p:nvSpPr>
        <p:spPr>
          <a:xfrm>
            <a:off x="370046" y="1783187"/>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pic>
        <p:nvPicPr>
          <p:cNvPr id="24" name="Picture 23">
            <a:hlinkClick r:id="rId2"/>
            <a:extLst>
              <a:ext uri="{FF2B5EF4-FFF2-40B4-BE49-F238E27FC236}">
                <a16:creationId xmlns:a16="http://schemas.microsoft.com/office/drawing/2014/main" id="{35A04937-B450-42F9-97F0-131B623F41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474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750"/>
                                        <p:tgtEl>
                                          <p:spTgt spid="23"/>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750"/>
                                        <p:tgtEl>
                                          <p:spTgt spid="3"/>
                                        </p:tgtEl>
                                      </p:cBhvr>
                                    </p:animEffect>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1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up)">
                                      <p:cBhvr>
                                        <p:cTn id="36" dur="500"/>
                                        <p:tgtEl>
                                          <p:spTgt spid="10"/>
                                        </p:tgtEl>
                                      </p:cBhvr>
                                    </p:animEffect>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500" fill="hold"/>
                                        <p:tgtEl>
                                          <p:spTgt spid="14"/>
                                        </p:tgtEl>
                                        <p:attrNameLst>
                                          <p:attrName>ppt_w</p:attrName>
                                        </p:attrNameLst>
                                      </p:cBhvr>
                                      <p:tavLst>
                                        <p:tav tm="0">
                                          <p:val>
                                            <p:fltVal val="0"/>
                                          </p:val>
                                        </p:tav>
                                        <p:tav tm="100000">
                                          <p:val>
                                            <p:strVal val="#ppt_w"/>
                                          </p:val>
                                        </p:tav>
                                      </p:tavLst>
                                    </p:anim>
                                    <p:anim calcmode="lin" valueType="num">
                                      <p:cBhvr>
                                        <p:cTn id="52" dur="500" fill="hold"/>
                                        <p:tgtEl>
                                          <p:spTgt spid="14"/>
                                        </p:tgtEl>
                                        <p:attrNameLst>
                                          <p:attrName>ppt_h</p:attrName>
                                        </p:attrNameLst>
                                      </p:cBhvr>
                                      <p:tavLst>
                                        <p:tav tm="0">
                                          <p:val>
                                            <p:fltVal val="0"/>
                                          </p:val>
                                        </p:tav>
                                        <p:tav tm="100000">
                                          <p:val>
                                            <p:strVal val="#ppt_h"/>
                                          </p:val>
                                        </p:tav>
                                      </p:tavLst>
                                    </p:anim>
                                    <p:animEffect transition="in" filter="fade">
                                      <p:cBhvr>
                                        <p:cTn id="53" dur="500"/>
                                        <p:tgtEl>
                                          <p:spTgt spid="14"/>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1000" fill="hold"/>
                                        <p:tgtEl>
                                          <p:spTgt spid="1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500" fill="hold"/>
                                        <p:tgtEl>
                                          <p:spTgt spid="18"/>
                                        </p:tgtEl>
                                        <p:attrNameLst>
                                          <p:attrName>ppt_w</p:attrName>
                                        </p:attrNameLst>
                                      </p:cBhvr>
                                      <p:tavLst>
                                        <p:tav tm="0">
                                          <p:val>
                                            <p:fltVal val="0"/>
                                          </p:val>
                                        </p:tav>
                                        <p:tav tm="100000">
                                          <p:val>
                                            <p:strVal val="#ppt_w"/>
                                          </p:val>
                                        </p:tav>
                                      </p:tavLst>
                                    </p:anim>
                                    <p:anim calcmode="lin" valueType="num">
                                      <p:cBhvr>
                                        <p:cTn id="73" dur="500" fill="hold"/>
                                        <p:tgtEl>
                                          <p:spTgt spid="18"/>
                                        </p:tgtEl>
                                        <p:attrNameLst>
                                          <p:attrName>ppt_h</p:attrName>
                                        </p:attrNameLst>
                                      </p:cBhvr>
                                      <p:tavLst>
                                        <p:tav tm="0">
                                          <p:val>
                                            <p:fltVal val="0"/>
                                          </p:val>
                                        </p:tav>
                                        <p:tav tm="100000">
                                          <p:val>
                                            <p:strVal val="#ppt_h"/>
                                          </p:val>
                                        </p:tav>
                                      </p:tavLst>
                                    </p:anim>
                                    <p:animEffect transition="in" filter="fade">
                                      <p:cBhvr>
                                        <p:cTn id="74" dur="500"/>
                                        <p:tgtEl>
                                          <p:spTgt spid="18"/>
                                        </p:tgtEl>
                                      </p:cBhvr>
                                    </p:animEffect>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wipe(up)">
                                      <p:cBhvr>
                                        <p:cTn id="78" dur="500"/>
                                        <p:tgtEl>
                                          <p:spTgt spid="17"/>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1000"/>
                                        <p:tgtEl>
                                          <p:spTgt spid="19"/>
                                        </p:tgtEl>
                                      </p:cBhvr>
                                    </p:animEffect>
                                    <p:anim calcmode="lin" valueType="num">
                                      <p:cBhvr>
                                        <p:cTn id="83" dur="1000" fill="hold"/>
                                        <p:tgtEl>
                                          <p:spTgt spid="19"/>
                                        </p:tgtEl>
                                        <p:attrNameLst>
                                          <p:attrName>ppt_x</p:attrName>
                                        </p:attrNameLst>
                                      </p:cBhvr>
                                      <p:tavLst>
                                        <p:tav tm="0">
                                          <p:val>
                                            <p:strVal val="#ppt_x"/>
                                          </p:val>
                                        </p:tav>
                                        <p:tav tm="100000">
                                          <p:val>
                                            <p:strVal val="#ppt_x"/>
                                          </p:val>
                                        </p:tav>
                                      </p:tavLst>
                                    </p:anim>
                                    <p:anim calcmode="lin" valueType="num">
                                      <p:cBhvr>
                                        <p:cTn id="84" dur="1000" fill="hold"/>
                                        <p:tgtEl>
                                          <p:spTgt spid="19"/>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1000"/>
                                        <p:tgtEl>
                                          <p:spTgt spid="20"/>
                                        </p:tgtEl>
                                      </p:cBhvr>
                                    </p:animEffect>
                                    <p:anim calcmode="lin" valueType="num">
                                      <p:cBhvr>
                                        <p:cTn id="88" dur="1000" fill="hold"/>
                                        <p:tgtEl>
                                          <p:spTgt spid="20"/>
                                        </p:tgtEl>
                                        <p:attrNameLst>
                                          <p:attrName>ppt_x</p:attrName>
                                        </p:attrNameLst>
                                      </p:cBhvr>
                                      <p:tavLst>
                                        <p:tav tm="0">
                                          <p:val>
                                            <p:strVal val="#ppt_x"/>
                                          </p:val>
                                        </p:tav>
                                        <p:tav tm="100000">
                                          <p:val>
                                            <p:strVal val="#ppt_x"/>
                                          </p:val>
                                        </p:tav>
                                      </p:tavLst>
                                    </p:anim>
                                    <p:anim calcmode="lin" valueType="num">
                                      <p:cBhvr>
                                        <p:cTn id="89" dur="1000" fill="hold"/>
                                        <p:tgtEl>
                                          <p:spTgt spid="20"/>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53" presetClass="entr" presetSubtype="16"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9500"/>
                            </p:stCondLst>
                            <p:childTnLst>
                              <p:par>
                                <p:cTn id="97" presetID="22" presetClass="entr" presetSubtype="1" fill="hold" grpId="0" nodeType="after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wipe(up)">
                                      <p:cBhvr>
                                        <p:cTn id="9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p:bldP spid="10" grpId="0"/>
      <p:bldP spid="4" grpId="0"/>
      <p:bldP spid="11" grpId="0" animBg="1"/>
      <p:bldP spid="12" grpId="0" animBg="1"/>
      <p:bldP spid="13" grpId="0"/>
      <p:bldP spid="14" grpId="0"/>
      <p:bldP spid="15" grpId="0" animBg="1"/>
      <p:bldP spid="16" grpId="0" animBg="1"/>
      <p:bldP spid="17" grpId="0"/>
      <p:bldP spid="18" grpId="0"/>
      <p:bldP spid="19" grpId="0" animBg="1"/>
      <p:bldP spid="20" grpId="0" animBg="1"/>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1384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2018-11-28T18:40:57Z</dcterms:modified>
</cp:coreProperties>
</file>