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247988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49831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3"/>
          <p:cNvGrpSpPr/>
          <p:nvPr/>
        </p:nvGrpSpPr>
        <p:grpSpPr>
          <a:xfrm>
            <a:off x="3995752" y="2142753"/>
            <a:ext cx="620225" cy="290343"/>
            <a:chOff x="3366566" y="1459073"/>
            <a:chExt cx="465169" cy="221445"/>
          </a:xfrm>
        </p:grpSpPr>
        <p:cxnSp>
          <p:nvCxnSpPr>
            <p:cNvPr id="38" name="Straight Connector 37"/>
            <p:cNvCxnSpPr/>
            <p:nvPr/>
          </p:nvCxnSpPr>
          <p:spPr>
            <a:xfrm flipH="1" flipV="1">
              <a:off x="3592681" y="1460250"/>
              <a:ext cx="239054" cy="220268"/>
            </a:xfrm>
            <a:prstGeom prst="line">
              <a:avLst/>
            </a:prstGeom>
            <a:ln w="19050" cap="rnd">
              <a:solidFill>
                <a:srgbClr val="189A80"/>
              </a:solidFill>
              <a:prstDash val="soli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3366566" y="1459073"/>
              <a:ext cx="226116" cy="0"/>
            </a:xfrm>
            <a:prstGeom prst="line">
              <a:avLst/>
            </a:prstGeom>
            <a:ln w="19050" cap="rnd">
              <a:solidFill>
                <a:srgbClr val="189A80"/>
              </a:solidFill>
              <a:prstDash val="solid"/>
            </a:ln>
          </p:spPr>
          <p:style>
            <a:lnRef idx="1">
              <a:schemeClr val="accent1"/>
            </a:lnRef>
            <a:fillRef idx="0">
              <a:schemeClr val="accent1"/>
            </a:fillRef>
            <a:effectRef idx="0">
              <a:schemeClr val="accent1"/>
            </a:effectRef>
            <a:fontRef idx="minor">
              <a:schemeClr val="tx1"/>
            </a:fontRef>
          </p:style>
        </p:cxnSp>
      </p:grpSp>
      <p:grpSp>
        <p:nvGrpSpPr>
          <p:cNvPr id="3" name="Group 74"/>
          <p:cNvGrpSpPr/>
          <p:nvPr/>
        </p:nvGrpSpPr>
        <p:grpSpPr>
          <a:xfrm flipH="1">
            <a:off x="7485585" y="2140349"/>
            <a:ext cx="684268" cy="295151"/>
            <a:chOff x="3318534" y="1459155"/>
            <a:chExt cx="513201" cy="221363"/>
          </a:xfrm>
        </p:grpSpPr>
        <p:cxnSp>
          <p:nvCxnSpPr>
            <p:cNvPr id="41" name="Straight Connector 40"/>
            <p:cNvCxnSpPr/>
            <p:nvPr/>
          </p:nvCxnSpPr>
          <p:spPr>
            <a:xfrm flipH="1" flipV="1">
              <a:off x="3592681" y="1460250"/>
              <a:ext cx="239054" cy="220268"/>
            </a:xfrm>
            <a:prstGeom prst="line">
              <a:avLst/>
            </a:prstGeom>
            <a:ln w="19050" cap="rnd">
              <a:solidFill>
                <a:srgbClr val="EF9D27"/>
              </a:solidFill>
              <a:prstDash val="solid"/>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3318534" y="1459155"/>
              <a:ext cx="274147" cy="0"/>
            </a:xfrm>
            <a:prstGeom prst="line">
              <a:avLst/>
            </a:prstGeom>
            <a:ln w="19050" cap="rnd">
              <a:solidFill>
                <a:srgbClr val="EF9D27"/>
              </a:solidFill>
              <a:prstDash val="solid"/>
            </a:ln>
          </p:spPr>
          <p:style>
            <a:lnRef idx="1">
              <a:schemeClr val="accent1"/>
            </a:lnRef>
            <a:fillRef idx="0">
              <a:schemeClr val="accent1"/>
            </a:fillRef>
            <a:effectRef idx="0">
              <a:schemeClr val="accent1"/>
            </a:effectRef>
            <a:fontRef idx="minor">
              <a:schemeClr val="tx1"/>
            </a:fontRef>
          </p:style>
        </p:cxnSp>
      </p:grpSp>
      <p:grpSp>
        <p:nvGrpSpPr>
          <p:cNvPr id="4" name="Group 81"/>
          <p:cNvGrpSpPr/>
          <p:nvPr/>
        </p:nvGrpSpPr>
        <p:grpSpPr>
          <a:xfrm flipV="1">
            <a:off x="3995751" y="5368505"/>
            <a:ext cx="607004" cy="290343"/>
            <a:chOff x="3376482" y="1459073"/>
            <a:chExt cx="455253" cy="221445"/>
          </a:xfrm>
        </p:grpSpPr>
        <p:cxnSp>
          <p:nvCxnSpPr>
            <p:cNvPr id="44" name="Straight Connector 43"/>
            <p:cNvCxnSpPr/>
            <p:nvPr/>
          </p:nvCxnSpPr>
          <p:spPr>
            <a:xfrm flipH="1" flipV="1">
              <a:off x="3592681" y="1460250"/>
              <a:ext cx="239054" cy="220268"/>
            </a:xfrm>
            <a:prstGeom prst="line">
              <a:avLst/>
            </a:prstGeom>
            <a:ln w="19050" cap="rnd">
              <a:solidFill>
                <a:srgbClr val="34738D"/>
              </a:solidFill>
              <a:prstDash val="solid"/>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flipV="1">
              <a:off x="3376482" y="1459073"/>
              <a:ext cx="216200" cy="0"/>
            </a:xfrm>
            <a:prstGeom prst="line">
              <a:avLst/>
            </a:prstGeom>
            <a:ln w="19050" cap="rnd">
              <a:solidFill>
                <a:srgbClr val="34738D"/>
              </a:solidFill>
              <a:prstDash val="solid"/>
            </a:ln>
          </p:spPr>
          <p:style>
            <a:lnRef idx="1">
              <a:schemeClr val="accent1"/>
            </a:lnRef>
            <a:fillRef idx="0">
              <a:schemeClr val="accent1"/>
            </a:fillRef>
            <a:effectRef idx="0">
              <a:schemeClr val="accent1"/>
            </a:effectRef>
            <a:fontRef idx="minor">
              <a:schemeClr val="tx1"/>
            </a:fontRef>
          </p:style>
        </p:cxnSp>
      </p:grpSp>
      <p:grpSp>
        <p:nvGrpSpPr>
          <p:cNvPr id="5" name="Group 84"/>
          <p:cNvGrpSpPr/>
          <p:nvPr/>
        </p:nvGrpSpPr>
        <p:grpSpPr>
          <a:xfrm flipH="1" flipV="1">
            <a:off x="7513388" y="5366101"/>
            <a:ext cx="656464" cy="295151"/>
            <a:chOff x="3339387" y="1459155"/>
            <a:chExt cx="492348" cy="221363"/>
          </a:xfrm>
        </p:grpSpPr>
        <p:cxnSp>
          <p:nvCxnSpPr>
            <p:cNvPr id="47" name="Straight Connector 46"/>
            <p:cNvCxnSpPr/>
            <p:nvPr/>
          </p:nvCxnSpPr>
          <p:spPr>
            <a:xfrm flipH="1" flipV="1">
              <a:off x="3592681" y="1460250"/>
              <a:ext cx="239054" cy="220268"/>
            </a:xfrm>
            <a:prstGeom prst="line">
              <a:avLst/>
            </a:prstGeom>
            <a:ln w="19050" cap="rnd">
              <a:solidFill>
                <a:srgbClr val="D34132"/>
              </a:solidFill>
              <a:prstDash val="soli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flipV="1">
              <a:off x="3339387" y="1459155"/>
              <a:ext cx="253294" cy="0"/>
            </a:xfrm>
            <a:prstGeom prst="line">
              <a:avLst/>
            </a:prstGeom>
            <a:ln w="19050" cap="rnd">
              <a:solidFill>
                <a:srgbClr val="D34132"/>
              </a:solidFill>
              <a:prstDash val="solid"/>
            </a:ln>
          </p:spPr>
          <p:style>
            <a:lnRef idx="1">
              <a:schemeClr val="accent1"/>
            </a:lnRef>
            <a:fillRef idx="0">
              <a:schemeClr val="accent1"/>
            </a:fillRef>
            <a:effectRef idx="0">
              <a:schemeClr val="accent1"/>
            </a:effectRef>
            <a:fontRef idx="minor">
              <a:schemeClr val="tx1"/>
            </a:fontRef>
          </p:style>
        </p:cxnSp>
      </p:grpSp>
      <p:sp>
        <p:nvSpPr>
          <p:cNvPr id="1029" name="Freeform 5"/>
          <p:cNvSpPr>
            <a:spLocks/>
          </p:cNvSpPr>
          <p:nvPr/>
        </p:nvSpPr>
        <p:spPr bwMode="auto">
          <a:xfrm>
            <a:off x="3606801" y="3139498"/>
            <a:ext cx="2487084" cy="2984500"/>
          </a:xfrm>
          <a:custGeom>
            <a:avLst/>
            <a:gdLst/>
            <a:ahLst/>
            <a:cxnLst>
              <a:cxn ang="0">
                <a:pos x="248" y="158"/>
              </a:cxn>
              <a:cxn ang="0">
                <a:pos x="248" y="160"/>
              </a:cxn>
              <a:cxn ang="0">
                <a:pos x="250" y="192"/>
              </a:cxn>
              <a:cxn ang="0">
                <a:pos x="321" y="335"/>
              </a:cxn>
              <a:cxn ang="0">
                <a:pos x="437" y="401"/>
              </a:cxn>
              <a:cxn ang="0">
                <a:pos x="496" y="408"/>
              </a:cxn>
              <a:cxn ang="0">
                <a:pos x="496" y="595"/>
              </a:cxn>
              <a:cxn ang="0">
                <a:pos x="430" y="591"/>
              </a:cxn>
              <a:cxn ang="0">
                <a:pos x="189" y="468"/>
              </a:cxn>
              <a:cxn ang="0">
                <a:pos x="62" y="192"/>
              </a:cxn>
              <a:cxn ang="0">
                <a:pos x="61" y="160"/>
              </a:cxn>
              <a:cxn ang="0">
                <a:pos x="61" y="158"/>
              </a:cxn>
              <a:cxn ang="0">
                <a:pos x="0" y="158"/>
              </a:cxn>
              <a:cxn ang="0">
                <a:pos x="157" y="0"/>
              </a:cxn>
              <a:cxn ang="0">
                <a:pos x="313" y="158"/>
              </a:cxn>
              <a:cxn ang="0">
                <a:pos x="248" y="158"/>
              </a:cxn>
            </a:cxnLst>
            <a:rect l="0" t="0" r="r" b="b"/>
            <a:pathLst>
              <a:path w="496" h="595">
                <a:moveTo>
                  <a:pt x="248" y="158"/>
                </a:moveTo>
                <a:cubicBezTo>
                  <a:pt x="248" y="158"/>
                  <a:pt x="248" y="159"/>
                  <a:pt x="248" y="160"/>
                </a:cubicBezTo>
                <a:cubicBezTo>
                  <a:pt x="248" y="171"/>
                  <a:pt x="249" y="182"/>
                  <a:pt x="250" y="192"/>
                </a:cubicBezTo>
                <a:cubicBezTo>
                  <a:pt x="257" y="247"/>
                  <a:pt x="281" y="295"/>
                  <a:pt x="321" y="335"/>
                </a:cubicBezTo>
                <a:cubicBezTo>
                  <a:pt x="355" y="369"/>
                  <a:pt x="393" y="391"/>
                  <a:pt x="437" y="401"/>
                </a:cubicBezTo>
                <a:cubicBezTo>
                  <a:pt x="456" y="406"/>
                  <a:pt x="475" y="408"/>
                  <a:pt x="496" y="408"/>
                </a:cubicBezTo>
                <a:cubicBezTo>
                  <a:pt x="496" y="595"/>
                  <a:pt x="496" y="595"/>
                  <a:pt x="496" y="595"/>
                </a:cubicBezTo>
                <a:cubicBezTo>
                  <a:pt x="474" y="595"/>
                  <a:pt x="452" y="594"/>
                  <a:pt x="430" y="591"/>
                </a:cubicBezTo>
                <a:cubicBezTo>
                  <a:pt x="338" y="578"/>
                  <a:pt x="258" y="537"/>
                  <a:pt x="189" y="468"/>
                </a:cubicBezTo>
                <a:cubicBezTo>
                  <a:pt x="112" y="390"/>
                  <a:pt x="69" y="299"/>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lnTo>
                  <a:pt x="248" y="158"/>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0" name="Freeform 6"/>
          <p:cNvSpPr>
            <a:spLocks/>
          </p:cNvSpPr>
          <p:nvPr/>
        </p:nvSpPr>
        <p:spPr bwMode="auto">
          <a:xfrm>
            <a:off x="5291667" y="3931132"/>
            <a:ext cx="2992967" cy="2493433"/>
          </a:xfrm>
          <a:custGeom>
            <a:avLst/>
            <a:gdLst/>
            <a:ahLst/>
            <a:cxnLst>
              <a:cxn ang="0">
                <a:pos x="403" y="61"/>
              </a:cxn>
              <a:cxn ang="0">
                <a:pos x="410" y="2"/>
              </a:cxn>
              <a:cxn ang="0">
                <a:pos x="410" y="0"/>
              </a:cxn>
              <a:cxn ang="0">
                <a:pos x="597" y="0"/>
              </a:cxn>
              <a:cxn ang="0">
                <a:pos x="597" y="2"/>
              </a:cxn>
              <a:cxn ang="0">
                <a:pos x="592" y="68"/>
              </a:cxn>
              <a:cxn ang="0">
                <a:pos x="469" y="310"/>
              </a:cxn>
              <a:cxn ang="0">
                <a:pos x="161" y="437"/>
              </a:cxn>
              <a:cxn ang="0">
                <a:pos x="160" y="437"/>
              </a:cxn>
              <a:cxn ang="0">
                <a:pos x="160" y="497"/>
              </a:cxn>
              <a:cxn ang="0">
                <a:pos x="0" y="341"/>
              </a:cxn>
              <a:cxn ang="0">
                <a:pos x="160" y="185"/>
              </a:cxn>
              <a:cxn ang="0">
                <a:pos x="160" y="250"/>
              </a:cxn>
              <a:cxn ang="0">
                <a:pos x="161" y="250"/>
              </a:cxn>
              <a:cxn ang="0">
                <a:pos x="337" y="177"/>
              </a:cxn>
              <a:cxn ang="0">
                <a:pos x="403" y="61"/>
              </a:cxn>
            </a:cxnLst>
            <a:rect l="0" t="0" r="r" b="b"/>
            <a:pathLst>
              <a:path w="597" h="497">
                <a:moveTo>
                  <a:pt x="403" y="61"/>
                </a:moveTo>
                <a:cubicBezTo>
                  <a:pt x="408" y="42"/>
                  <a:pt x="410" y="22"/>
                  <a:pt x="410" y="2"/>
                </a:cubicBezTo>
                <a:cubicBezTo>
                  <a:pt x="410" y="1"/>
                  <a:pt x="410" y="0"/>
                  <a:pt x="410" y="0"/>
                </a:cubicBezTo>
                <a:cubicBezTo>
                  <a:pt x="597" y="0"/>
                  <a:pt x="597" y="0"/>
                  <a:pt x="597" y="0"/>
                </a:cubicBezTo>
                <a:cubicBezTo>
                  <a:pt x="597" y="0"/>
                  <a:pt x="597" y="1"/>
                  <a:pt x="597" y="2"/>
                </a:cubicBezTo>
                <a:cubicBezTo>
                  <a:pt x="597" y="24"/>
                  <a:pt x="595" y="46"/>
                  <a:pt x="592" y="68"/>
                </a:cubicBezTo>
                <a:cubicBezTo>
                  <a:pt x="579" y="160"/>
                  <a:pt x="538" y="241"/>
                  <a:pt x="469" y="310"/>
                </a:cubicBezTo>
                <a:cubicBezTo>
                  <a:pt x="384" y="395"/>
                  <a:pt x="281" y="437"/>
                  <a:pt x="161" y="437"/>
                </a:cubicBezTo>
                <a:cubicBezTo>
                  <a:pt x="161" y="437"/>
                  <a:pt x="160" y="437"/>
                  <a:pt x="160" y="437"/>
                </a:cubicBezTo>
                <a:cubicBezTo>
                  <a:pt x="160" y="497"/>
                  <a:pt x="160" y="497"/>
                  <a:pt x="160" y="497"/>
                </a:cubicBezTo>
                <a:cubicBezTo>
                  <a:pt x="0" y="341"/>
                  <a:pt x="0" y="341"/>
                  <a:pt x="0" y="341"/>
                </a:cubicBezTo>
                <a:cubicBezTo>
                  <a:pt x="160" y="185"/>
                  <a:pt x="160" y="185"/>
                  <a:pt x="160" y="185"/>
                </a:cubicBezTo>
                <a:cubicBezTo>
                  <a:pt x="160" y="250"/>
                  <a:pt x="160" y="250"/>
                  <a:pt x="160" y="250"/>
                </a:cubicBezTo>
                <a:cubicBezTo>
                  <a:pt x="160" y="250"/>
                  <a:pt x="161" y="250"/>
                  <a:pt x="161" y="250"/>
                </a:cubicBezTo>
                <a:cubicBezTo>
                  <a:pt x="230" y="250"/>
                  <a:pt x="288" y="226"/>
                  <a:pt x="337" y="177"/>
                </a:cubicBezTo>
                <a:cubicBezTo>
                  <a:pt x="371" y="143"/>
                  <a:pt x="393" y="104"/>
                  <a:pt x="403" y="61"/>
                </a:cubicBez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1" name="Freeform 7"/>
          <p:cNvSpPr>
            <a:spLocks/>
          </p:cNvSpPr>
          <p:nvPr/>
        </p:nvSpPr>
        <p:spPr bwMode="auto">
          <a:xfrm>
            <a:off x="6093885" y="1748848"/>
            <a:ext cx="2495551" cy="2995083"/>
          </a:xfrm>
          <a:custGeom>
            <a:avLst/>
            <a:gdLst/>
            <a:ahLst/>
            <a:cxnLst>
              <a:cxn ang="0">
                <a:pos x="67" y="5"/>
              </a:cxn>
              <a:cxn ang="0">
                <a:pos x="309" y="129"/>
              </a:cxn>
              <a:cxn ang="0">
                <a:pos x="437" y="435"/>
              </a:cxn>
              <a:cxn ang="0">
                <a:pos x="498" y="435"/>
              </a:cxn>
              <a:cxn ang="0">
                <a:pos x="341" y="597"/>
              </a:cxn>
              <a:cxn ang="0">
                <a:pos x="184" y="435"/>
              </a:cxn>
              <a:cxn ang="0">
                <a:pos x="250" y="435"/>
              </a:cxn>
              <a:cxn ang="0">
                <a:pos x="177" y="261"/>
              </a:cxn>
              <a:cxn ang="0">
                <a:pos x="60" y="194"/>
              </a:cxn>
              <a:cxn ang="0">
                <a:pos x="1" y="188"/>
              </a:cxn>
              <a:cxn ang="0">
                <a:pos x="0" y="188"/>
              </a:cxn>
              <a:cxn ang="0">
                <a:pos x="0" y="0"/>
              </a:cxn>
              <a:cxn ang="0">
                <a:pos x="1" y="0"/>
              </a:cxn>
              <a:cxn ang="0">
                <a:pos x="67" y="5"/>
              </a:cxn>
            </a:cxnLst>
            <a:rect l="0" t="0" r="r" b="b"/>
            <a:pathLst>
              <a:path w="498" h="597">
                <a:moveTo>
                  <a:pt x="67" y="5"/>
                </a:moveTo>
                <a:cubicBezTo>
                  <a:pt x="159" y="18"/>
                  <a:pt x="240" y="59"/>
                  <a:pt x="309" y="129"/>
                </a:cubicBezTo>
                <a:cubicBezTo>
                  <a:pt x="394" y="213"/>
                  <a:pt x="436" y="315"/>
                  <a:pt x="437" y="435"/>
                </a:cubicBezTo>
                <a:cubicBezTo>
                  <a:pt x="498" y="435"/>
                  <a:pt x="498" y="435"/>
                  <a:pt x="498" y="435"/>
                </a:cubicBezTo>
                <a:cubicBezTo>
                  <a:pt x="341" y="597"/>
                  <a:pt x="341" y="597"/>
                  <a:pt x="341" y="597"/>
                </a:cubicBezTo>
                <a:cubicBezTo>
                  <a:pt x="184" y="435"/>
                  <a:pt x="184" y="435"/>
                  <a:pt x="184" y="435"/>
                </a:cubicBezTo>
                <a:cubicBezTo>
                  <a:pt x="250" y="435"/>
                  <a:pt x="250" y="435"/>
                  <a:pt x="250" y="435"/>
                </a:cubicBezTo>
                <a:cubicBezTo>
                  <a:pt x="249" y="367"/>
                  <a:pt x="225" y="309"/>
                  <a:pt x="177" y="261"/>
                </a:cubicBezTo>
                <a:cubicBezTo>
                  <a:pt x="143" y="227"/>
                  <a:pt x="104" y="205"/>
                  <a:pt x="60" y="194"/>
                </a:cubicBezTo>
                <a:cubicBezTo>
                  <a:pt x="41" y="190"/>
                  <a:pt x="21" y="188"/>
                  <a:pt x="1" y="188"/>
                </a:cubicBezTo>
                <a:cubicBezTo>
                  <a:pt x="1" y="188"/>
                  <a:pt x="0" y="188"/>
                  <a:pt x="0" y="188"/>
                </a:cubicBezTo>
                <a:cubicBezTo>
                  <a:pt x="0" y="0"/>
                  <a:pt x="0" y="0"/>
                  <a:pt x="0" y="0"/>
                </a:cubicBezTo>
                <a:cubicBezTo>
                  <a:pt x="0" y="0"/>
                  <a:pt x="1" y="0"/>
                  <a:pt x="1" y="0"/>
                </a:cubicBezTo>
                <a:cubicBezTo>
                  <a:pt x="24" y="0"/>
                  <a:pt x="46" y="2"/>
                  <a:pt x="67" y="5"/>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2" name="Freeform 8"/>
          <p:cNvSpPr>
            <a:spLocks noEditPoints="1"/>
          </p:cNvSpPr>
          <p:nvPr/>
        </p:nvSpPr>
        <p:spPr bwMode="auto">
          <a:xfrm>
            <a:off x="3911601" y="1444048"/>
            <a:ext cx="2984500" cy="2487083"/>
          </a:xfrm>
          <a:custGeom>
            <a:avLst/>
            <a:gdLst/>
            <a:ahLst/>
            <a:cxnLst>
              <a:cxn ang="0">
                <a:pos x="96" y="338"/>
              </a:cxn>
              <a:cxn ang="0">
                <a:pos x="95" y="338"/>
              </a:cxn>
              <a:cxn ang="0">
                <a:pos x="96" y="338"/>
              </a:cxn>
              <a:cxn ang="0">
                <a:pos x="435" y="0"/>
              </a:cxn>
              <a:cxn ang="0">
                <a:pos x="595" y="157"/>
              </a:cxn>
              <a:cxn ang="0">
                <a:pos x="435" y="314"/>
              </a:cxn>
              <a:cxn ang="0">
                <a:pos x="435" y="249"/>
              </a:cxn>
              <a:cxn ang="0">
                <a:pos x="260" y="322"/>
              </a:cxn>
              <a:cxn ang="0">
                <a:pos x="194" y="437"/>
              </a:cxn>
              <a:cxn ang="0">
                <a:pos x="187" y="496"/>
              </a:cxn>
              <a:cxn ang="0">
                <a:pos x="0" y="496"/>
              </a:cxn>
              <a:cxn ang="0">
                <a:pos x="5" y="429"/>
              </a:cxn>
              <a:cxn ang="0">
                <a:pos x="128" y="190"/>
              </a:cxn>
              <a:cxn ang="0">
                <a:pos x="435" y="61"/>
              </a:cxn>
              <a:cxn ang="0">
                <a:pos x="435" y="0"/>
              </a:cxn>
            </a:cxnLst>
            <a:rect l="0" t="0" r="r" b="b"/>
            <a:pathLst>
              <a:path w="595" h="496">
                <a:moveTo>
                  <a:pt x="96" y="338"/>
                </a:moveTo>
                <a:cubicBezTo>
                  <a:pt x="96" y="338"/>
                  <a:pt x="95" y="338"/>
                  <a:pt x="95" y="338"/>
                </a:cubicBezTo>
                <a:cubicBezTo>
                  <a:pt x="96" y="338"/>
                  <a:pt x="96" y="338"/>
                  <a:pt x="96" y="338"/>
                </a:cubicBezTo>
                <a:close/>
                <a:moveTo>
                  <a:pt x="435" y="0"/>
                </a:moveTo>
                <a:cubicBezTo>
                  <a:pt x="595" y="157"/>
                  <a:pt x="595" y="157"/>
                  <a:pt x="595" y="157"/>
                </a:cubicBezTo>
                <a:cubicBezTo>
                  <a:pt x="435" y="314"/>
                  <a:pt x="435" y="314"/>
                  <a:pt x="435" y="314"/>
                </a:cubicBezTo>
                <a:cubicBezTo>
                  <a:pt x="435" y="249"/>
                  <a:pt x="435" y="249"/>
                  <a:pt x="435" y="249"/>
                </a:cubicBezTo>
                <a:cubicBezTo>
                  <a:pt x="367" y="249"/>
                  <a:pt x="309" y="273"/>
                  <a:pt x="260" y="322"/>
                </a:cubicBezTo>
                <a:cubicBezTo>
                  <a:pt x="227" y="356"/>
                  <a:pt x="204" y="394"/>
                  <a:pt x="194" y="437"/>
                </a:cubicBezTo>
                <a:cubicBezTo>
                  <a:pt x="190" y="456"/>
                  <a:pt x="187" y="475"/>
                  <a:pt x="187" y="496"/>
                </a:cubicBezTo>
                <a:cubicBezTo>
                  <a:pt x="0" y="496"/>
                  <a:pt x="0" y="496"/>
                  <a:pt x="0" y="496"/>
                </a:cubicBezTo>
                <a:cubicBezTo>
                  <a:pt x="0" y="473"/>
                  <a:pt x="2" y="451"/>
                  <a:pt x="5" y="429"/>
                </a:cubicBezTo>
                <a:cubicBezTo>
                  <a:pt x="18" y="338"/>
                  <a:pt x="59" y="258"/>
                  <a:pt x="128" y="190"/>
                </a:cubicBezTo>
                <a:cubicBezTo>
                  <a:pt x="213" y="104"/>
                  <a:pt x="315" y="62"/>
                  <a:pt x="435" y="61"/>
                </a:cubicBezTo>
                <a:lnTo>
                  <a:pt x="435" y="0"/>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Text Placeholder 3"/>
          <p:cNvSpPr txBox="1">
            <a:spLocks/>
          </p:cNvSpPr>
          <p:nvPr/>
        </p:nvSpPr>
        <p:spPr>
          <a:xfrm>
            <a:off x="5880319" y="1923481"/>
            <a:ext cx="484107"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02</a:t>
            </a:r>
          </a:p>
        </p:txBody>
      </p:sp>
      <p:sp>
        <p:nvSpPr>
          <p:cNvPr id="24" name="Text Placeholder 3"/>
          <p:cNvSpPr txBox="1">
            <a:spLocks/>
          </p:cNvSpPr>
          <p:nvPr/>
        </p:nvSpPr>
        <p:spPr>
          <a:xfrm>
            <a:off x="7557793" y="3908866"/>
            <a:ext cx="484107"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03</a:t>
            </a:r>
          </a:p>
        </p:txBody>
      </p:sp>
      <p:sp>
        <p:nvSpPr>
          <p:cNvPr id="27" name="Text Placeholder 3"/>
          <p:cNvSpPr txBox="1">
            <a:spLocks/>
          </p:cNvSpPr>
          <p:nvPr/>
        </p:nvSpPr>
        <p:spPr>
          <a:xfrm>
            <a:off x="5798127" y="5330781"/>
            <a:ext cx="484107"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04</a:t>
            </a:r>
          </a:p>
        </p:txBody>
      </p:sp>
      <p:sp>
        <p:nvSpPr>
          <p:cNvPr id="36" name="Rectangle 35"/>
          <p:cNvSpPr/>
          <p:nvPr/>
        </p:nvSpPr>
        <p:spPr>
          <a:xfrm>
            <a:off x="5574410" y="3729131"/>
            <a:ext cx="992259" cy="307777"/>
          </a:xfrm>
          <a:prstGeom prst="rect">
            <a:avLst/>
          </a:prstGeom>
        </p:spPr>
        <p:txBody>
          <a:bodyPr wrap="none" lIns="0" tIns="0" rIns="0" bIns="0">
            <a:spAutoFit/>
          </a:bodyPr>
          <a:lstStyle/>
          <a:p>
            <a:pPr algn="ctr"/>
            <a:r>
              <a:rPr lang="en-US" sz="2000" b="1" dirty="0">
                <a:solidFill>
                  <a:srgbClr val="4C4F54"/>
                </a:solidFill>
                <a:latin typeface="Candara" panose="020E0502030303020204" pitchFamily="34" charset="0"/>
              </a:rPr>
              <a:t>Keyword</a:t>
            </a:r>
          </a:p>
        </p:txBody>
      </p:sp>
      <p:grpSp>
        <p:nvGrpSpPr>
          <p:cNvPr id="9" name="Group 59"/>
          <p:cNvGrpSpPr/>
          <p:nvPr/>
        </p:nvGrpSpPr>
        <p:grpSpPr>
          <a:xfrm>
            <a:off x="8388146" y="5198825"/>
            <a:ext cx="3034927" cy="1069068"/>
            <a:chOff x="7154104" y="3206176"/>
            <a:chExt cx="2276195" cy="801800"/>
          </a:xfrm>
        </p:grpSpPr>
        <p:sp>
          <p:nvSpPr>
            <p:cNvPr id="50" name="TextBox 49"/>
            <p:cNvSpPr txBox="1"/>
            <p:nvPr/>
          </p:nvSpPr>
          <p:spPr>
            <a:xfrm>
              <a:off x="7154105" y="3453979"/>
              <a:ext cx="2276194" cy="553997"/>
            </a:xfrm>
            <a:prstGeom prst="rect">
              <a:avLst/>
            </a:prstGeom>
            <a:noFill/>
          </p:spPr>
          <p:txBody>
            <a:bodyPr wrap="square" lIns="0" tIns="0" rIns="0" bIns="0" rtlCol="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Rectangle 50"/>
            <p:cNvSpPr/>
            <p:nvPr/>
          </p:nvSpPr>
          <p:spPr>
            <a:xfrm>
              <a:off x="7154104" y="3206176"/>
              <a:ext cx="1052019" cy="215492"/>
            </a:xfrm>
            <a:prstGeom prst="rect">
              <a:avLst/>
            </a:prstGeom>
          </p:spPr>
          <p:txBody>
            <a:bodyPr wrap="none" lIns="0" tIns="0" rIns="0" bIns="0">
              <a:spAutoFit/>
            </a:bodyPr>
            <a:lstStyle/>
            <a:p>
              <a:r>
                <a:rPr lang="en-US" sz="1867" b="1" dirty="0">
                  <a:solidFill>
                    <a:srgbClr val="D34132"/>
                  </a:solidFill>
                </a:rPr>
                <a:t>Keyword Here</a:t>
              </a:r>
            </a:p>
          </p:txBody>
        </p:sp>
      </p:grpSp>
      <p:grpSp>
        <p:nvGrpSpPr>
          <p:cNvPr id="10" name="Group 58"/>
          <p:cNvGrpSpPr/>
          <p:nvPr/>
        </p:nvGrpSpPr>
        <p:grpSpPr>
          <a:xfrm>
            <a:off x="8337346" y="1665593"/>
            <a:ext cx="3034927" cy="1069068"/>
            <a:chOff x="7174424" y="1352592"/>
            <a:chExt cx="2276195" cy="801800"/>
          </a:xfrm>
        </p:grpSpPr>
        <p:sp>
          <p:nvSpPr>
            <p:cNvPr id="53" name="TextBox 52"/>
            <p:cNvSpPr txBox="1"/>
            <p:nvPr/>
          </p:nvSpPr>
          <p:spPr>
            <a:xfrm>
              <a:off x="7174424" y="1600395"/>
              <a:ext cx="2276195" cy="553997"/>
            </a:xfrm>
            <a:prstGeom prst="rect">
              <a:avLst/>
            </a:prstGeom>
            <a:noFill/>
          </p:spPr>
          <p:txBody>
            <a:bodyPr wrap="square" lIns="0" tIns="0" rIns="0" bIns="0" rtlCol="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Rectangle 53"/>
            <p:cNvSpPr/>
            <p:nvPr/>
          </p:nvSpPr>
          <p:spPr>
            <a:xfrm>
              <a:off x="7174424" y="1352592"/>
              <a:ext cx="1052019" cy="215492"/>
            </a:xfrm>
            <a:prstGeom prst="rect">
              <a:avLst/>
            </a:prstGeom>
          </p:spPr>
          <p:txBody>
            <a:bodyPr wrap="none" lIns="0" tIns="0" rIns="0" bIns="0">
              <a:spAutoFit/>
            </a:bodyPr>
            <a:lstStyle/>
            <a:p>
              <a:r>
                <a:rPr lang="en-US" sz="1867" b="1" dirty="0">
                  <a:solidFill>
                    <a:srgbClr val="EF9D27"/>
                  </a:solidFill>
                </a:rPr>
                <a:t>Keyword Here</a:t>
              </a:r>
            </a:p>
          </p:txBody>
        </p:sp>
      </p:grpSp>
      <p:grpSp>
        <p:nvGrpSpPr>
          <p:cNvPr id="11" name="Group 56"/>
          <p:cNvGrpSpPr/>
          <p:nvPr/>
        </p:nvGrpSpPr>
        <p:grpSpPr>
          <a:xfrm>
            <a:off x="833647" y="1665593"/>
            <a:ext cx="3034928" cy="1069068"/>
            <a:chOff x="-296510" y="1363501"/>
            <a:chExt cx="2276196" cy="801800"/>
          </a:xfrm>
        </p:grpSpPr>
        <p:sp>
          <p:nvSpPr>
            <p:cNvPr id="56" name="TextBox 55"/>
            <p:cNvSpPr txBox="1"/>
            <p:nvPr/>
          </p:nvSpPr>
          <p:spPr>
            <a:xfrm>
              <a:off x="-296510" y="1611304"/>
              <a:ext cx="2276196" cy="553997"/>
            </a:xfrm>
            <a:prstGeom prst="rect">
              <a:avLst/>
            </a:prstGeom>
            <a:noFill/>
          </p:spPr>
          <p:txBody>
            <a:bodyPr wrap="square" lIns="0" tIns="0" rIns="0" bIns="0" rtlCol="0">
              <a:spAutoFit/>
            </a:bodyPr>
            <a:lstStyle/>
            <a:p>
              <a:pPr algn="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57" name="Rectangle 56"/>
            <p:cNvSpPr/>
            <p:nvPr/>
          </p:nvSpPr>
          <p:spPr>
            <a:xfrm>
              <a:off x="927666" y="1363501"/>
              <a:ext cx="1052019" cy="215492"/>
            </a:xfrm>
            <a:prstGeom prst="rect">
              <a:avLst/>
            </a:prstGeom>
          </p:spPr>
          <p:txBody>
            <a:bodyPr wrap="none" lIns="0" tIns="0" rIns="0" bIns="0">
              <a:spAutoFit/>
            </a:bodyPr>
            <a:lstStyle/>
            <a:p>
              <a:pPr algn="r"/>
              <a:r>
                <a:rPr lang="en-US" sz="1867" b="1" dirty="0">
                  <a:solidFill>
                    <a:srgbClr val="189A80"/>
                  </a:solidFill>
                </a:rPr>
                <a:t>Keyword Here</a:t>
              </a:r>
            </a:p>
          </p:txBody>
        </p:sp>
      </p:grpSp>
      <p:grpSp>
        <p:nvGrpSpPr>
          <p:cNvPr id="12" name="Group 56"/>
          <p:cNvGrpSpPr/>
          <p:nvPr/>
        </p:nvGrpSpPr>
        <p:grpSpPr>
          <a:xfrm>
            <a:off x="795547" y="5174577"/>
            <a:ext cx="3034928" cy="1069068"/>
            <a:chOff x="-296510" y="1363501"/>
            <a:chExt cx="2276196" cy="801800"/>
          </a:xfrm>
        </p:grpSpPr>
        <p:sp>
          <p:nvSpPr>
            <p:cNvPr id="59" name="TextBox 58"/>
            <p:cNvSpPr txBox="1"/>
            <p:nvPr/>
          </p:nvSpPr>
          <p:spPr>
            <a:xfrm>
              <a:off x="-296510" y="1611304"/>
              <a:ext cx="2276196" cy="553997"/>
            </a:xfrm>
            <a:prstGeom prst="rect">
              <a:avLst/>
            </a:prstGeom>
            <a:noFill/>
          </p:spPr>
          <p:txBody>
            <a:bodyPr wrap="square" lIns="0" tIns="0" rIns="0" bIns="0" rtlCol="0">
              <a:spAutoFit/>
            </a:bodyPr>
            <a:lstStyle/>
            <a:p>
              <a:pPr algn="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60" name="Rectangle 59"/>
            <p:cNvSpPr/>
            <p:nvPr/>
          </p:nvSpPr>
          <p:spPr>
            <a:xfrm>
              <a:off x="927666" y="1363501"/>
              <a:ext cx="1052019" cy="215492"/>
            </a:xfrm>
            <a:prstGeom prst="rect">
              <a:avLst/>
            </a:prstGeom>
          </p:spPr>
          <p:txBody>
            <a:bodyPr wrap="none" lIns="0" tIns="0" rIns="0" bIns="0">
              <a:spAutoFit/>
            </a:bodyPr>
            <a:lstStyle/>
            <a:p>
              <a:pPr algn="r"/>
              <a:r>
                <a:rPr lang="en-US" sz="1867" b="1" dirty="0">
                  <a:solidFill>
                    <a:srgbClr val="34738D"/>
                  </a:solidFill>
                </a:rPr>
                <a:t>Keyword Here</a:t>
              </a:r>
            </a:p>
          </p:txBody>
        </p:sp>
      </p:grpSp>
      <p:sp>
        <p:nvSpPr>
          <p:cNvPr id="61" name="Freeform 101"/>
          <p:cNvSpPr>
            <a:spLocks noEditPoints="1"/>
          </p:cNvSpPr>
          <p:nvPr/>
        </p:nvSpPr>
        <p:spPr bwMode="auto">
          <a:xfrm>
            <a:off x="4667467" y="2435499"/>
            <a:ext cx="561268" cy="5192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24"/>
          <p:cNvSpPr>
            <a:spLocks noEditPoints="1"/>
          </p:cNvSpPr>
          <p:nvPr/>
        </p:nvSpPr>
        <p:spPr bwMode="auto">
          <a:xfrm>
            <a:off x="6939006" y="5107039"/>
            <a:ext cx="411953" cy="447356"/>
          </a:xfrm>
          <a:custGeom>
            <a:avLst/>
            <a:gdLst/>
            <a:ahLst/>
            <a:cxnLst>
              <a:cxn ang="0">
                <a:pos x="55" y="55"/>
              </a:cxn>
              <a:cxn ang="0">
                <a:pos x="39" y="55"/>
              </a:cxn>
              <a:cxn ang="0">
                <a:pos x="30" y="64"/>
              </a:cxn>
              <a:cxn ang="0">
                <a:pos x="21" y="55"/>
              </a:cxn>
              <a:cxn ang="0">
                <a:pos x="5" y="55"/>
              </a:cxn>
              <a:cxn ang="0">
                <a:pos x="0" y="50"/>
              </a:cxn>
              <a:cxn ang="0">
                <a:pos x="11" y="20"/>
              </a:cxn>
              <a:cxn ang="0">
                <a:pos x="27" y="5"/>
              </a:cxn>
              <a:cxn ang="0">
                <a:pos x="26" y="3"/>
              </a:cxn>
              <a:cxn ang="0">
                <a:pos x="30" y="0"/>
              </a:cxn>
              <a:cxn ang="0">
                <a:pos x="33" y="3"/>
              </a:cxn>
              <a:cxn ang="0">
                <a:pos x="33" y="5"/>
              </a:cxn>
              <a:cxn ang="0">
                <a:pos x="48" y="20"/>
              </a:cxn>
              <a:cxn ang="0">
                <a:pos x="59" y="50"/>
              </a:cxn>
              <a:cxn ang="0">
                <a:pos x="55" y="55"/>
              </a:cxn>
              <a:cxn ang="0">
                <a:pos x="30" y="60"/>
              </a:cxn>
              <a:cxn ang="0">
                <a:pos x="25" y="55"/>
              </a:cxn>
              <a:cxn ang="0">
                <a:pos x="24" y="54"/>
              </a:cxn>
              <a:cxn ang="0">
                <a:pos x="23" y="55"/>
              </a:cxn>
              <a:cxn ang="0">
                <a:pos x="30" y="61"/>
              </a:cxn>
              <a:cxn ang="0">
                <a:pos x="30" y="60"/>
              </a:cxn>
              <a:cxn ang="0">
                <a:pos x="30" y="60"/>
              </a:cxn>
            </a:cxnLst>
            <a:rect l="0" t="0" r="r" b="b"/>
            <a:pathLst>
              <a:path w="59" h="64">
                <a:moveTo>
                  <a:pt x="55" y="55"/>
                </a:moveTo>
                <a:cubicBezTo>
                  <a:pt x="39" y="55"/>
                  <a:pt x="39" y="55"/>
                  <a:pt x="39" y="55"/>
                </a:cubicBezTo>
                <a:cubicBezTo>
                  <a:pt x="39" y="60"/>
                  <a:pt x="35" y="64"/>
                  <a:pt x="30" y="64"/>
                </a:cubicBezTo>
                <a:cubicBezTo>
                  <a:pt x="25" y="64"/>
                  <a:pt x="21" y="60"/>
                  <a:pt x="21" y="55"/>
                </a:cubicBezTo>
                <a:cubicBezTo>
                  <a:pt x="5" y="55"/>
                  <a:pt x="5" y="55"/>
                  <a:pt x="5" y="55"/>
                </a:cubicBezTo>
                <a:cubicBezTo>
                  <a:pt x="2" y="55"/>
                  <a:pt x="0" y="53"/>
                  <a:pt x="0" y="50"/>
                </a:cubicBezTo>
                <a:cubicBezTo>
                  <a:pt x="5" y="46"/>
                  <a:pt x="11" y="38"/>
                  <a:pt x="11" y="20"/>
                </a:cubicBezTo>
                <a:cubicBezTo>
                  <a:pt x="11" y="13"/>
                  <a:pt x="17" y="6"/>
                  <a:pt x="27" y="5"/>
                </a:cubicBezTo>
                <a:cubicBezTo>
                  <a:pt x="26" y="4"/>
                  <a:pt x="26" y="4"/>
                  <a:pt x="26" y="3"/>
                </a:cubicBezTo>
                <a:cubicBezTo>
                  <a:pt x="26" y="1"/>
                  <a:pt x="28" y="0"/>
                  <a:pt x="30" y="0"/>
                </a:cubicBezTo>
                <a:cubicBezTo>
                  <a:pt x="32" y="0"/>
                  <a:pt x="33" y="1"/>
                  <a:pt x="33" y="3"/>
                </a:cubicBezTo>
                <a:cubicBezTo>
                  <a:pt x="33" y="4"/>
                  <a:pt x="33" y="4"/>
                  <a:pt x="33" y="5"/>
                </a:cubicBezTo>
                <a:cubicBezTo>
                  <a:pt x="42" y="6"/>
                  <a:pt x="48" y="13"/>
                  <a:pt x="48" y="20"/>
                </a:cubicBezTo>
                <a:cubicBezTo>
                  <a:pt x="48" y="38"/>
                  <a:pt x="54" y="46"/>
                  <a:pt x="59" y="50"/>
                </a:cubicBezTo>
                <a:cubicBezTo>
                  <a:pt x="59" y="53"/>
                  <a:pt x="57" y="55"/>
                  <a:pt x="55" y="55"/>
                </a:cubicBezTo>
                <a:close/>
                <a:moveTo>
                  <a:pt x="30" y="60"/>
                </a:moveTo>
                <a:cubicBezTo>
                  <a:pt x="27" y="60"/>
                  <a:pt x="25" y="57"/>
                  <a:pt x="25" y="55"/>
                </a:cubicBezTo>
                <a:cubicBezTo>
                  <a:pt x="25" y="54"/>
                  <a:pt x="24" y="54"/>
                  <a:pt x="24" y="54"/>
                </a:cubicBezTo>
                <a:cubicBezTo>
                  <a:pt x="24" y="54"/>
                  <a:pt x="23" y="54"/>
                  <a:pt x="23" y="55"/>
                </a:cubicBezTo>
                <a:cubicBezTo>
                  <a:pt x="23" y="58"/>
                  <a:pt x="26" y="61"/>
                  <a:pt x="30" y="61"/>
                </a:cubicBezTo>
                <a:cubicBezTo>
                  <a:pt x="30" y="61"/>
                  <a:pt x="30" y="61"/>
                  <a:pt x="30" y="60"/>
                </a:cubicBezTo>
                <a:cubicBezTo>
                  <a:pt x="30" y="60"/>
                  <a:pt x="30" y="60"/>
                  <a:pt x="3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38"/>
          <p:cNvSpPr>
            <a:spLocks noEditPoints="1"/>
          </p:cNvSpPr>
          <p:nvPr/>
        </p:nvSpPr>
        <p:spPr bwMode="auto">
          <a:xfrm>
            <a:off x="7259044" y="2727556"/>
            <a:ext cx="473401" cy="367821"/>
          </a:xfrm>
          <a:custGeom>
            <a:avLst/>
            <a:gdLst/>
            <a:ahLst/>
            <a:cxnLst>
              <a:cxn ang="0">
                <a:pos x="50" y="40"/>
              </a:cxn>
              <a:cxn ang="0">
                <a:pos x="40" y="50"/>
              </a:cxn>
              <a:cxn ang="0">
                <a:pos x="10" y="50"/>
              </a:cxn>
              <a:cxn ang="0">
                <a:pos x="0" y="40"/>
              </a:cxn>
              <a:cxn ang="0">
                <a:pos x="0" y="10"/>
              </a:cxn>
              <a:cxn ang="0">
                <a:pos x="10" y="0"/>
              </a:cxn>
              <a:cxn ang="0">
                <a:pos x="40" y="0"/>
              </a:cxn>
              <a:cxn ang="0">
                <a:pos x="44" y="1"/>
              </a:cxn>
              <a:cxn ang="0">
                <a:pos x="45" y="2"/>
              </a:cxn>
              <a:cxn ang="0">
                <a:pos x="44" y="3"/>
              </a:cxn>
              <a:cxn ang="0">
                <a:pos x="42" y="4"/>
              </a:cxn>
              <a:cxn ang="0">
                <a:pos x="41" y="5"/>
              </a:cxn>
              <a:cxn ang="0">
                <a:pos x="40" y="4"/>
              </a:cxn>
              <a:cxn ang="0">
                <a:pos x="10" y="4"/>
              </a:cxn>
              <a:cxn ang="0">
                <a:pos x="4" y="10"/>
              </a:cxn>
              <a:cxn ang="0">
                <a:pos x="4" y="40"/>
              </a:cxn>
              <a:cxn ang="0">
                <a:pos x="10" y="46"/>
              </a:cxn>
              <a:cxn ang="0">
                <a:pos x="40" y="46"/>
              </a:cxn>
              <a:cxn ang="0">
                <a:pos x="45" y="40"/>
              </a:cxn>
              <a:cxn ang="0">
                <a:pos x="45" y="35"/>
              </a:cxn>
              <a:cxn ang="0">
                <a:pos x="46" y="35"/>
              </a:cxn>
              <a:cxn ang="0">
                <a:pos x="48" y="32"/>
              </a:cxn>
              <a:cxn ang="0">
                <a:pos x="49" y="32"/>
              </a:cxn>
              <a:cxn ang="0">
                <a:pos x="50" y="33"/>
              </a:cxn>
              <a:cxn ang="0">
                <a:pos x="50" y="40"/>
              </a:cxn>
              <a:cxn ang="0">
                <a:pos x="57" y="17"/>
              </a:cxn>
              <a:cxn ang="0">
                <a:pos x="33" y="41"/>
              </a:cxn>
              <a:cxn ang="0">
                <a:pos x="23" y="41"/>
              </a:cxn>
              <a:cxn ang="0">
                <a:pos x="23" y="31"/>
              </a:cxn>
              <a:cxn ang="0">
                <a:pos x="47" y="7"/>
              </a:cxn>
              <a:cxn ang="0">
                <a:pos x="57" y="17"/>
              </a:cxn>
              <a:cxn ang="0">
                <a:pos x="36" y="33"/>
              </a:cxn>
              <a:cxn ang="0">
                <a:pos x="30" y="28"/>
              </a:cxn>
              <a:cxn ang="0">
                <a:pos x="26" y="32"/>
              </a:cxn>
              <a:cxn ang="0">
                <a:pos x="26" y="34"/>
              </a:cxn>
              <a:cxn ang="0">
                <a:pos x="29" y="34"/>
              </a:cxn>
              <a:cxn ang="0">
                <a:pos x="29" y="38"/>
              </a:cxn>
              <a:cxn ang="0">
                <a:pos x="31" y="38"/>
              </a:cxn>
              <a:cxn ang="0">
                <a:pos x="36" y="33"/>
              </a:cxn>
              <a:cxn ang="0">
                <a:pos x="46" y="12"/>
              </a:cxn>
              <a:cxn ang="0">
                <a:pos x="34" y="24"/>
              </a:cxn>
              <a:cxn ang="0">
                <a:pos x="33" y="26"/>
              </a:cxn>
              <a:cxn ang="0">
                <a:pos x="35" y="26"/>
              </a:cxn>
              <a:cxn ang="0">
                <a:pos x="47" y="13"/>
              </a:cxn>
              <a:cxn ang="0">
                <a:pos x="47" y="12"/>
              </a:cxn>
              <a:cxn ang="0">
                <a:pos x="46" y="12"/>
              </a:cxn>
              <a:cxn ang="0">
                <a:pos x="59" y="15"/>
              </a:cxn>
              <a:cxn ang="0">
                <a:pos x="49" y="4"/>
              </a:cxn>
              <a:cxn ang="0">
                <a:pos x="52" y="1"/>
              </a:cxn>
              <a:cxn ang="0">
                <a:pos x="57" y="1"/>
              </a:cxn>
              <a:cxn ang="0">
                <a:pos x="62" y="7"/>
              </a:cxn>
              <a:cxn ang="0">
                <a:pos x="62" y="11"/>
              </a:cxn>
              <a:cxn ang="0">
                <a:pos x="59" y="15"/>
              </a:cxn>
            </a:cxnLst>
            <a:rect l="0" t="0" r="r" b="b"/>
            <a:pathLst>
              <a:path w="64" h="50">
                <a:moveTo>
                  <a:pt x="50" y="40"/>
                </a:moveTo>
                <a:cubicBezTo>
                  <a:pt x="50" y="46"/>
                  <a:pt x="45" y="50"/>
                  <a:pt x="40" y="50"/>
                </a:cubicBezTo>
                <a:cubicBezTo>
                  <a:pt x="10" y="50"/>
                  <a:pt x="10" y="50"/>
                  <a:pt x="10" y="50"/>
                </a:cubicBezTo>
                <a:cubicBezTo>
                  <a:pt x="4" y="50"/>
                  <a:pt x="0" y="46"/>
                  <a:pt x="0" y="40"/>
                </a:cubicBezTo>
                <a:cubicBezTo>
                  <a:pt x="0" y="10"/>
                  <a:pt x="0" y="10"/>
                  <a:pt x="0" y="10"/>
                </a:cubicBezTo>
                <a:cubicBezTo>
                  <a:pt x="0" y="5"/>
                  <a:pt x="4" y="0"/>
                  <a:pt x="10" y="0"/>
                </a:cubicBezTo>
                <a:cubicBezTo>
                  <a:pt x="40" y="0"/>
                  <a:pt x="40" y="0"/>
                  <a:pt x="40" y="0"/>
                </a:cubicBezTo>
                <a:cubicBezTo>
                  <a:pt x="41" y="0"/>
                  <a:pt x="43" y="0"/>
                  <a:pt x="44" y="1"/>
                </a:cubicBezTo>
                <a:cubicBezTo>
                  <a:pt x="44" y="1"/>
                  <a:pt x="44" y="1"/>
                  <a:pt x="45" y="2"/>
                </a:cubicBezTo>
                <a:cubicBezTo>
                  <a:pt x="45" y="2"/>
                  <a:pt x="45" y="2"/>
                  <a:pt x="44" y="3"/>
                </a:cubicBezTo>
                <a:cubicBezTo>
                  <a:pt x="42" y="4"/>
                  <a:pt x="42" y="4"/>
                  <a:pt x="42" y="4"/>
                </a:cubicBezTo>
                <a:cubicBezTo>
                  <a:pt x="42" y="5"/>
                  <a:pt x="42" y="5"/>
                  <a:pt x="41" y="5"/>
                </a:cubicBezTo>
                <a:cubicBezTo>
                  <a:pt x="41" y="5"/>
                  <a:pt x="40" y="4"/>
                  <a:pt x="40" y="4"/>
                </a:cubicBezTo>
                <a:cubicBezTo>
                  <a:pt x="10" y="4"/>
                  <a:pt x="10" y="4"/>
                  <a:pt x="10" y="4"/>
                </a:cubicBezTo>
                <a:cubicBezTo>
                  <a:pt x="7" y="4"/>
                  <a:pt x="4" y="7"/>
                  <a:pt x="4" y="10"/>
                </a:cubicBezTo>
                <a:cubicBezTo>
                  <a:pt x="4" y="40"/>
                  <a:pt x="4" y="40"/>
                  <a:pt x="4" y="40"/>
                </a:cubicBezTo>
                <a:cubicBezTo>
                  <a:pt x="4" y="43"/>
                  <a:pt x="7" y="46"/>
                  <a:pt x="10" y="46"/>
                </a:cubicBezTo>
                <a:cubicBezTo>
                  <a:pt x="40" y="46"/>
                  <a:pt x="40" y="46"/>
                  <a:pt x="40" y="46"/>
                </a:cubicBezTo>
                <a:cubicBezTo>
                  <a:pt x="43" y="46"/>
                  <a:pt x="45" y="43"/>
                  <a:pt x="45" y="40"/>
                </a:cubicBezTo>
                <a:cubicBezTo>
                  <a:pt x="45" y="35"/>
                  <a:pt x="45" y="35"/>
                  <a:pt x="45" y="35"/>
                </a:cubicBezTo>
                <a:cubicBezTo>
                  <a:pt x="45" y="35"/>
                  <a:pt x="46" y="35"/>
                  <a:pt x="46" y="35"/>
                </a:cubicBezTo>
                <a:cubicBezTo>
                  <a:pt x="48" y="32"/>
                  <a:pt x="48" y="32"/>
                  <a:pt x="48" y="32"/>
                </a:cubicBezTo>
                <a:cubicBezTo>
                  <a:pt x="48" y="32"/>
                  <a:pt x="49" y="32"/>
                  <a:pt x="49" y="32"/>
                </a:cubicBezTo>
                <a:cubicBezTo>
                  <a:pt x="50" y="32"/>
                  <a:pt x="50" y="33"/>
                  <a:pt x="50" y="33"/>
                </a:cubicBezTo>
                <a:lnTo>
                  <a:pt x="50" y="40"/>
                </a:lnTo>
                <a:close/>
                <a:moveTo>
                  <a:pt x="57" y="17"/>
                </a:moveTo>
                <a:cubicBezTo>
                  <a:pt x="33" y="41"/>
                  <a:pt x="33" y="41"/>
                  <a:pt x="33" y="41"/>
                </a:cubicBezTo>
                <a:cubicBezTo>
                  <a:pt x="23" y="41"/>
                  <a:pt x="23" y="41"/>
                  <a:pt x="23" y="41"/>
                </a:cubicBezTo>
                <a:cubicBezTo>
                  <a:pt x="23" y="31"/>
                  <a:pt x="23" y="31"/>
                  <a:pt x="23" y="31"/>
                </a:cubicBezTo>
                <a:cubicBezTo>
                  <a:pt x="47" y="7"/>
                  <a:pt x="47" y="7"/>
                  <a:pt x="47" y="7"/>
                </a:cubicBezTo>
                <a:lnTo>
                  <a:pt x="57" y="17"/>
                </a:lnTo>
                <a:close/>
                <a:moveTo>
                  <a:pt x="36" y="33"/>
                </a:moveTo>
                <a:cubicBezTo>
                  <a:pt x="30" y="28"/>
                  <a:pt x="30" y="28"/>
                  <a:pt x="30" y="28"/>
                </a:cubicBezTo>
                <a:cubicBezTo>
                  <a:pt x="26" y="32"/>
                  <a:pt x="26" y="32"/>
                  <a:pt x="26" y="32"/>
                </a:cubicBezTo>
                <a:cubicBezTo>
                  <a:pt x="26" y="34"/>
                  <a:pt x="26" y="34"/>
                  <a:pt x="26" y="34"/>
                </a:cubicBezTo>
                <a:cubicBezTo>
                  <a:pt x="29" y="34"/>
                  <a:pt x="29" y="34"/>
                  <a:pt x="29" y="34"/>
                </a:cubicBezTo>
                <a:cubicBezTo>
                  <a:pt x="29" y="38"/>
                  <a:pt x="29" y="38"/>
                  <a:pt x="29" y="38"/>
                </a:cubicBezTo>
                <a:cubicBezTo>
                  <a:pt x="31" y="38"/>
                  <a:pt x="31" y="38"/>
                  <a:pt x="31" y="38"/>
                </a:cubicBezTo>
                <a:lnTo>
                  <a:pt x="36" y="33"/>
                </a:lnTo>
                <a:close/>
                <a:moveTo>
                  <a:pt x="46" y="12"/>
                </a:moveTo>
                <a:cubicBezTo>
                  <a:pt x="34" y="24"/>
                  <a:pt x="34" y="24"/>
                  <a:pt x="34" y="24"/>
                </a:cubicBezTo>
                <a:cubicBezTo>
                  <a:pt x="33" y="25"/>
                  <a:pt x="33" y="25"/>
                  <a:pt x="33" y="26"/>
                </a:cubicBezTo>
                <a:cubicBezTo>
                  <a:pt x="34" y="26"/>
                  <a:pt x="34" y="26"/>
                  <a:pt x="35" y="26"/>
                </a:cubicBezTo>
                <a:cubicBezTo>
                  <a:pt x="47" y="13"/>
                  <a:pt x="47" y="13"/>
                  <a:pt x="47" y="13"/>
                </a:cubicBezTo>
                <a:cubicBezTo>
                  <a:pt x="47" y="13"/>
                  <a:pt x="47" y="12"/>
                  <a:pt x="47" y="12"/>
                </a:cubicBezTo>
                <a:cubicBezTo>
                  <a:pt x="47" y="12"/>
                  <a:pt x="46" y="12"/>
                  <a:pt x="46" y="12"/>
                </a:cubicBezTo>
                <a:close/>
                <a:moveTo>
                  <a:pt x="59" y="15"/>
                </a:moveTo>
                <a:cubicBezTo>
                  <a:pt x="49" y="4"/>
                  <a:pt x="49" y="4"/>
                  <a:pt x="49" y="4"/>
                </a:cubicBezTo>
                <a:cubicBezTo>
                  <a:pt x="52" y="1"/>
                  <a:pt x="52" y="1"/>
                  <a:pt x="52" y="1"/>
                </a:cubicBezTo>
                <a:cubicBezTo>
                  <a:pt x="53" y="0"/>
                  <a:pt x="56" y="0"/>
                  <a:pt x="57" y="1"/>
                </a:cubicBezTo>
                <a:cubicBezTo>
                  <a:pt x="62" y="7"/>
                  <a:pt x="62" y="7"/>
                  <a:pt x="62" y="7"/>
                </a:cubicBezTo>
                <a:cubicBezTo>
                  <a:pt x="64" y="8"/>
                  <a:pt x="64" y="10"/>
                  <a:pt x="62" y="11"/>
                </a:cubicBezTo>
                <a:lnTo>
                  <a:pt x="59" y="1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248"/>
          <p:cNvSpPr>
            <a:spLocks noEditPoints="1"/>
          </p:cNvSpPr>
          <p:nvPr/>
        </p:nvSpPr>
        <p:spPr bwMode="auto">
          <a:xfrm>
            <a:off x="4493490" y="4746670"/>
            <a:ext cx="437669" cy="356869"/>
          </a:xfrm>
          <a:custGeom>
            <a:avLst/>
            <a:gdLst/>
            <a:ahLst/>
            <a:cxnLst>
              <a:cxn ang="0">
                <a:pos x="24" y="49"/>
              </a:cxn>
              <a:cxn ang="0">
                <a:pos x="11" y="49"/>
              </a:cxn>
              <a:cxn ang="0">
                <a:pos x="0" y="38"/>
              </a:cxn>
              <a:cxn ang="0">
                <a:pos x="0" y="11"/>
              </a:cxn>
              <a:cxn ang="0">
                <a:pos x="11" y="0"/>
              </a:cxn>
              <a:cxn ang="0">
                <a:pos x="24" y="0"/>
              </a:cxn>
              <a:cxn ang="0">
                <a:pos x="25" y="2"/>
              </a:cxn>
              <a:cxn ang="0">
                <a:pos x="24" y="5"/>
              </a:cxn>
              <a:cxn ang="0">
                <a:pos x="11" y="5"/>
              </a:cxn>
              <a:cxn ang="0">
                <a:pos x="5" y="11"/>
              </a:cxn>
              <a:cxn ang="0">
                <a:pos x="5" y="38"/>
              </a:cxn>
              <a:cxn ang="0">
                <a:pos x="11" y="44"/>
              </a:cxn>
              <a:cxn ang="0">
                <a:pos x="22" y="44"/>
              </a:cxn>
              <a:cxn ang="0">
                <a:pos x="25" y="45"/>
              </a:cxn>
              <a:cxn ang="0">
                <a:pos x="24" y="49"/>
              </a:cxn>
              <a:cxn ang="0">
                <a:pos x="59" y="26"/>
              </a:cxn>
              <a:cxn ang="0">
                <a:pos x="39" y="47"/>
              </a:cxn>
              <a:cxn ang="0">
                <a:pos x="37" y="48"/>
              </a:cxn>
              <a:cxn ang="0">
                <a:pos x="34" y="45"/>
              </a:cxn>
              <a:cxn ang="0">
                <a:pos x="34" y="34"/>
              </a:cxn>
              <a:cxn ang="0">
                <a:pos x="17" y="34"/>
              </a:cxn>
              <a:cxn ang="0">
                <a:pos x="15" y="32"/>
              </a:cxn>
              <a:cxn ang="0">
                <a:pos x="15" y="17"/>
              </a:cxn>
              <a:cxn ang="0">
                <a:pos x="17" y="15"/>
              </a:cxn>
              <a:cxn ang="0">
                <a:pos x="34" y="15"/>
              </a:cxn>
              <a:cxn ang="0">
                <a:pos x="34" y="4"/>
              </a:cxn>
              <a:cxn ang="0">
                <a:pos x="37" y="2"/>
              </a:cxn>
              <a:cxn ang="0">
                <a:pos x="39" y="2"/>
              </a:cxn>
              <a:cxn ang="0">
                <a:pos x="59" y="23"/>
              </a:cxn>
              <a:cxn ang="0">
                <a:pos x="60" y="25"/>
              </a:cxn>
              <a:cxn ang="0">
                <a:pos x="59" y="26"/>
              </a:cxn>
            </a:cxnLst>
            <a:rect l="0" t="0" r="r" b="b"/>
            <a:pathLst>
              <a:path w="60" h="49">
                <a:moveTo>
                  <a:pt x="24" y="49"/>
                </a:moveTo>
                <a:cubicBezTo>
                  <a:pt x="11" y="49"/>
                  <a:pt x="11" y="49"/>
                  <a:pt x="11" y="49"/>
                </a:cubicBezTo>
                <a:cubicBezTo>
                  <a:pt x="5" y="49"/>
                  <a:pt x="0" y="44"/>
                  <a:pt x="0" y="38"/>
                </a:cubicBezTo>
                <a:cubicBezTo>
                  <a:pt x="0" y="11"/>
                  <a:pt x="0" y="11"/>
                  <a:pt x="0" y="11"/>
                </a:cubicBezTo>
                <a:cubicBezTo>
                  <a:pt x="0" y="5"/>
                  <a:pt x="5" y="0"/>
                  <a:pt x="11" y="0"/>
                </a:cubicBezTo>
                <a:cubicBezTo>
                  <a:pt x="24" y="0"/>
                  <a:pt x="24" y="0"/>
                  <a:pt x="24" y="0"/>
                </a:cubicBezTo>
                <a:cubicBezTo>
                  <a:pt x="24" y="0"/>
                  <a:pt x="25" y="1"/>
                  <a:pt x="25" y="2"/>
                </a:cubicBezTo>
                <a:cubicBezTo>
                  <a:pt x="25" y="3"/>
                  <a:pt x="25" y="5"/>
                  <a:pt x="24" y="5"/>
                </a:cubicBezTo>
                <a:cubicBezTo>
                  <a:pt x="11" y="5"/>
                  <a:pt x="11" y="5"/>
                  <a:pt x="11" y="5"/>
                </a:cubicBezTo>
                <a:cubicBezTo>
                  <a:pt x="8" y="5"/>
                  <a:pt x="5" y="8"/>
                  <a:pt x="5" y="11"/>
                </a:cubicBezTo>
                <a:cubicBezTo>
                  <a:pt x="5" y="38"/>
                  <a:pt x="5" y="38"/>
                  <a:pt x="5" y="38"/>
                </a:cubicBezTo>
                <a:cubicBezTo>
                  <a:pt x="5" y="41"/>
                  <a:pt x="8" y="44"/>
                  <a:pt x="11" y="44"/>
                </a:cubicBezTo>
                <a:cubicBezTo>
                  <a:pt x="22" y="44"/>
                  <a:pt x="22" y="44"/>
                  <a:pt x="22" y="44"/>
                </a:cubicBezTo>
                <a:cubicBezTo>
                  <a:pt x="23" y="44"/>
                  <a:pt x="25" y="44"/>
                  <a:pt x="25" y="45"/>
                </a:cubicBezTo>
                <a:cubicBezTo>
                  <a:pt x="25" y="46"/>
                  <a:pt x="25" y="49"/>
                  <a:pt x="24" y="49"/>
                </a:cubicBezTo>
                <a:close/>
                <a:moveTo>
                  <a:pt x="59" y="26"/>
                </a:moveTo>
                <a:cubicBezTo>
                  <a:pt x="39" y="47"/>
                  <a:pt x="39" y="47"/>
                  <a:pt x="39" y="47"/>
                </a:cubicBezTo>
                <a:cubicBezTo>
                  <a:pt x="38" y="48"/>
                  <a:pt x="38" y="48"/>
                  <a:pt x="37" y="48"/>
                </a:cubicBezTo>
                <a:cubicBezTo>
                  <a:pt x="36" y="48"/>
                  <a:pt x="34" y="47"/>
                  <a:pt x="34" y="45"/>
                </a:cubicBezTo>
                <a:cubicBezTo>
                  <a:pt x="34" y="34"/>
                  <a:pt x="34" y="34"/>
                  <a:pt x="34" y="34"/>
                </a:cubicBezTo>
                <a:cubicBezTo>
                  <a:pt x="17" y="34"/>
                  <a:pt x="17" y="34"/>
                  <a:pt x="17" y="34"/>
                </a:cubicBezTo>
                <a:cubicBezTo>
                  <a:pt x="16" y="34"/>
                  <a:pt x="15" y="33"/>
                  <a:pt x="15" y="32"/>
                </a:cubicBezTo>
                <a:cubicBezTo>
                  <a:pt x="15" y="17"/>
                  <a:pt x="15" y="17"/>
                  <a:pt x="15" y="17"/>
                </a:cubicBezTo>
                <a:cubicBezTo>
                  <a:pt x="15" y="16"/>
                  <a:pt x="16" y="15"/>
                  <a:pt x="17" y="15"/>
                </a:cubicBezTo>
                <a:cubicBezTo>
                  <a:pt x="34" y="15"/>
                  <a:pt x="34" y="15"/>
                  <a:pt x="34" y="15"/>
                </a:cubicBezTo>
                <a:cubicBezTo>
                  <a:pt x="34" y="4"/>
                  <a:pt x="34" y="4"/>
                  <a:pt x="34" y="4"/>
                </a:cubicBezTo>
                <a:cubicBezTo>
                  <a:pt x="34" y="3"/>
                  <a:pt x="36" y="2"/>
                  <a:pt x="37" y="2"/>
                </a:cubicBezTo>
                <a:cubicBezTo>
                  <a:pt x="38" y="2"/>
                  <a:pt x="38" y="2"/>
                  <a:pt x="39" y="2"/>
                </a:cubicBezTo>
                <a:cubicBezTo>
                  <a:pt x="59" y="23"/>
                  <a:pt x="59" y="23"/>
                  <a:pt x="59" y="23"/>
                </a:cubicBezTo>
                <a:cubicBezTo>
                  <a:pt x="60" y="23"/>
                  <a:pt x="60" y="24"/>
                  <a:pt x="60" y="25"/>
                </a:cubicBezTo>
                <a:cubicBezTo>
                  <a:pt x="60" y="25"/>
                  <a:pt x="60" y="26"/>
                  <a:pt x="59"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9"/>
          <p:cNvSpPr>
            <a:spLocks/>
          </p:cNvSpPr>
          <p:nvPr/>
        </p:nvSpPr>
        <p:spPr bwMode="auto">
          <a:xfrm>
            <a:off x="3606800" y="3139498"/>
            <a:ext cx="1568451" cy="960967"/>
          </a:xfrm>
          <a:custGeom>
            <a:avLst/>
            <a:gdLst/>
            <a:ahLst/>
            <a:cxnLst>
              <a:cxn ang="0">
                <a:pos x="250" y="192"/>
              </a:cxn>
              <a:cxn ang="0">
                <a:pos x="62" y="192"/>
              </a:cxn>
              <a:cxn ang="0">
                <a:pos x="61" y="160"/>
              </a:cxn>
              <a:cxn ang="0">
                <a:pos x="61" y="158"/>
              </a:cxn>
              <a:cxn ang="0">
                <a:pos x="0" y="158"/>
              </a:cxn>
              <a:cxn ang="0">
                <a:pos x="157" y="0"/>
              </a:cxn>
              <a:cxn ang="0">
                <a:pos x="313" y="158"/>
              </a:cxn>
              <a:cxn ang="0">
                <a:pos x="248" y="158"/>
              </a:cxn>
              <a:cxn ang="0">
                <a:pos x="248" y="160"/>
              </a:cxn>
              <a:cxn ang="0">
                <a:pos x="250" y="192"/>
              </a:cxn>
            </a:cxnLst>
            <a:rect l="0" t="0" r="r" b="b"/>
            <a:pathLst>
              <a:path w="313" h="192">
                <a:moveTo>
                  <a:pt x="250" y="192"/>
                </a:moveTo>
                <a:cubicBezTo>
                  <a:pt x="62" y="192"/>
                  <a:pt x="62" y="192"/>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cubicBezTo>
                  <a:pt x="248" y="158"/>
                  <a:pt x="248" y="158"/>
                  <a:pt x="248" y="158"/>
                </a:cubicBezTo>
                <a:cubicBezTo>
                  <a:pt x="248" y="158"/>
                  <a:pt x="248" y="159"/>
                  <a:pt x="248" y="160"/>
                </a:cubicBezTo>
                <a:cubicBezTo>
                  <a:pt x="248" y="171"/>
                  <a:pt x="249" y="182"/>
                  <a:pt x="250" y="192"/>
                </a:cubicBez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Text Placeholder 3"/>
          <p:cNvSpPr txBox="1">
            <a:spLocks/>
          </p:cNvSpPr>
          <p:nvPr/>
        </p:nvSpPr>
        <p:spPr>
          <a:xfrm>
            <a:off x="4170256" y="3394777"/>
            <a:ext cx="484107"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01</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E4F54"/>
                </a:solidFill>
                <a:latin typeface="Candara" panose="020E0502030303020204" pitchFamily="34" charset="0"/>
              </a:rPr>
              <a:t>TITLE GOES HERE</a:t>
            </a:r>
          </a:p>
          <a:p>
            <a:pPr algn="ctr"/>
            <a:r>
              <a:rPr lang="en-US" dirty="0">
                <a:solidFill>
                  <a:srgbClr val="4E4F54"/>
                </a:solidFill>
                <a:latin typeface="Candara" panose="020E0502030303020204" pitchFamily="34" charset="0"/>
              </a:rPr>
              <a:t>Your Subtitle</a:t>
            </a:r>
          </a:p>
        </p:txBody>
      </p:sp>
      <p:pic>
        <p:nvPicPr>
          <p:cNvPr id="43" name="Picture 42">
            <a:hlinkClick r:id="rId3"/>
            <a:extLst>
              <a:ext uri="{FF2B5EF4-FFF2-40B4-BE49-F238E27FC236}">
                <a16:creationId xmlns:a16="http://schemas.microsoft.com/office/drawing/2014/main" id="{DCBAC0E1-E52D-4FE7-9DE9-33ED81A07A6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2046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18" presetClass="entr" presetSubtype="9" fill="hold" grpId="0" nodeType="afterEffect">
                                  <p:stCondLst>
                                    <p:cond delay="0"/>
                                  </p:stCondLst>
                                  <p:childTnLst>
                                    <p:set>
                                      <p:cBhvr>
                                        <p:cTn id="16" dur="1" fill="hold">
                                          <p:stCondLst>
                                            <p:cond delay="0"/>
                                          </p:stCondLst>
                                        </p:cTn>
                                        <p:tgtEl>
                                          <p:spTgt spid="1029"/>
                                        </p:tgtEl>
                                        <p:attrNameLst>
                                          <p:attrName>style.visibility</p:attrName>
                                        </p:attrNameLst>
                                      </p:cBhvr>
                                      <p:to>
                                        <p:strVal val="visible"/>
                                      </p:to>
                                    </p:set>
                                    <p:animEffect transition="in" filter="strips(upLeft)">
                                      <p:cBhvr>
                                        <p:cTn id="17" dur="1000"/>
                                        <p:tgtEl>
                                          <p:spTgt spid="1029"/>
                                        </p:tgtEl>
                                      </p:cBhvr>
                                    </p:animEffect>
                                  </p:childTnLst>
                                </p:cTn>
                              </p:par>
                            </p:childTnLst>
                          </p:cTn>
                        </p:par>
                        <p:par>
                          <p:cTn id="18" fill="hold">
                            <p:stCondLst>
                              <p:cond delay="2000"/>
                            </p:stCondLst>
                            <p:childTnLst>
                              <p:par>
                                <p:cTn id="19" presetID="53" presetClass="entr" presetSubtype="0"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500" fill="hold"/>
                                        <p:tgtEl>
                                          <p:spTgt spid="22"/>
                                        </p:tgtEl>
                                        <p:attrNameLst>
                                          <p:attrName>ppt_w</p:attrName>
                                        </p:attrNameLst>
                                      </p:cBhvr>
                                      <p:tavLst>
                                        <p:tav tm="0">
                                          <p:val>
                                            <p:fltVal val="0"/>
                                          </p:val>
                                        </p:tav>
                                        <p:tav tm="100000">
                                          <p:val>
                                            <p:strVal val="#ppt_w"/>
                                          </p:val>
                                        </p:tav>
                                      </p:tavLst>
                                    </p:anim>
                                    <p:anim calcmode="lin" valueType="num">
                                      <p:cBhvr>
                                        <p:cTn id="22" dur="500" fill="hold"/>
                                        <p:tgtEl>
                                          <p:spTgt spid="22"/>
                                        </p:tgtEl>
                                        <p:attrNameLst>
                                          <p:attrName>ppt_h</p:attrName>
                                        </p:attrNameLst>
                                      </p:cBhvr>
                                      <p:tavLst>
                                        <p:tav tm="0">
                                          <p:val>
                                            <p:fltVal val="0"/>
                                          </p:val>
                                        </p:tav>
                                        <p:tav tm="100000">
                                          <p:val>
                                            <p:strVal val="#ppt_h"/>
                                          </p:val>
                                        </p:tav>
                                      </p:tavLst>
                                    </p:anim>
                                    <p:animEffect transition="in" filter="fade">
                                      <p:cBhvr>
                                        <p:cTn id="23" dur="500"/>
                                        <p:tgtEl>
                                          <p:spTgt spid="22"/>
                                        </p:tgtEl>
                                      </p:cBhvr>
                                    </p:animEffect>
                                  </p:childTnLst>
                                </p:cTn>
                              </p:par>
                            </p:childTnLst>
                          </p:cTn>
                        </p:par>
                        <p:par>
                          <p:cTn id="24" fill="hold">
                            <p:stCondLst>
                              <p:cond delay="2500"/>
                            </p:stCondLst>
                            <p:childTnLst>
                              <p:par>
                                <p:cTn id="25" presetID="53" presetClass="entr" presetSubtype="0" fill="hold" grpId="0" nodeType="afterEffect">
                                  <p:stCondLst>
                                    <p:cond delay="0"/>
                                  </p:stCondLst>
                                  <p:childTnLst>
                                    <p:set>
                                      <p:cBhvr>
                                        <p:cTn id="26" dur="1" fill="hold">
                                          <p:stCondLst>
                                            <p:cond delay="0"/>
                                          </p:stCondLst>
                                        </p:cTn>
                                        <p:tgtEl>
                                          <p:spTgt spid="69"/>
                                        </p:tgtEl>
                                        <p:attrNameLst>
                                          <p:attrName>style.visibility</p:attrName>
                                        </p:attrNameLst>
                                      </p:cBhvr>
                                      <p:to>
                                        <p:strVal val="visible"/>
                                      </p:to>
                                    </p:set>
                                    <p:anim calcmode="lin" valueType="num">
                                      <p:cBhvr>
                                        <p:cTn id="27" dur="500" fill="hold"/>
                                        <p:tgtEl>
                                          <p:spTgt spid="69"/>
                                        </p:tgtEl>
                                        <p:attrNameLst>
                                          <p:attrName>ppt_w</p:attrName>
                                        </p:attrNameLst>
                                      </p:cBhvr>
                                      <p:tavLst>
                                        <p:tav tm="0">
                                          <p:val>
                                            <p:fltVal val="0"/>
                                          </p:val>
                                        </p:tav>
                                        <p:tav tm="100000">
                                          <p:val>
                                            <p:strVal val="#ppt_w"/>
                                          </p:val>
                                        </p:tav>
                                      </p:tavLst>
                                    </p:anim>
                                    <p:anim calcmode="lin" valueType="num">
                                      <p:cBhvr>
                                        <p:cTn id="28" dur="500" fill="hold"/>
                                        <p:tgtEl>
                                          <p:spTgt spid="69"/>
                                        </p:tgtEl>
                                        <p:attrNameLst>
                                          <p:attrName>ppt_h</p:attrName>
                                        </p:attrNameLst>
                                      </p:cBhvr>
                                      <p:tavLst>
                                        <p:tav tm="0">
                                          <p:val>
                                            <p:fltVal val="0"/>
                                          </p:val>
                                        </p:tav>
                                        <p:tav tm="100000">
                                          <p:val>
                                            <p:strVal val="#ppt_h"/>
                                          </p:val>
                                        </p:tav>
                                      </p:tavLst>
                                    </p:anim>
                                    <p:animEffect transition="in" filter="fade">
                                      <p:cBhvr>
                                        <p:cTn id="29" dur="500"/>
                                        <p:tgtEl>
                                          <p:spTgt spid="69"/>
                                        </p:tgtEl>
                                      </p:cBhvr>
                                    </p:animEffect>
                                  </p:childTnLst>
                                </p:cTn>
                              </p:par>
                            </p:childTnLst>
                          </p:cTn>
                        </p:par>
                        <p:par>
                          <p:cTn id="30" fill="hold">
                            <p:stCondLst>
                              <p:cond delay="3000"/>
                            </p:stCondLst>
                            <p:childTnLst>
                              <p:par>
                                <p:cTn id="31" presetID="18" presetClass="entr" presetSubtype="9" fill="hold" grpId="0" nodeType="afterEffect">
                                  <p:stCondLst>
                                    <p:cond delay="0"/>
                                  </p:stCondLst>
                                  <p:childTnLst>
                                    <p:set>
                                      <p:cBhvr>
                                        <p:cTn id="32" dur="1" fill="hold">
                                          <p:stCondLst>
                                            <p:cond delay="0"/>
                                          </p:stCondLst>
                                        </p:cTn>
                                        <p:tgtEl>
                                          <p:spTgt spid="72"/>
                                        </p:tgtEl>
                                        <p:attrNameLst>
                                          <p:attrName>style.visibility</p:attrName>
                                        </p:attrNameLst>
                                      </p:cBhvr>
                                      <p:to>
                                        <p:strVal val="visible"/>
                                      </p:to>
                                    </p:set>
                                    <p:animEffect transition="in" filter="strips(upLeft)">
                                      <p:cBhvr>
                                        <p:cTn id="33" dur="500"/>
                                        <p:tgtEl>
                                          <p:spTgt spid="72"/>
                                        </p:tgtEl>
                                      </p:cBhvr>
                                    </p:animEffect>
                                  </p:childTnLst>
                                </p:cTn>
                              </p:par>
                            </p:childTnLst>
                          </p:cTn>
                        </p:par>
                        <p:par>
                          <p:cTn id="34" fill="hold">
                            <p:stCondLst>
                              <p:cond delay="3500"/>
                            </p:stCondLst>
                            <p:childTnLst>
                              <p:par>
                                <p:cTn id="35" presetID="18" presetClass="entr" presetSubtype="12"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strips(downLeft)">
                                      <p:cBhvr>
                                        <p:cTn id="37" dur="500"/>
                                        <p:tgtEl>
                                          <p:spTgt spid="4"/>
                                        </p:tgtEl>
                                      </p:cBhvr>
                                    </p:animEffect>
                                  </p:childTnLst>
                                </p:cTn>
                              </p:par>
                              <p:par>
                                <p:cTn id="38" presetID="2" presetClass="entr" presetSubtype="8" accel="50000" decel="50000" fill="hold"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500" fill="hold"/>
                                        <p:tgtEl>
                                          <p:spTgt spid="12"/>
                                        </p:tgtEl>
                                        <p:attrNameLst>
                                          <p:attrName>ppt_x</p:attrName>
                                        </p:attrNameLst>
                                      </p:cBhvr>
                                      <p:tavLst>
                                        <p:tav tm="0">
                                          <p:val>
                                            <p:strVal val="0-#ppt_w/2"/>
                                          </p:val>
                                        </p:tav>
                                        <p:tav tm="100000">
                                          <p:val>
                                            <p:strVal val="#ppt_x"/>
                                          </p:val>
                                        </p:tav>
                                      </p:tavLst>
                                    </p:anim>
                                    <p:anim calcmode="lin" valueType="num">
                                      <p:cBhvr additive="base">
                                        <p:cTn id="41" dur="500" fill="hold"/>
                                        <p:tgtEl>
                                          <p:spTgt spid="12"/>
                                        </p:tgtEl>
                                        <p:attrNameLst>
                                          <p:attrName>ppt_y</p:attrName>
                                        </p:attrNameLst>
                                      </p:cBhvr>
                                      <p:tavLst>
                                        <p:tav tm="0">
                                          <p:val>
                                            <p:strVal val="#ppt_y"/>
                                          </p:val>
                                        </p:tav>
                                        <p:tav tm="100000">
                                          <p:val>
                                            <p:strVal val="#ppt_y"/>
                                          </p:val>
                                        </p:tav>
                                      </p:tavLst>
                                    </p:anim>
                                  </p:childTnLst>
                                </p:cTn>
                              </p:par>
                            </p:childTnLst>
                          </p:cTn>
                        </p:par>
                        <p:par>
                          <p:cTn id="42" fill="hold">
                            <p:stCondLst>
                              <p:cond delay="4000"/>
                            </p:stCondLst>
                            <p:childTnLst>
                              <p:par>
                                <p:cTn id="43" presetID="18" presetClass="entr" presetSubtype="3" fill="hold" grpId="0" nodeType="afterEffect">
                                  <p:stCondLst>
                                    <p:cond delay="0"/>
                                  </p:stCondLst>
                                  <p:childTnLst>
                                    <p:set>
                                      <p:cBhvr>
                                        <p:cTn id="44" dur="1" fill="hold">
                                          <p:stCondLst>
                                            <p:cond delay="0"/>
                                          </p:stCondLst>
                                        </p:cTn>
                                        <p:tgtEl>
                                          <p:spTgt spid="1032"/>
                                        </p:tgtEl>
                                        <p:attrNameLst>
                                          <p:attrName>style.visibility</p:attrName>
                                        </p:attrNameLst>
                                      </p:cBhvr>
                                      <p:to>
                                        <p:strVal val="visible"/>
                                      </p:to>
                                    </p:set>
                                    <p:animEffect transition="in" filter="strips(upRight)">
                                      <p:cBhvr>
                                        <p:cTn id="45" dur="1000"/>
                                        <p:tgtEl>
                                          <p:spTgt spid="1032"/>
                                        </p:tgtEl>
                                      </p:cBhvr>
                                    </p:animEffect>
                                  </p:childTnLst>
                                </p:cTn>
                              </p:par>
                            </p:childTnLst>
                          </p:cTn>
                        </p:par>
                        <p:par>
                          <p:cTn id="46" fill="hold">
                            <p:stCondLst>
                              <p:cond delay="5000"/>
                            </p:stCondLst>
                            <p:childTnLst>
                              <p:par>
                                <p:cTn id="47" presetID="53" presetClass="entr" presetSubtype="0"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animEffect transition="in" filter="fade">
                                      <p:cBhvr>
                                        <p:cTn id="51" dur="500"/>
                                        <p:tgtEl>
                                          <p:spTgt spid="23"/>
                                        </p:tgtEl>
                                      </p:cBhvr>
                                    </p:animEffect>
                                  </p:childTnLst>
                                </p:cTn>
                              </p:par>
                            </p:childTnLst>
                          </p:cTn>
                        </p:par>
                        <p:par>
                          <p:cTn id="52" fill="hold">
                            <p:stCondLst>
                              <p:cond delay="5500"/>
                            </p:stCondLst>
                            <p:childTnLst>
                              <p:par>
                                <p:cTn id="53" presetID="53" presetClass="entr" presetSubtype="0" fill="hold" grpId="0" nodeType="afterEffect">
                                  <p:stCondLst>
                                    <p:cond delay="0"/>
                                  </p:stCondLst>
                                  <p:childTnLst>
                                    <p:set>
                                      <p:cBhvr>
                                        <p:cTn id="54" dur="1" fill="hold">
                                          <p:stCondLst>
                                            <p:cond delay="0"/>
                                          </p:stCondLst>
                                        </p:cTn>
                                        <p:tgtEl>
                                          <p:spTgt spid="61"/>
                                        </p:tgtEl>
                                        <p:attrNameLst>
                                          <p:attrName>style.visibility</p:attrName>
                                        </p:attrNameLst>
                                      </p:cBhvr>
                                      <p:to>
                                        <p:strVal val="visible"/>
                                      </p:to>
                                    </p:set>
                                    <p:anim calcmode="lin" valueType="num">
                                      <p:cBhvr>
                                        <p:cTn id="55" dur="500" fill="hold"/>
                                        <p:tgtEl>
                                          <p:spTgt spid="61"/>
                                        </p:tgtEl>
                                        <p:attrNameLst>
                                          <p:attrName>ppt_w</p:attrName>
                                        </p:attrNameLst>
                                      </p:cBhvr>
                                      <p:tavLst>
                                        <p:tav tm="0">
                                          <p:val>
                                            <p:fltVal val="0"/>
                                          </p:val>
                                        </p:tav>
                                        <p:tav tm="100000">
                                          <p:val>
                                            <p:strVal val="#ppt_w"/>
                                          </p:val>
                                        </p:tav>
                                      </p:tavLst>
                                    </p:anim>
                                    <p:anim calcmode="lin" valueType="num">
                                      <p:cBhvr>
                                        <p:cTn id="56" dur="500" fill="hold"/>
                                        <p:tgtEl>
                                          <p:spTgt spid="61"/>
                                        </p:tgtEl>
                                        <p:attrNameLst>
                                          <p:attrName>ppt_h</p:attrName>
                                        </p:attrNameLst>
                                      </p:cBhvr>
                                      <p:tavLst>
                                        <p:tav tm="0">
                                          <p:val>
                                            <p:fltVal val="0"/>
                                          </p:val>
                                        </p:tav>
                                        <p:tav tm="100000">
                                          <p:val>
                                            <p:strVal val="#ppt_h"/>
                                          </p:val>
                                        </p:tav>
                                      </p:tavLst>
                                    </p:anim>
                                    <p:animEffect transition="in" filter="fade">
                                      <p:cBhvr>
                                        <p:cTn id="57" dur="500"/>
                                        <p:tgtEl>
                                          <p:spTgt spid="61"/>
                                        </p:tgtEl>
                                      </p:cBhvr>
                                    </p:animEffect>
                                  </p:childTnLst>
                                </p:cTn>
                              </p:par>
                            </p:childTnLst>
                          </p:cTn>
                        </p:par>
                        <p:par>
                          <p:cTn id="58" fill="hold">
                            <p:stCondLst>
                              <p:cond delay="6000"/>
                            </p:stCondLst>
                            <p:childTnLst>
                              <p:par>
                                <p:cTn id="59" presetID="18" presetClass="entr" presetSubtype="12" fill="hold" nodeType="after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strips(downLeft)">
                                      <p:cBhvr>
                                        <p:cTn id="61" dur="500"/>
                                        <p:tgtEl>
                                          <p:spTgt spid="2"/>
                                        </p:tgtEl>
                                      </p:cBhvr>
                                    </p:animEffect>
                                  </p:childTnLst>
                                </p:cTn>
                              </p:par>
                              <p:par>
                                <p:cTn id="62" presetID="2" presetClass="entr" presetSubtype="8" accel="50000" decel="50000" fill="hold" nodeType="withEffect">
                                  <p:stCondLst>
                                    <p:cond delay="0"/>
                                  </p:stCondLst>
                                  <p:childTnLst>
                                    <p:set>
                                      <p:cBhvr>
                                        <p:cTn id="63" dur="1" fill="hold">
                                          <p:stCondLst>
                                            <p:cond delay="0"/>
                                          </p:stCondLst>
                                        </p:cTn>
                                        <p:tgtEl>
                                          <p:spTgt spid="11"/>
                                        </p:tgtEl>
                                        <p:attrNameLst>
                                          <p:attrName>style.visibility</p:attrName>
                                        </p:attrNameLst>
                                      </p:cBhvr>
                                      <p:to>
                                        <p:strVal val="visible"/>
                                      </p:to>
                                    </p:set>
                                    <p:anim calcmode="lin" valueType="num">
                                      <p:cBhvr additive="base">
                                        <p:cTn id="64" dur="500" fill="hold"/>
                                        <p:tgtEl>
                                          <p:spTgt spid="11"/>
                                        </p:tgtEl>
                                        <p:attrNameLst>
                                          <p:attrName>ppt_x</p:attrName>
                                        </p:attrNameLst>
                                      </p:cBhvr>
                                      <p:tavLst>
                                        <p:tav tm="0">
                                          <p:val>
                                            <p:strVal val="0-#ppt_w/2"/>
                                          </p:val>
                                        </p:tav>
                                        <p:tav tm="100000">
                                          <p:val>
                                            <p:strVal val="#ppt_x"/>
                                          </p:val>
                                        </p:tav>
                                      </p:tavLst>
                                    </p:anim>
                                    <p:anim calcmode="lin" valueType="num">
                                      <p:cBhvr additive="base">
                                        <p:cTn id="65" dur="500" fill="hold"/>
                                        <p:tgtEl>
                                          <p:spTgt spid="11"/>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18" presetClass="entr" presetSubtype="6" fill="hold" grpId="0" nodeType="afterEffect">
                                  <p:stCondLst>
                                    <p:cond delay="0"/>
                                  </p:stCondLst>
                                  <p:childTnLst>
                                    <p:set>
                                      <p:cBhvr>
                                        <p:cTn id="68" dur="1" fill="hold">
                                          <p:stCondLst>
                                            <p:cond delay="0"/>
                                          </p:stCondLst>
                                        </p:cTn>
                                        <p:tgtEl>
                                          <p:spTgt spid="1031"/>
                                        </p:tgtEl>
                                        <p:attrNameLst>
                                          <p:attrName>style.visibility</p:attrName>
                                        </p:attrNameLst>
                                      </p:cBhvr>
                                      <p:to>
                                        <p:strVal val="visible"/>
                                      </p:to>
                                    </p:set>
                                    <p:animEffect transition="in" filter="strips(downRight)">
                                      <p:cBhvr>
                                        <p:cTn id="69" dur="1000"/>
                                        <p:tgtEl>
                                          <p:spTgt spid="1031"/>
                                        </p:tgtEl>
                                      </p:cBhvr>
                                    </p:animEffect>
                                  </p:childTnLst>
                                </p:cTn>
                              </p:par>
                            </p:childTnLst>
                          </p:cTn>
                        </p:par>
                        <p:par>
                          <p:cTn id="70" fill="hold">
                            <p:stCondLst>
                              <p:cond delay="7500"/>
                            </p:stCondLst>
                            <p:childTnLst>
                              <p:par>
                                <p:cTn id="71" presetID="53" presetClass="entr" presetSubtype="0" fill="hold" grpId="0" nodeType="after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500" fill="hold"/>
                                        <p:tgtEl>
                                          <p:spTgt spid="24"/>
                                        </p:tgtEl>
                                        <p:attrNameLst>
                                          <p:attrName>ppt_w</p:attrName>
                                        </p:attrNameLst>
                                      </p:cBhvr>
                                      <p:tavLst>
                                        <p:tav tm="0">
                                          <p:val>
                                            <p:fltVal val="0"/>
                                          </p:val>
                                        </p:tav>
                                        <p:tav tm="100000">
                                          <p:val>
                                            <p:strVal val="#ppt_w"/>
                                          </p:val>
                                        </p:tav>
                                      </p:tavLst>
                                    </p:anim>
                                    <p:anim calcmode="lin" valueType="num">
                                      <p:cBhvr>
                                        <p:cTn id="74" dur="500" fill="hold"/>
                                        <p:tgtEl>
                                          <p:spTgt spid="24"/>
                                        </p:tgtEl>
                                        <p:attrNameLst>
                                          <p:attrName>ppt_h</p:attrName>
                                        </p:attrNameLst>
                                      </p:cBhvr>
                                      <p:tavLst>
                                        <p:tav tm="0">
                                          <p:val>
                                            <p:fltVal val="0"/>
                                          </p:val>
                                        </p:tav>
                                        <p:tav tm="100000">
                                          <p:val>
                                            <p:strVal val="#ppt_h"/>
                                          </p:val>
                                        </p:tav>
                                      </p:tavLst>
                                    </p:anim>
                                    <p:animEffect transition="in" filter="fade">
                                      <p:cBhvr>
                                        <p:cTn id="75" dur="500"/>
                                        <p:tgtEl>
                                          <p:spTgt spid="24"/>
                                        </p:tgtEl>
                                      </p:cBhvr>
                                    </p:animEffect>
                                  </p:childTnLst>
                                </p:cTn>
                              </p:par>
                            </p:childTnLst>
                          </p:cTn>
                        </p:par>
                        <p:par>
                          <p:cTn id="76" fill="hold">
                            <p:stCondLst>
                              <p:cond delay="8000"/>
                            </p:stCondLst>
                            <p:childTnLst>
                              <p:par>
                                <p:cTn id="77" presetID="53" presetClass="entr" presetSubtype="0" fill="hold" grpId="0" nodeType="after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childTnLst>
                                </p:cTn>
                              </p:par>
                            </p:childTnLst>
                          </p:cTn>
                        </p:par>
                        <p:par>
                          <p:cTn id="82" fill="hold">
                            <p:stCondLst>
                              <p:cond delay="8500"/>
                            </p:stCondLst>
                            <p:childTnLst>
                              <p:par>
                                <p:cTn id="83" presetID="18" presetClass="entr" presetSubtype="6" fill="hold" nodeType="afterEffect">
                                  <p:stCondLst>
                                    <p:cond delay="0"/>
                                  </p:stCondLst>
                                  <p:childTnLst>
                                    <p:set>
                                      <p:cBhvr>
                                        <p:cTn id="84" dur="1" fill="hold">
                                          <p:stCondLst>
                                            <p:cond delay="0"/>
                                          </p:stCondLst>
                                        </p:cTn>
                                        <p:tgtEl>
                                          <p:spTgt spid="3"/>
                                        </p:tgtEl>
                                        <p:attrNameLst>
                                          <p:attrName>style.visibility</p:attrName>
                                        </p:attrNameLst>
                                      </p:cBhvr>
                                      <p:to>
                                        <p:strVal val="visible"/>
                                      </p:to>
                                    </p:set>
                                    <p:animEffect transition="in" filter="strips(downRight)">
                                      <p:cBhvr>
                                        <p:cTn id="85" dur="500"/>
                                        <p:tgtEl>
                                          <p:spTgt spid="3"/>
                                        </p:tgtEl>
                                      </p:cBhvr>
                                    </p:animEffect>
                                  </p:childTnLst>
                                </p:cTn>
                              </p:par>
                              <p:par>
                                <p:cTn id="86" presetID="2" presetClass="entr" presetSubtype="2" accel="50000" decel="50000" fill="hold" nodeType="withEffect">
                                  <p:stCondLst>
                                    <p:cond delay="0"/>
                                  </p:stCondLst>
                                  <p:childTnLst>
                                    <p:set>
                                      <p:cBhvr>
                                        <p:cTn id="87" dur="1" fill="hold">
                                          <p:stCondLst>
                                            <p:cond delay="0"/>
                                          </p:stCondLst>
                                        </p:cTn>
                                        <p:tgtEl>
                                          <p:spTgt spid="10"/>
                                        </p:tgtEl>
                                        <p:attrNameLst>
                                          <p:attrName>style.visibility</p:attrName>
                                        </p:attrNameLst>
                                      </p:cBhvr>
                                      <p:to>
                                        <p:strVal val="visible"/>
                                      </p:to>
                                    </p:set>
                                    <p:anim calcmode="lin" valueType="num">
                                      <p:cBhvr additive="base">
                                        <p:cTn id="88" dur="500" fill="hold"/>
                                        <p:tgtEl>
                                          <p:spTgt spid="10"/>
                                        </p:tgtEl>
                                        <p:attrNameLst>
                                          <p:attrName>ppt_x</p:attrName>
                                        </p:attrNameLst>
                                      </p:cBhvr>
                                      <p:tavLst>
                                        <p:tav tm="0">
                                          <p:val>
                                            <p:strVal val="1+#ppt_w/2"/>
                                          </p:val>
                                        </p:tav>
                                        <p:tav tm="100000">
                                          <p:val>
                                            <p:strVal val="#ppt_x"/>
                                          </p:val>
                                        </p:tav>
                                      </p:tavLst>
                                    </p:anim>
                                    <p:anim calcmode="lin" valueType="num">
                                      <p:cBhvr additive="base">
                                        <p:cTn id="89" dur="500" fill="hold"/>
                                        <p:tgtEl>
                                          <p:spTgt spid="10"/>
                                        </p:tgtEl>
                                        <p:attrNameLst>
                                          <p:attrName>ppt_y</p:attrName>
                                        </p:attrNameLst>
                                      </p:cBhvr>
                                      <p:tavLst>
                                        <p:tav tm="0">
                                          <p:val>
                                            <p:strVal val="#ppt_y"/>
                                          </p:val>
                                        </p:tav>
                                        <p:tav tm="100000">
                                          <p:val>
                                            <p:strVal val="#ppt_y"/>
                                          </p:val>
                                        </p:tav>
                                      </p:tavLst>
                                    </p:anim>
                                  </p:childTnLst>
                                </p:cTn>
                              </p:par>
                            </p:childTnLst>
                          </p:cTn>
                        </p:par>
                        <p:par>
                          <p:cTn id="90" fill="hold">
                            <p:stCondLst>
                              <p:cond delay="9000"/>
                            </p:stCondLst>
                            <p:childTnLst>
                              <p:par>
                                <p:cTn id="91" presetID="18" presetClass="entr" presetSubtype="12" fill="hold" grpId="0" nodeType="afterEffect">
                                  <p:stCondLst>
                                    <p:cond delay="0"/>
                                  </p:stCondLst>
                                  <p:childTnLst>
                                    <p:set>
                                      <p:cBhvr>
                                        <p:cTn id="92" dur="1" fill="hold">
                                          <p:stCondLst>
                                            <p:cond delay="0"/>
                                          </p:stCondLst>
                                        </p:cTn>
                                        <p:tgtEl>
                                          <p:spTgt spid="1030"/>
                                        </p:tgtEl>
                                        <p:attrNameLst>
                                          <p:attrName>style.visibility</p:attrName>
                                        </p:attrNameLst>
                                      </p:cBhvr>
                                      <p:to>
                                        <p:strVal val="visible"/>
                                      </p:to>
                                    </p:set>
                                    <p:animEffect transition="in" filter="strips(downLeft)">
                                      <p:cBhvr>
                                        <p:cTn id="93" dur="1000"/>
                                        <p:tgtEl>
                                          <p:spTgt spid="1030"/>
                                        </p:tgtEl>
                                      </p:cBhvr>
                                    </p:animEffect>
                                  </p:childTnLst>
                                </p:cTn>
                              </p:par>
                            </p:childTnLst>
                          </p:cTn>
                        </p:par>
                        <p:par>
                          <p:cTn id="94" fill="hold">
                            <p:stCondLst>
                              <p:cond delay="10000"/>
                            </p:stCondLst>
                            <p:childTnLst>
                              <p:par>
                                <p:cTn id="95" presetID="53" presetClass="entr" presetSubtype="0" fill="hold" grpId="0" nodeType="afterEffect">
                                  <p:stCondLst>
                                    <p:cond delay="0"/>
                                  </p:stCondLst>
                                  <p:childTnLst>
                                    <p:set>
                                      <p:cBhvr>
                                        <p:cTn id="96" dur="1" fill="hold">
                                          <p:stCondLst>
                                            <p:cond delay="0"/>
                                          </p:stCondLst>
                                        </p:cTn>
                                        <p:tgtEl>
                                          <p:spTgt spid="27"/>
                                        </p:tgtEl>
                                        <p:attrNameLst>
                                          <p:attrName>style.visibility</p:attrName>
                                        </p:attrNameLst>
                                      </p:cBhvr>
                                      <p:to>
                                        <p:strVal val="visible"/>
                                      </p:to>
                                    </p:set>
                                    <p:anim calcmode="lin" valueType="num">
                                      <p:cBhvr>
                                        <p:cTn id="97" dur="500" fill="hold"/>
                                        <p:tgtEl>
                                          <p:spTgt spid="27"/>
                                        </p:tgtEl>
                                        <p:attrNameLst>
                                          <p:attrName>ppt_w</p:attrName>
                                        </p:attrNameLst>
                                      </p:cBhvr>
                                      <p:tavLst>
                                        <p:tav tm="0">
                                          <p:val>
                                            <p:fltVal val="0"/>
                                          </p:val>
                                        </p:tav>
                                        <p:tav tm="100000">
                                          <p:val>
                                            <p:strVal val="#ppt_w"/>
                                          </p:val>
                                        </p:tav>
                                      </p:tavLst>
                                    </p:anim>
                                    <p:anim calcmode="lin" valueType="num">
                                      <p:cBhvr>
                                        <p:cTn id="98" dur="500" fill="hold"/>
                                        <p:tgtEl>
                                          <p:spTgt spid="27"/>
                                        </p:tgtEl>
                                        <p:attrNameLst>
                                          <p:attrName>ppt_h</p:attrName>
                                        </p:attrNameLst>
                                      </p:cBhvr>
                                      <p:tavLst>
                                        <p:tav tm="0">
                                          <p:val>
                                            <p:fltVal val="0"/>
                                          </p:val>
                                        </p:tav>
                                        <p:tav tm="100000">
                                          <p:val>
                                            <p:strVal val="#ppt_h"/>
                                          </p:val>
                                        </p:tav>
                                      </p:tavLst>
                                    </p:anim>
                                    <p:animEffect transition="in" filter="fade">
                                      <p:cBhvr>
                                        <p:cTn id="99" dur="500"/>
                                        <p:tgtEl>
                                          <p:spTgt spid="27"/>
                                        </p:tgtEl>
                                      </p:cBhvr>
                                    </p:animEffect>
                                  </p:childTnLst>
                                </p:cTn>
                              </p:par>
                            </p:childTnLst>
                          </p:cTn>
                        </p:par>
                        <p:par>
                          <p:cTn id="100" fill="hold">
                            <p:stCondLst>
                              <p:cond delay="10500"/>
                            </p:stCondLst>
                            <p:childTnLst>
                              <p:par>
                                <p:cTn id="101" presetID="53" presetClass="entr" presetSubtype="0" fill="hold" grpId="0" nodeType="afterEffect">
                                  <p:stCondLst>
                                    <p:cond delay="0"/>
                                  </p:stCondLst>
                                  <p:childTnLst>
                                    <p:set>
                                      <p:cBhvr>
                                        <p:cTn id="102" dur="1" fill="hold">
                                          <p:stCondLst>
                                            <p:cond delay="0"/>
                                          </p:stCondLst>
                                        </p:cTn>
                                        <p:tgtEl>
                                          <p:spTgt spid="64"/>
                                        </p:tgtEl>
                                        <p:attrNameLst>
                                          <p:attrName>style.visibility</p:attrName>
                                        </p:attrNameLst>
                                      </p:cBhvr>
                                      <p:to>
                                        <p:strVal val="visible"/>
                                      </p:to>
                                    </p:set>
                                    <p:anim calcmode="lin" valueType="num">
                                      <p:cBhvr>
                                        <p:cTn id="103" dur="500" fill="hold"/>
                                        <p:tgtEl>
                                          <p:spTgt spid="64"/>
                                        </p:tgtEl>
                                        <p:attrNameLst>
                                          <p:attrName>ppt_w</p:attrName>
                                        </p:attrNameLst>
                                      </p:cBhvr>
                                      <p:tavLst>
                                        <p:tav tm="0">
                                          <p:val>
                                            <p:fltVal val="0"/>
                                          </p:val>
                                        </p:tav>
                                        <p:tav tm="100000">
                                          <p:val>
                                            <p:strVal val="#ppt_w"/>
                                          </p:val>
                                        </p:tav>
                                      </p:tavLst>
                                    </p:anim>
                                    <p:anim calcmode="lin" valueType="num">
                                      <p:cBhvr>
                                        <p:cTn id="104" dur="500" fill="hold"/>
                                        <p:tgtEl>
                                          <p:spTgt spid="64"/>
                                        </p:tgtEl>
                                        <p:attrNameLst>
                                          <p:attrName>ppt_h</p:attrName>
                                        </p:attrNameLst>
                                      </p:cBhvr>
                                      <p:tavLst>
                                        <p:tav tm="0">
                                          <p:val>
                                            <p:fltVal val="0"/>
                                          </p:val>
                                        </p:tav>
                                        <p:tav tm="100000">
                                          <p:val>
                                            <p:strVal val="#ppt_h"/>
                                          </p:val>
                                        </p:tav>
                                      </p:tavLst>
                                    </p:anim>
                                    <p:animEffect transition="in" filter="fade">
                                      <p:cBhvr>
                                        <p:cTn id="105" dur="500"/>
                                        <p:tgtEl>
                                          <p:spTgt spid="64"/>
                                        </p:tgtEl>
                                      </p:cBhvr>
                                    </p:animEffect>
                                  </p:childTnLst>
                                </p:cTn>
                              </p:par>
                            </p:childTnLst>
                          </p:cTn>
                        </p:par>
                        <p:par>
                          <p:cTn id="106" fill="hold">
                            <p:stCondLst>
                              <p:cond delay="11000"/>
                            </p:stCondLst>
                            <p:childTnLst>
                              <p:par>
                                <p:cTn id="107" presetID="18" presetClass="entr" presetSubtype="3" fill="hold" nodeType="afterEffect">
                                  <p:stCondLst>
                                    <p:cond delay="0"/>
                                  </p:stCondLst>
                                  <p:childTnLst>
                                    <p:set>
                                      <p:cBhvr>
                                        <p:cTn id="108" dur="1" fill="hold">
                                          <p:stCondLst>
                                            <p:cond delay="0"/>
                                          </p:stCondLst>
                                        </p:cTn>
                                        <p:tgtEl>
                                          <p:spTgt spid="5"/>
                                        </p:tgtEl>
                                        <p:attrNameLst>
                                          <p:attrName>style.visibility</p:attrName>
                                        </p:attrNameLst>
                                      </p:cBhvr>
                                      <p:to>
                                        <p:strVal val="visible"/>
                                      </p:to>
                                    </p:set>
                                    <p:animEffect transition="in" filter="strips(upRight)">
                                      <p:cBhvr>
                                        <p:cTn id="109" dur="500"/>
                                        <p:tgtEl>
                                          <p:spTgt spid="5"/>
                                        </p:tgtEl>
                                      </p:cBhvr>
                                    </p:animEffect>
                                  </p:childTnLst>
                                </p:cTn>
                              </p:par>
                              <p:par>
                                <p:cTn id="110" presetID="2" presetClass="entr" presetSubtype="2" accel="50000" decel="50000" fill="hold" nodeType="withEffect">
                                  <p:stCondLst>
                                    <p:cond delay="0"/>
                                  </p:stCondLst>
                                  <p:childTnLst>
                                    <p:set>
                                      <p:cBhvr>
                                        <p:cTn id="111" dur="1" fill="hold">
                                          <p:stCondLst>
                                            <p:cond delay="0"/>
                                          </p:stCondLst>
                                        </p:cTn>
                                        <p:tgtEl>
                                          <p:spTgt spid="9"/>
                                        </p:tgtEl>
                                        <p:attrNameLst>
                                          <p:attrName>style.visibility</p:attrName>
                                        </p:attrNameLst>
                                      </p:cBhvr>
                                      <p:to>
                                        <p:strVal val="visible"/>
                                      </p:to>
                                    </p:set>
                                    <p:anim calcmode="lin" valueType="num">
                                      <p:cBhvr additive="base">
                                        <p:cTn id="112" dur="500" fill="hold"/>
                                        <p:tgtEl>
                                          <p:spTgt spid="9"/>
                                        </p:tgtEl>
                                        <p:attrNameLst>
                                          <p:attrName>ppt_x</p:attrName>
                                        </p:attrNameLst>
                                      </p:cBhvr>
                                      <p:tavLst>
                                        <p:tav tm="0">
                                          <p:val>
                                            <p:strVal val="1+#ppt_w/2"/>
                                          </p:val>
                                        </p:tav>
                                        <p:tav tm="100000">
                                          <p:val>
                                            <p:strVal val="#ppt_x"/>
                                          </p:val>
                                        </p:tav>
                                      </p:tavLst>
                                    </p:anim>
                                    <p:anim calcmode="lin" valueType="num">
                                      <p:cBhvr additive="base">
                                        <p:cTn id="113"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0" grpId="0" animBg="1"/>
      <p:bldP spid="1031" grpId="0" animBg="1"/>
      <p:bldP spid="1032" grpId="0" animBg="1"/>
      <p:bldP spid="23" grpId="0"/>
      <p:bldP spid="24" grpId="0"/>
      <p:bldP spid="27" grpId="0"/>
      <p:bldP spid="36" grpId="0"/>
      <p:bldP spid="61" grpId="0" animBg="1"/>
      <p:bldP spid="64" grpId="0" animBg="1"/>
      <p:bldP spid="66" grpId="0" animBg="1"/>
      <p:bldP spid="69" grpId="0" animBg="1"/>
      <p:bldP spid="72" grpId="0" animBg="1"/>
      <p:bldP spid="2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1310</Words>
  <Application>Microsoft Office PowerPoint</Application>
  <PresentationFormat>Widescreen</PresentationFormat>
  <Paragraphs>62</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2018-11-28T18:39:16Z</dcterms:modified>
</cp:coreProperties>
</file>