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24798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64983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3995752" y="2142753"/>
            <a:ext cx="620225" cy="29034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rgbClr val="189A80"/>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rgbClr val="189A80"/>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485585" y="2140349"/>
            <a:ext cx="684268" cy="295151"/>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rgbClr val="EF9D27"/>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rgbClr val="EF9D27"/>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3995751" y="5368505"/>
            <a:ext cx="607004" cy="29034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rgbClr val="34738D"/>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rgbClr val="34738D"/>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13388" y="5366101"/>
            <a:ext cx="656464" cy="295151"/>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rgbClr val="D34132"/>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rgbClr val="D34132"/>
              </a:solidFill>
              <a:prstDash val="solid"/>
            </a:ln>
          </p:spPr>
          <p:style>
            <a:lnRef idx="1">
              <a:schemeClr val="accent1"/>
            </a:lnRef>
            <a:fillRef idx="0">
              <a:schemeClr val="accent1"/>
            </a:fillRef>
            <a:effectRef idx="0">
              <a:schemeClr val="accent1"/>
            </a:effectRef>
            <a:fontRef idx="minor">
              <a:schemeClr val="tx1"/>
            </a:fontRef>
          </p:style>
        </p:cxnSp>
      </p:grpSp>
      <p:sp>
        <p:nvSpPr>
          <p:cNvPr id="1029" name="Freeform 5"/>
          <p:cNvSpPr>
            <a:spLocks/>
          </p:cNvSpPr>
          <p:nvPr/>
        </p:nvSpPr>
        <p:spPr bwMode="auto">
          <a:xfrm>
            <a:off x="3606801" y="3139498"/>
            <a:ext cx="2487084" cy="2984500"/>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291667" y="3931132"/>
            <a:ext cx="2992967" cy="249343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6093885" y="1748848"/>
            <a:ext cx="2495551" cy="2995083"/>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noEditPoints="1"/>
          </p:cNvSpPr>
          <p:nvPr/>
        </p:nvSpPr>
        <p:spPr bwMode="auto">
          <a:xfrm>
            <a:off x="3911601" y="1444048"/>
            <a:ext cx="2984500" cy="2487083"/>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880319" y="19234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02</a:t>
            </a:r>
          </a:p>
        </p:txBody>
      </p:sp>
      <p:sp>
        <p:nvSpPr>
          <p:cNvPr id="24" name="Text Placeholder 3"/>
          <p:cNvSpPr txBox="1">
            <a:spLocks/>
          </p:cNvSpPr>
          <p:nvPr/>
        </p:nvSpPr>
        <p:spPr>
          <a:xfrm>
            <a:off x="7557793" y="3908866"/>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03</a:t>
            </a:r>
          </a:p>
        </p:txBody>
      </p:sp>
      <p:sp>
        <p:nvSpPr>
          <p:cNvPr id="27" name="Text Placeholder 3"/>
          <p:cNvSpPr txBox="1">
            <a:spLocks/>
          </p:cNvSpPr>
          <p:nvPr/>
        </p:nvSpPr>
        <p:spPr>
          <a:xfrm>
            <a:off x="5798127" y="53307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04</a:t>
            </a:r>
          </a:p>
        </p:txBody>
      </p:sp>
      <p:sp>
        <p:nvSpPr>
          <p:cNvPr id="36" name="Rectangle 35"/>
          <p:cNvSpPr/>
          <p:nvPr/>
        </p:nvSpPr>
        <p:spPr>
          <a:xfrm>
            <a:off x="5574410" y="3729131"/>
            <a:ext cx="992259" cy="307777"/>
          </a:xfrm>
          <a:prstGeom prst="rect">
            <a:avLst/>
          </a:prstGeom>
        </p:spPr>
        <p:txBody>
          <a:bodyPr wrap="none" lIns="0" tIns="0" rIns="0" bIns="0">
            <a:spAutoFit/>
          </a:bodyPr>
          <a:lstStyle/>
          <a:p>
            <a:pPr algn="ctr"/>
            <a:r>
              <a:rPr lang="en-US" sz="2000" b="1" dirty="0">
                <a:solidFill>
                  <a:srgbClr val="4C4F54"/>
                </a:solidFill>
                <a:latin typeface="Candara" panose="020E0502030303020204" pitchFamily="34" charset="0"/>
              </a:rPr>
              <a:t>Keyword</a:t>
            </a:r>
          </a:p>
        </p:txBody>
      </p:sp>
      <p:grpSp>
        <p:nvGrpSpPr>
          <p:cNvPr id="9" name="Group 59"/>
          <p:cNvGrpSpPr/>
          <p:nvPr/>
        </p:nvGrpSpPr>
        <p:grpSpPr>
          <a:xfrm>
            <a:off x="8388146" y="5198825"/>
            <a:ext cx="3034927" cy="1069068"/>
            <a:chOff x="7154104" y="3206176"/>
            <a:chExt cx="2276195" cy="801800"/>
          </a:xfrm>
        </p:grpSpPr>
        <p:sp>
          <p:nvSpPr>
            <p:cNvPr id="50" name="TextBox 49"/>
            <p:cNvSpPr txBox="1"/>
            <p:nvPr/>
          </p:nvSpPr>
          <p:spPr>
            <a:xfrm>
              <a:off x="7154105" y="3453979"/>
              <a:ext cx="2276194" cy="553997"/>
            </a:xfrm>
            <a:prstGeom prst="rect">
              <a:avLst/>
            </a:prstGeom>
            <a:noFill/>
          </p:spPr>
          <p:txBody>
            <a:bodyPr wrap="square" lIns="0" tIns="0" rIns="0" bIns="0" rtlCol="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Rectangle 50"/>
            <p:cNvSpPr/>
            <p:nvPr/>
          </p:nvSpPr>
          <p:spPr>
            <a:xfrm>
              <a:off x="7154104" y="3206176"/>
              <a:ext cx="1052019" cy="215492"/>
            </a:xfrm>
            <a:prstGeom prst="rect">
              <a:avLst/>
            </a:prstGeom>
          </p:spPr>
          <p:txBody>
            <a:bodyPr wrap="none" lIns="0" tIns="0" rIns="0" bIns="0">
              <a:spAutoFit/>
            </a:bodyPr>
            <a:lstStyle/>
            <a:p>
              <a:r>
                <a:rPr lang="en-US" sz="1867" b="1" dirty="0">
                  <a:solidFill>
                    <a:srgbClr val="D34132"/>
                  </a:solidFill>
                </a:rPr>
                <a:t>Keyword Here</a:t>
              </a:r>
            </a:p>
          </p:txBody>
        </p:sp>
      </p:grpSp>
      <p:grpSp>
        <p:nvGrpSpPr>
          <p:cNvPr id="10" name="Group 58"/>
          <p:cNvGrpSpPr/>
          <p:nvPr/>
        </p:nvGrpSpPr>
        <p:grpSpPr>
          <a:xfrm>
            <a:off x="8337346" y="1665593"/>
            <a:ext cx="3034927" cy="1069068"/>
            <a:chOff x="7174424" y="1352592"/>
            <a:chExt cx="2276195" cy="801800"/>
          </a:xfrm>
        </p:grpSpPr>
        <p:sp>
          <p:nvSpPr>
            <p:cNvPr id="53" name="TextBox 52"/>
            <p:cNvSpPr txBox="1"/>
            <p:nvPr/>
          </p:nvSpPr>
          <p:spPr>
            <a:xfrm>
              <a:off x="7174424" y="1600395"/>
              <a:ext cx="2276195" cy="553997"/>
            </a:xfrm>
            <a:prstGeom prst="rect">
              <a:avLst/>
            </a:prstGeom>
            <a:noFill/>
          </p:spPr>
          <p:txBody>
            <a:bodyPr wrap="square" lIns="0" tIns="0" rIns="0" bIns="0" rtlCol="0">
              <a:spAutoFit/>
            </a:body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Rectangle 53"/>
            <p:cNvSpPr/>
            <p:nvPr/>
          </p:nvSpPr>
          <p:spPr>
            <a:xfrm>
              <a:off x="7174424" y="1352592"/>
              <a:ext cx="1052019" cy="215492"/>
            </a:xfrm>
            <a:prstGeom prst="rect">
              <a:avLst/>
            </a:prstGeom>
          </p:spPr>
          <p:txBody>
            <a:bodyPr wrap="none" lIns="0" tIns="0" rIns="0" bIns="0">
              <a:spAutoFit/>
            </a:bodyPr>
            <a:lstStyle/>
            <a:p>
              <a:r>
                <a:rPr lang="en-US" sz="1867" b="1" dirty="0">
                  <a:solidFill>
                    <a:srgbClr val="EF9D27"/>
                  </a:solidFill>
                </a:rPr>
                <a:t>Keyword Here</a:t>
              </a:r>
            </a:p>
          </p:txBody>
        </p:sp>
      </p:grpSp>
      <p:grpSp>
        <p:nvGrpSpPr>
          <p:cNvPr id="11" name="Group 56"/>
          <p:cNvGrpSpPr/>
          <p:nvPr/>
        </p:nvGrpSpPr>
        <p:grpSpPr>
          <a:xfrm>
            <a:off x="833647" y="1665593"/>
            <a:ext cx="3034928" cy="1069068"/>
            <a:chOff x="-296510" y="1363501"/>
            <a:chExt cx="2276196" cy="801800"/>
          </a:xfrm>
        </p:grpSpPr>
        <p:sp>
          <p:nvSpPr>
            <p:cNvPr id="56" name="TextBox 55"/>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Rectangle 56"/>
            <p:cNvSpPr/>
            <p:nvPr/>
          </p:nvSpPr>
          <p:spPr>
            <a:xfrm>
              <a:off x="927666" y="1363501"/>
              <a:ext cx="1052019" cy="215492"/>
            </a:xfrm>
            <a:prstGeom prst="rect">
              <a:avLst/>
            </a:prstGeom>
          </p:spPr>
          <p:txBody>
            <a:bodyPr wrap="none" lIns="0" tIns="0" rIns="0" bIns="0">
              <a:spAutoFit/>
            </a:bodyPr>
            <a:lstStyle/>
            <a:p>
              <a:pPr algn="r"/>
              <a:r>
                <a:rPr lang="en-US" sz="1867" b="1" dirty="0">
                  <a:solidFill>
                    <a:srgbClr val="189A80"/>
                  </a:solidFill>
                </a:rPr>
                <a:t>Keyword Here</a:t>
              </a:r>
            </a:p>
          </p:txBody>
        </p:sp>
      </p:grpSp>
      <p:grpSp>
        <p:nvGrpSpPr>
          <p:cNvPr id="12" name="Group 56"/>
          <p:cNvGrpSpPr/>
          <p:nvPr/>
        </p:nvGrpSpPr>
        <p:grpSpPr>
          <a:xfrm>
            <a:off x="795547" y="5174577"/>
            <a:ext cx="3034928" cy="1069068"/>
            <a:chOff x="-296510" y="1363501"/>
            <a:chExt cx="2276196" cy="801800"/>
          </a:xfrm>
        </p:grpSpPr>
        <p:sp>
          <p:nvSpPr>
            <p:cNvPr id="59" name="TextBox 58"/>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Rectangle 59"/>
            <p:cNvSpPr/>
            <p:nvPr/>
          </p:nvSpPr>
          <p:spPr>
            <a:xfrm>
              <a:off x="927666" y="1363501"/>
              <a:ext cx="1052019" cy="215492"/>
            </a:xfrm>
            <a:prstGeom prst="rect">
              <a:avLst/>
            </a:prstGeom>
          </p:spPr>
          <p:txBody>
            <a:bodyPr wrap="none" lIns="0" tIns="0" rIns="0" bIns="0">
              <a:spAutoFit/>
            </a:bodyPr>
            <a:lstStyle/>
            <a:p>
              <a:pPr algn="r"/>
              <a:r>
                <a:rPr lang="en-US" sz="1867" b="1" dirty="0">
                  <a:solidFill>
                    <a:srgbClr val="34738D"/>
                  </a:solidFill>
                </a:rPr>
                <a:t>Keyword Here</a:t>
              </a:r>
            </a:p>
          </p:txBody>
        </p:sp>
      </p:grpSp>
      <p:sp>
        <p:nvSpPr>
          <p:cNvPr id="61" name="Freeform 101"/>
          <p:cNvSpPr>
            <a:spLocks noEditPoints="1"/>
          </p:cNvSpPr>
          <p:nvPr/>
        </p:nvSpPr>
        <p:spPr bwMode="auto">
          <a:xfrm>
            <a:off x="4667467" y="2435499"/>
            <a:ext cx="561268" cy="5192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24"/>
          <p:cNvSpPr>
            <a:spLocks noEditPoints="1"/>
          </p:cNvSpPr>
          <p:nvPr/>
        </p:nvSpPr>
        <p:spPr bwMode="auto">
          <a:xfrm>
            <a:off x="6939006" y="5107039"/>
            <a:ext cx="411953" cy="44735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38"/>
          <p:cNvSpPr>
            <a:spLocks noEditPoints="1"/>
          </p:cNvSpPr>
          <p:nvPr/>
        </p:nvSpPr>
        <p:spPr bwMode="auto">
          <a:xfrm>
            <a:off x="7259044" y="2727556"/>
            <a:ext cx="473401" cy="367821"/>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48"/>
          <p:cNvSpPr>
            <a:spLocks noEditPoints="1"/>
          </p:cNvSpPr>
          <p:nvPr/>
        </p:nvSpPr>
        <p:spPr bwMode="auto">
          <a:xfrm>
            <a:off x="4493490" y="4746670"/>
            <a:ext cx="437669" cy="356869"/>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9"/>
          <p:cNvSpPr>
            <a:spLocks/>
          </p:cNvSpPr>
          <p:nvPr/>
        </p:nvSpPr>
        <p:spPr bwMode="auto">
          <a:xfrm>
            <a:off x="3606800" y="3139498"/>
            <a:ext cx="1568451" cy="960967"/>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 Placeholder 3"/>
          <p:cNvSpPr txBox="1">
            <a:spLocks/>
          </p:cNvSpPr>
          <p:nvPr/>
        </p:nvSpPr>
        <p:spPr>
          <a:xfrm>
            <a:off x="4170256" y="3394777"/>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01</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pic>
        <p:nvPicPr>
          <p:cNvPr id="43" name="Picture 42">
            <a:hlinkClick r:id="rId3"/>
            <a:extLst>
              <a:ext uri="{FF2B5EF4-FFF2-40B4-BE49-F238E27FC236}">
                <a16:creationId xmlns:a16="http://schemas.microsoft.com/office/drawing/2014/main" id="{DCBAC0E1-E52D-4FE7-9DE9-33ED81A07A6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204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strips(upLeft)">
                                      <p:cBhvr>
                                        <p:cTn id="17" dur="1000"/>
                                        <p:tgtEl>
                                          <p:spTgt spid="1029"/>
                                        </p:tgtEl>
                                      </p:cBhvr>
                                    </p:animEffect>
                                  </p:childTnLst>
                                </p:cTn>
                              </p:par>
                            </p:childTnLst>
                          </p:cTn>
                        </p:par>
                        <p:par>
                          <p:cTn id="18" fill="hold">
                            <p:stCondLst>
                              <p:cond delay="2000"/>
                            </p:stCondLst>
                            <p:childTnLst>
                              <p:par>
                                <p:cTn id="19" presetID="53"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53" presetClass="entr" presetSubtype="0" fill="hold" grpId="0" nodeType="after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ppt_w</p:attrName>
                                        </p:attrNameLst>
                                      </p:cBhvr>
                                      <p:tavLst>
                                        <p:tav tm="0">
                                          <p:val>
                                            <p:fltVal val="0"/>
                                          </p:val>
                                        </p:tav>
                                        <p:tav tm="100000">
                                          <p:val>
                                            <p:strVal val="#ppt_w"/>
                                          </p:val>
                                        </p:tav>
                                      </p:tavLst>
                                    </p:anim>
                                    <p:anim calcmode="lin" valueType="num">
                                      <p:cBhvr>
                                        <p:cTn id="28" dur="500" fill="hold"/>
                                        <p:tgtEl>
                                          <p:spTgt spid="69"/>
                                        </p:tgtEl>
                                        <p:attrNameLst>
                                          <p:attrName>ppt_h</p:attrName>
                                        </p:attrNameLst>
                                      </p:cBhvr>
                                      <p:tavLst>
                                        <p:tav tm="0">
                                          <p:val>
                                            <p:fltVal val="0"/>
                                          </p:val>
                                        </p:tav>
                                        <p:tav tm="100000">
                                          <p:val>
                                            <p:strVal val="#ppt_h"/>
                                          </p:val>
                                        </p:tav>
                                      </p:tavLst>
                                    </p:anim>
                                    <p:animEffect transition="in" filter="fade">
                                      <p:cBhvr>
                                        <p:cTn id="29" dur="500"/>
                                        <p:tgtEl>
                                          <p:spTgt spid="69"/>
                                        </p:tgtEl>
                                      </p:cBhvr>
                                    </p:animEffect>
                                  </p:childTnLst>
                                </p:cTn>
                              </p:par>
                            </p:childTnLst>
                          </p:cTn>
                        </p:par>
                        <p:par>
                          <p:cTn id="30" fill="hold">
                            <p:stCondLst>
                              <p:cond delay="3000"/>
                            </p:stCondLst>
                            <p:childTnLst>
                              <p:par>
                                <p:cTn id="31" presetID="18" presetClass="entr" presetSubtype="9" fill="hold" grpId="0" nodeType="after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strips(upLeft)">
                                      <p:cBhvr>
                                        <p:cTn id="33" dur="500"/>
                                        <p:tgtEl>
                                          <p:spTgt spid="72"/>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par>
                                <p:cTn id="38" presetID="2" presetClass="entr" presetSubtype="8" accel="50000" decel="5000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18" presetClass="entr" presetSubtype="3" fill="hold" grpId="0" nodeType="afterEffect">
                                  <p:stCondLst>
                                    <p:cond delay="0"/>
                                  </p:stCondLst>
                                  <p:childTnLst>
                                    <p:set>
                                      <p:cBhvr>
                                        <p:cTn id="44" dur="1" fill="hold">
                                          <p:stCondLst>
                                            <p:cond delay="0"/>
                                          </p:stCondLst>
                                        </p:cTn>
                                        <p:tgtEl>
                                          <p:spTgt spid="1032"/>
                                        </p:tgtEl>
                                        <p:attrNameLst>
                                          <p:attrName>style.visibility</p:attrName>
                                        </p:attrNameLst>
                                      </p:cBhvr>
                                      <p:to>
                                        <p:strVal val="visible"/>
                                      </p:to>
                                    </p:set>
                                    <p:animEffect transition="in" filter="strips(upRight)">
                                      <p:cBhvr>
                                        <p:cTn id="45" dur="1000"/>
                                        <p:tgtEl>
                                          <p:spTgt spid="1032"/>
                                        </p:tgtEl>
                                      </p:cBhvr>
                                    </p:animEffect>
                                  </p:childTnLst>
                                </p:cTn>
                              </p:par>
                            </p:childTnLst>
                          </p:cTn>
                        </p:par>
                        <p:par>
                          <p:cTn id="46" fill="hold">
                            <p:stCondLst>
                              <p:cond delay="5000"/>
                            </p:stCondLst>
                            <p:childTnLst>
                              <p:par>
                                <p:cTn id="47" presetID="53"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5500"/>
                            </p:stCondLst>
                            <p:childTnLst>
                              <p:par>
                                <p:cTn id="53" presetID="53"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ppt_w</p:attrName>
                                        </p:attrNameLst>
                                      </p:cBhvr>
                                      <p:tavLst>
                                        <p:tav tm="0">
                                          <p:val>
                                            <p:fltVal val="0"/>
                                          </p:val>
                                        </p:tav>
                                        <p:tav tm="100000">
                                          <p:val>
                                            <p:strVal val="#ppt_w"/>
                                          </p:val>
                                        </p:tav>
                                      </p:tavLst>
                                    </p:anim>
                                    <p:anim calcmode="lin" valueType="num">
                                      <p:cBhvr>
                                        <p:cTn id="56" dur="500" fill="hold"/>
                                        <p:tgtEl>
                                          <p:spTgt spid="61"/>
                                        </p:tgtEl>
                                        <p:attrNameLst>
                                          <p:attrName>ppt_h</p:attrName>
                                        </p:attrNameLst>
                                      </p:cBhvr>
                                      <p:tavLst>
                                        <p:tav tm="0">
                                          <p:val>
                                            <p:fltVal val="0"/>
                                          </p:val>
                                        </p:tav>
                                        <p:tav tm="100000">
                                          <p:val>
                                            <p:strVal val="#ppt_h"/>
                                          </p:val>
                                        </p:tav>
                                      </p:tavLst>
                                    </p:anim>
                                    <p:animEffect transition="in" filter="fade">
                                      <p:cBhvr>
                                        <p:cTn id="57" dur="500"/>
                                        <p:tgtEl>
                                          <p:spTgt spid="61"/>
                                        </p:tgtEl>
                                      </p:cBhvr>
                                    </p:animEffect>
                                  </p:childTnLst>
                                </p:cTn>
                              </p:par>
                            </p:childTnLst>
                          </p:cTn>
                        </p:par>
                        <p:par>
                          <p:cTn id="58" fill="hold">
                            <p:stCondLst>
                              <p:cond delay="6000"/>
                            </p:stCondLst>
                            <p:childTnLst>
                              <p:par>
                                <p:cTn id="59" presetID="18" presetClass="entr" presetSubtype="12"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strips(downLeft)">
                                      <p:cBhvr>
                                        <p:cTn id="61" dur="500"/>
                                        <p:tgtEl>
                                          <p:spTgt spid="2"/>
                                        </p:tgtEl>
                                      </p:cBhvr>
                                    </p:animEffect>
                                  </p:childTnLst>
                                </p:cTn>
                              </p:par>
                              <p:par>
                                <p:cTn id="62" presetID="2" presetClass="entr" presetSubtype="8" accel="50000" decel="50000" fill="hold" nodeType="with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0-#ppt_w/2"/>
                                          </p:val>
                                        </p:tav>
                                        <p:tav tm="100000">
                                          <p:val>
                                            <p:strVal val="#ppt_x"/>
                                          </p:val>
                                        </p:tav>
                                      </p:tavLst>
                                    </p:anim>
                                    <p:anim calcmode="lin" valueType="num">
                                      <p:cBhvr additive="base">
                                        <p:cTn id="65" dur="500" fill="hold"/>
                                        <p:tgtEl>
                                          <p:spTgt spid="11"/>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18" presetClass="entr" presetSubtype="6" fill="hold" grpId="0" nodeType="afterEffect">
                                  <p:stCondLst>
                                    <p:cond delay="0"/>
                                  </p:stCondLst>
                                  <p:childTnLst>
                                    <p:set>
                                      <p:cBhvr>
                                        <p:cTn id="68" dur="1" fill="hold">
                                          <p:stCondLst>
                                            <p:cond delay="0"/>
                                          </p:stCondLst>
                                        </p:cTn>
                                        <p:tgtEl>
                                          <p:spTgt spid="1031"/>
                                        </p:tgtEl>
                                        <p:attrNameLst>
                                          <p:attrName>style.visibility</p:attrName>
                                        </p:attrNameLst>
                                      </p:cBhvr>
                                      <p:to>
                                        <p:strVal val="visible"/>
                                      </p:to>
                                    </p:set>
                                    <p:animEffect transition="in" filter="strips(downRight)">
                                      <p:cBhvr>
                                        <p:cTn id="69" dur="1000"/>
                                        <p:tgtEl>
                                          <p:spTgt spid="1031"/>
                                        </p:tgtEl>
                                      </p:cBhvr>
                                    </p:animEffect>
                                  </p:childTnLst>
                                </p:cTn>
                              </p:par>
                            </p:childTnLst>
                          </p:cTn>
                        </p:par>
                        <p:par>
                          <p:cTn id="70" fill="hold">
                            <p:stCondLst>
                              <p:cond delay="7500"/>
                            </p:stCondLst>
                            <p:childTnLst>
                              <p:par>
                                <p:cTn id="71" presetID="53"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par>
                          <p:cTn id="76" fill="hold">
                            <p:stCondLst>
                              <p:cond delay="8000"/>
                            </p:stCondLst>
                            <p:childTnLst>
                              <p:par>
                                <p:cTn id="77" presetID="53"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8500"/>
                            </p:stCondLst>
                            <p:childTnLst>
                              <p:par>
                                <p:cTn id="83" presetID="18" presetClass="entr" presetSubtype="6" fill="hold" nodeType="after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strips(downRight)">
                                      <p:cBhvr>
                                        <p:cTn id="85" dur="500"/>
                                        <p:tgtEl>
                                          <p:spTgt spid="3"/>
                                        </p:tgtEl>
                                      </p:cBhvr>
                                    </p:animEffect>
                                  </p:childTnLst>
                                </p:cTn>
                              </p:par>
                              <p:par>
                                <p:cTn id="86" presetID="2" presetClass="entr" presetSubtype="2" accel="50000" decel="50000" fill="hold" nodeType="with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additive="base">
                                        <p:cTn id="88" dur="500" fill="hold"/>
                                        <p:tgtEl>
                                          <p:spTgt spid="10"/>
                                        </p:tgtEl>
                                        <p:attrNameLst>
                                          <p:attrName>ppt_x</p:attrName>
                                        </p:attrNameLst>
                                      </p:cBhvr>
                                      <p:tavLst>
                                        <p:tav tm="0">
                                          <p:val>
                                            <p:strVal val="1+#ppt_w/2"/>
                                          </p:val>
                                        </p:tav>
                                        <p:tav tm="100000">
                                          <p:val>
                                            <p:strVal val="#ppt_x"/>
                                          </p:val>
                                        </p:tav>
                                      </p:tavLst>
                                    </p:anim>
                                    <p:anim calcmode="lin" valueType="num">
                                      <p:cBhvr additive="base">
                                        <p:cTn id="89" dur="500" fill="hold"/>
                                        <p:tgtEl>
                                          <p:spTgt spid="10"/>
                                        </p:tgtEl>
                                        <p:attrNameLst>
                                          <p:attrName>ppt_y</p:attrName>
                                        </p:attrNameLst>
                                      </p:cBhvr>
                                      <p:tavLst>
                                        <p:tav tm="0">
                                          <p:val>
                                            <p:strVal val="#ppt_y"/>
                                          </p:val>
                                        </p:tav>
                                        <p:tav tm="100000">
                                          <p:val>
                                            <p:strVal val="#ppt_y"/>
                                          </p:val>
                                        </p:tav>
                                      </p:tavLst>
                                    </p:anim>
                                  </p:childTnLst>
                                </p:cTn>
                              </p:par>
                            </p:childTnLst>
                          </p:cTn>
                        </p:par>
                        <p:par>
                          <p:cTn id="90" fill="hold">
                            <p:stCondLst>
                              <p:cond delay="9000"/>
                            </p:stCondLst>
                            <p:childTnLst>
                              <p:par>
                                <p:cTn id="91" presetID="18" presetClass="entr" presetSubtype="12" fill="hold" grpId="0" nodeType="afterEffect">
                                  <p:stCondLst>
                                    <p:cond delay="0"/>
                                  </p:stCondLst>
                                  <p:childTnLst>
                                    <p:set>
                                      <p:cBhvr>
                                        <p:cTn id="92" dur="1" fill="hold">
                                          <p:stCondLst>
                                            <p:cond delay="0"/>
                                          </p:stCondLst>
                                        </p:cTn>
                                        <p:tgtEl>
                                          <p:spTgt spid="1030"/>
                                        </p:tgtEl>
                                        <p:attrNameLst>
                                          <p:attrName>style.visibility</p:attrName>
                                        </p:attrNameLst>
                                      </p:cBhvr>
                                      <p:to>
                                        <p:strVal val="visible"/>
                                      </p:to>
                                    </p:set>
                                    <p:animEffect transition="in" filter="strips(downLeft)">
                                      <p:cBhvr>
                                        <p:cTn id="93" dur="1000"/>
                                        <p:tgtEl>
                                          <p:spTgt spid="1030"/>
                                        </p:tgtEl>
                                      </p:cBhvr>
                                    </p:animEffect>
                                  </p:childTnLst>
                                </p:cTn>
                              </p:par>
                            </p:childTnLst>
                          </p:cTn>
                        </p:par>
                        <p:par>
                          <p:cTn id="94" fill="hold">
                            <p:stCondLst>
                              <p:cond delay="10000"/>
                            </p:stCondLst>
                            <p:childTnLst>
                              <p:par>
                                <p:cTn id="95" presetID="53"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par>
                          <p:cTn id="100" fill="hold">
                            <p:stCondLst>
                              <p:cond delay="10500"/>
                            </p:stCondLst>
                            <p:childTnLst>
                              <p:par>
                                <p:cTn id="101" presetID="53" presetClass="entr" presetSubtype="0" fill="hold" grpId="0" nodeType="afterEffect">
                                  <p:stCondLst>
                                    <p:cond delay="0"/>
                                  </p:stCondLst>
                                  <p:childTnLst>
                                    <p:set>
                                      <p:cBhvr>
                                        <p:cTn id="102" dur="1" fill="hold">
                                          <p:stCondLst>
                                            <p:cond delay="0"/>
                                          </p:stCondLst>
                                        </p:cTn>
                                        <p:tgtEl>
                                          <p:spTgt spid="64"/>
                                        </p:tgtEl>
                                        <p:attrNameLst>
                                          <p:attrName>style.visibility</p:attrName>
                                        </p:attrNameLst>
                                      </p:cBhvr>
                                      <p:to>
                                        <p:strVal val="visible"/>
                                      </p:to>
                                    </p:set>
                                    <p:anim calcmode="lin" valueType="num">
                                      <p:cBhvr>
                                        <p:cTn id="103" dur="500" fill="hold"/>
                                        <p:tgtEl>
                                          <p:spTgt spid="64"/>
                                        </p:tgtEl>
                                        <p:attrNameLst>
                                          <p:attrName>ppt_w</p:attrName>
                                        </p:attrNameLst>
                                      </p:cBhvr>
                                      <p:tavLst>
                                        <p:tav tm="0">
                                          <p:val>
                                            <p:fltVal val="0"/>
                                          </p:val>
                                        </p:tav>
                                        <p:tav tm="100000">
                                          <p:val>
                                            <p:strVal val="#ppt_w"/>
                                          </p:val>
                                        </p:tav>
                                      </p:tavLst>
                                    </p:anim>
                                    <p:anim calcmode="lin" valueType="num">
                                      <p:cBhvr>
                                        <p:cTn id="104" dur="500" fill="hold"/>
                                        <p:tgtEl>
                                          <p:spTgt spid="64"/>
                                        </p:tgtEl>
                                        <p:attrNameLst>
                                          <p:attrName>ppt_h</p:attrName>
                                        </p:attrNameLst>
                                      </p:cBhvr>
                                      <p:tavLst>
                                        <p:tav tm="0">
                                          <p:val>
                                            <p:fltVal val="0"/>
                                          </p:val>
                                        </p:tav>
                                        <p:tav tm="100000">
                                          <p:val>
                                            <p:strVal val="#ppt_h"/>
                                          </p:val>
                                        </p:tav>
                                      </p:tavLst>
                                    </p:anim>
                                    <p:animEffect transition="in" filter="fade">
                                      <p:cBhvr>
                                        <p:cTn id="105" dur="500"/>
                                        <p:tgtEl>
                                          <p:spTgt spid="64"/>
                                        </p:tgtEl>
                                      </p:cBhvr>
                                    </p:animEffect>
                                  </p:childTnLst>
                                </p:cTn>
                              </p:par>
                            </p:childTnLst>
                          </p:cTn>
                        </p:par>
                        <p:par>
                          <p:cTn id="106" fill="hold">
                            <p:stCondLst>
                              <p:cond delay="11000"/>
                            </p:stCondLst>
                            <p:childTnLst>
                              <p:par>
                                <p:cTn id="107" presetID="18" presetClass="entr" presetSubtype="3" fill="hold" nodeType="after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strips(upRight)">
                                      <p:cBhvr>
                                        <p:cTn id="109" dur="500"/>
                                        <p:tgtEl>
                                          <p:spTgt spid="5"/>
                                        </p:tgtEl>
                                      </p:cBhvr>
                                    </p:animEffect>
                                  </p:childTnLst>
                                </p:cTn>
                              </p:par>
                              <p:par>
                                <p:cTn id="110" presetID="2" presetClass="entr" presetSubtype="2" accel="50000" decel="50000" fill="hold" nodeType="withEffect">
                                  <p:stCondLst>
                                    <p:cond delay="0"/>
                                  </p:stCondLst>
                                  <p:childTnLst>
                                    <p:set>
                                      <p:cBhvr>
                                        <p:cTn id="111" dur="1" fill="hold">
                                          <p:stCondLst>
                                            <p:cond delay="0"/>
                                          </p:stCondLst>
                                        </p:cTn>
                                        <p:tgtEl>
                                          <p:spTgt spid="9"/>
                                        </p:tgtEl>
                                        <p:attrNameLst>
                                          <p:attrName>style.visibility</p:attrName>
                                        </p:attrNameLst>
                                      </p:cBhvr>
                                      <p:to>
                                        <p:strVal val="visible"/>
                                      </p:to>
                                    </p:set>
                                    <p:anim calcmode="lin" valueType="num">
                                      <p:cBhvr additive="base">
                                        <p:cTn id="112" dur="500" fill="hold"/>
                                        <p:tgtEl>
                                          <p:spTgt spid="9"/>
                                        </p:tgtEl>
                                        <p:attrNameLst>
                                          <p:attrName>ppt_x</p:attrName>
                                        </p:attrNameLst>
                                      </p:cBhvr>
                                      <p:tavLst>
                                        <p:tav tm="0">
                                          <p:val>
                                            <p:strVal val="1+#ppt_w/2"/>
                                          </p:val>
                                        </p:tav>
                                        <p:tav tm="100000">
                                          <p:val>
                                            <p:strVal val="#ppt_x"/>
                                          </p:val>
                                        </p:tav>
                                      </p:tavLst>
                                    </p:anim>
                                    <p:anim calcmode="lin" valueType="num">
                                      <p:cBhvr additive="base">
                                        <p:cTn id="1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36" grpId="0"/>
      <p:bldP spid="61" grpId="0" animBg="1"/>
      <p:bldP spid="64" grpId="0" animBg="1"/>
      <p:bldP spid="66" grpId="0" animBg="1"/>
      <p:bldP spid="69" grpId="0" animBg="1"/>
      <p:bldP spid="72" grpId="0" animBg="1"/>
      <p:bldP spid="2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1310</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2018-11-28T18:39:16Z</dcterms:modified>
</cp:coreProperties>
</file>