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22937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6957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Pie 47"/>
          <p:cNvSpPr/>
          <p:nvPr/>
        </p:nvSpPr>
        <p:spPr>
          <a:xfrm rot="14400000">
            <a:off x="3179719" y="3071287"/>
            <a:ext cx="5235616" cy="5235613"/>
          </a:xfrm>
          <a:prstGeom prst="pie">
            <a:avLst>
              <a:gd name="adj1" fmla="val 19772512"/>
              <a:gd name="adj2" fmla="val 1957"/>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9" name="Pie 48"/>
          <p:cNvSpPr/>
          <p:nvPr/>
        </p:nvSpPr>
        <p:spPr>
          <a:xfrm rot="14400000">
            <a:off x="3066555" y="2898711"/>
            <a:ext cx="5638275" cy="5638272"/>
          </a:xfrm>
          <a:prstGeom prst="pie">
            <a:avLst>
              <a:gd name="adj1" fmla="val 66223"/>
              <a:gd name="adj2" fmla="val 1760319"/>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Pie 49"/>
          <p:cNvSpPr/>
          <p:nvPr/>
        </p:nvSpPr>
        <p:spPr>
          <a:xfrm rot="14400000">
            <a:off x="2988517" y="2785702"/>
            <a:ext cx="5854448" cy="5854445"/>
          </a:xfrm>
          <a:prstGeom prst="pie">
            <a:avLst>
              <a:gd name="adj1" fmla="val 1867033"/>
              <a:gd name="adj2" fmla="val 3617413"/>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Pie 50"/>
          <p:cNvSpPr/>
          <p:nvPr/>
        </p:nvSpPr>
        <p:spPr>
          <a:xfrm rot="14400000">
            <a:off x="2744751" y="2480532"/>
            <a:ext cx="6450379" cy="6450379"/>
          </a:xfrm>
          <a:prstGeom prst="pie">
            <a:avLst>
              <a:gd name="adj1" fmla="val 3713820"/>
              <a:gd name="adj2" fmla="val 7189399"/>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Pie 53"/>
          <p:cNvSpPr/>
          <p:nvPr/>
        </p:nvSpPr>
        <p:spPr>
          <a:xfrm rot="14400000">
            <a:off x="3392641" y="3315444"/>
            <a:ext cx="4809771" cy="4809768"/>
          </a:xfrm>
          <a:prstGeom prst="pie">
            <a:avLst>
              <a:gd name="adj1" fmla="val 18043853"/>
              <a:gd name="adj2" fmla="val 19624360"/>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6" name="Group 134"/>
          <p:cNvGrpSpPr>
            <a:grpSpLocks noChangeAspect="1"/>
          </p:cNvGrpSpPr>
          <p:nvPr/>
        </p:nvGrpSpPr>
        <p:grpSpPr>
          <a:xfrm>
            <a:off x="5290175" y="4898869"/>
            <a:ext cx="1573920" cy="1575235"/>
            <a:chOff x="3287425" y="1417883"/>
            <a:chExt cx="648499" cy="649042"/>
          </a:xfrm>
        </p:grpSpPr>
        <p:sp>
          <p:nvSpPr>
            <p:cNvPr id="57" name="Oval 56"/>
            <p:cNvSpPr>
              <a:spLocks noChangeAspect="1"/>
            </p:cNvSpPr>
            <p:nvPr/>
          </p:nvSpPr>
          <p:spPr>
            <a:xfrm>
              <a:off x="3287425" y="1417883"/>
              <a:ext cx="648499" cy="64904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58" name="Oval 57"/>
            <p:cNvSpPr>
              <a:spLocks noChangeAspect="1"/>
            </p:cNvSpPr>
            <p:nvPr/>
          </p:nvSpPr>
          <p:spPr>
            <a:xfrm>
              <a:off x="3362252" y="1492773"/>
              <a:ext cx="498845" cy="499263"/>
            </a:xfrm>
            <a:prstGeom prst="ellipse">
              <a:avLst/>
            </a:prstGeom>
            <a:solidFill>
              <a:srgbClr val="68686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sp>
        <p:nvSpPr>
          <p:cNvPr id="68" name="Text Placeholder 3"/>
          <p:cNvSpPr txBox="1">
            <a:spLocks/>
          </p:cNvSpPr>
          <p:nvPr/>
        </p:nvSpPr>
        <p:spPr>
          <a:xfrm>
            <a:off x="3605309" y="5087220"/>
            <a:ext cx="716542"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17%</a:t>
            </a:r>
          </a:p>
        </p:txBody>
      </p:sp>
      <p:sp>
        <p:nvSpPr>
          <p:cNvPr id="69" name="Text Placeholder 3"/>
          <p:cNvSpPr txBox="1">
            <a:spLocks/>
          </p:cNvSpPr>
          <p:nvPr/>
        </p:nvSpPr>
        <p:spPr>
          <a:xfrm>
            <a:off x="6149166" y="3352192"/>
            <a:ext cx="716543"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45%</a:t>
            </a:r>
          </a:p>
        </p:txBody>
      </p:sp>
      <p:sp>
        <p:nvSpPr>
          <p:cNvPr id="70" name="Text Placeholder 3"/>
          <p:cNvSpPr txBox="1">
            <a:spLocks/>
          </p:cNvSpPr>
          <p:nvPr/>
        </p:nvSpPr>
        <p:spPr>
          <a:xfrm>
            <a:off x="4034271" y="4080216"/>
            <a:ext cx="716542"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21%</a:t>
            </a:r>
          </a:p>
        </p:txBody>
      </p:sp>
      <p:sp>
        <p:nvSpPr>
          <p:cNvPr id="71" name="Text Placeholder 3"/>
          <p:cNvSpPr txBox="1">
            <a:spLocks/>
          </p:cNvSpPr>
          <p:nvPr/>
        </p:nvSpPr>
        <p:spPr>
          <a:xfrm>
            <a:off x="5004710" y="3397415"/>
            <a:ext cx="716542"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32%</a:t>
            </a:r>
          </a:p>
        </p:txBody>
      </p:sp>
      <p:sp>
        <p:nvSpPr>
          <p:cNvPr id="78" name="Text Placeholder 3"/>
          <p:cNvSpPr txBox="1">
            <a:spLocks/>
          </p:cNvSpPr>
          <p:nvPr/>
        </p:nvSpPr>
        <p:spPr>
          <a:xfrm>
            <a:off x="7323333" y="4549555"/>
            <a:ext cx="716543"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82%</a:t>
            </a:r>
          </a:p>
        </p:txBody>
      </p:sp>
      <p:sp>
        <p:nvSpPr>
          <p:cNvPr id="34" name="TextBox 33"/>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E4F54"/>
                </a:solidFill>
                <a:latin typeface="Candara" panose="020E0502030303020204" pitchFamily="34" charset="0"/>
              </a:rPr>
              <a:t>TITLE GOES HERE</a:t>
            </a:r>
          </a:p>
          <a:p>
            <a:pPr algn="ctr"/>
            <a:r>
              <a:rPr lang="en-US" dirty="0">
                <a:solidFill>
                  <a:srgbClr val="4E4F54"/>
                </a:solidFill>
                <a:latin typeface="Candara" panose="020E0502030303020204" pitchFamily="34" charset="0"/>
              </a:rPr>
              <a:t>Your Subtitle</a:t>
            </a:r>
          </a:p>
        </p:txBody>
      </p:sp>
      <p:sp>
        <p:nvSpPr>
          <p:cNvPr id="35" name="TextBox 34"/>
          <p:cNvSpPr txBox="1"/>
          <p:nvPr/>
        </p:nvSpPr>
        <p:spPr>
          <a:xfrm>
            <a:off x="133811" y="4861186"/>
            <a:ext cx="3152441" cy="892552"/>
          </a:xfrm>
          <a:prstGeom prst="rect">
            <a:avLst/>
          </a:prstGeom>
          <a:noFill/>
        </p:spPr>
        <p:txBody>
          <a:bodyPr wrap="square" rtlCol="0">
            <a:spAutoFit/>
          </a:bodyPr>
          <a:lstStyle/>
          <a:p>
            <a:r>
              <a:rPr lang="en-US" sz="1400" b="1" dirty="0">
                <a:solidFill>
                  <a:srgbClr val="34738D"/>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6" name="TextBox 35"/>
          <p:cNvSpPr txBox="1"/>
          <p:nvPr/>
        </p:nvSpPr>
        <p:spPr>
          <a:xfrm>
            <a:off x="133811" y="3517754"/>
            <a:ext cx="3339792" cy="892552"/>
          </a:xfrm>
          <a:prstGeom prst="rect">
            <a:avLst/>
          </a:prstGeom>
          <a:noFill/>
        </p:spPr>
        <p:txBody>
          <a:bodyPr wrap="square" rtlCol="0">
            <a:spAutoFit/>
          </a:bodyPr>
          <a:lstStyle/>
          <a:p>
            <a:r>
              <a:rPr lang="en-US" sz="1400" b="1" dirty="0">
                <a:solidFill>
                  <a:srgbClr val="189A80"/>
                </a:solidFill>
                <a:latin typeface="Candara" panose="020E0502030303020204" pitchFamily="34" charset="0"/>
              </a:rPr>
              <a:t>LOREM IPSUM</a:t>
            </a:r>
          </a:p>
          <a:p>
            <a:endParaRPr lang="en-US" sz="200" dirty="0">
              <a:solidFill>
                <a:srgbClr val="189A80"/>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7" name="TextBox 36"/>
          <p:cNvSpPr txBox="1"/>
          <p:nvPr/>
        </p:nvSpPr>
        <p:spPr>
          <a:xfrm>
            <a:off x="1856982" y="2185754"/>
            <a:ext cx="3471224" cy="892552"/>
          </a:xfrm>
          <a:prstGeom prst="rect">
            <a:avLst/>
          </a:prstGeom>
          <a:noFill/>
        </p:spPr>
        <p:txBody>
          <a:bodyPr wrap="square" rtlCol="0">
            <a:spAutoFit/>
          </a:bodyPr>
          <a:lstStyle/>
          <a:p>
            <a:r>
              <a:rPr lang="en-US" sz="1400" b="1" dirty="0">
                <a:solidFill>
                  <a:srgbClr val="EF9D27"/>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8" name="TextBox 37"/>
          <p:cNvSpPr txBox="1"/>
          <p:nvPr/>
        </p:nvSpPr>
        <p:spPr>
          <a:xfrm>
            <a:off x="9399709" y="4676520"/>
            <a:ext cx="2533560" cy="1077218"/>
          </a:xfrm>
          <a:prstGeom prst="rect">
            <a:avLst/>
          </a:prstGeom>
          <a:noFill/>
        </p:spPr>
        <p:txBody>
          <a:bodyPr wrap="square" rtlCol="0">
            <a:spAutoFit/>
          </a:bodyPr>
          <a:lstStyle/>
          <a:p>
            <a:r>
              <a:rPr lang="en-US" sz="1400" b="1" dirty="0">
                <a:solidFill>
                  <a:srgbClr val="564267"/>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9" name="TextBox 38"/>
          <p:cNvSpPr txBox="1"/>
          <p:nvPr/>
        </p:nvSpPr>
        <p:spPr>
          <a:xfrm>
            <a:off x="6748754" y="2052137"/>
            <a:ext cx="4689837" cy="707886"/>
          </a:xfrm>
          <a:prstGeom prst="rect">
            <a:avLst/>
          </a:prstGeom>
          <a:noFill/>
        </p:spPr>
        <p:txBody>
          <a:bodyPr wrap="square" rtlCol="0">
            <a:spAutoFit/>
          </a:bodyPr>
          <a:lstStyle/>
          <a:p>
            <a:r>
              <a:rPr lang="en-US" sz="1400" b="1" dirty="0">
                <a:solidFill>
                  <a:srgbClr val="D34132"/>
                </a:solidFill>
                <a:latin typeface="Candara" panose="020E0502030303020204" pitchFamily="34" charset="0"/>
              </a:rPr>
              <a:t>LOREM IPSUM</a:t>
            </a:r>
          </a:p>
          <a:p>
            <a:endParaRPr lang="en-US" sz="200" dirty="0">
              <a:solidFill>
                <a:srgbClr val="D34132"/>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pic>
        <p:nvPicPr>
          <p:cNvPr id="21" name="Picture 20">
            <a:hlinkClick r:id="rId3"/>
            <a:extLst>
              <a:ext uri="{FF2B5EF4-FFF2-40B4-BE49-F238E27FC236}">
                <a16:creationId xmlns:a16="http://schemas.microsoft.com/office/drawing/2014/main" id="{6B2D6A21-3204-4A5A-B878-33A591788C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7317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p:cTn id="11" dur="500" fill="hold"/>
                                        <p:tgtEl>
                                          <p:spTgt spid="56"/>
                                        </p:tgtEl>
                                        <p:attrNameLst>
                                          <p:attrName>ppt_w</p:attrName>
                                        </p:attrNameLst>
                                      </p:cBhvr>
                                      <p:tavLst>
                                        <p:tav tm="0">
                                          <p:val>
                                            <p:fltVal val="0"/>
                                          </p:val>
                                        </p:tav>
                                        <p:tav tm="100000">
                                          <p:val>
                                            <p:strVal val="#ppt_w"/>
                                          </p:val>
                                        </p:tav>
                                      </p:tavLst>
                                    </p:anim>
                                    <p:anim calcmode="lin" valueType="num">
                                      <p:cBhvr>
                                        <p:cTn id="12" dur="500" fill="hold"/>
                                        <p:tgtEl>
                                          <p:spTgt spid="56"/>
                                        </p:tgtEl>
                                        <p:attrNameLst>
                                          <p:attrName>ppt_h</p:attrName>
                                        </p:attrNameLst>
                                      </p:cBhvr>
                                      <p:tavLst>
                                        <p:tav tm="0">
                                          <p:val>
                                            <p:fltVal val="0"/>
                                          </p:val>
                                        </p:tav>
                                        <p:tav tm="100000">
                                          <p:val>
                                            <p:strVal val="#ppt_h"/>
                                          </p:val>
                                        </p:tav>
                                      </p:tavLst>
                                    </p:anim>
                                    <p:animEffect transition="in" filter="fade">
                                      <p:cBhvr>
                                        <p:cTn id="13" dur="500"/>
                                        <p:tgtEl>
                                          <p:spTgt spid="5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strips(upLeft)">
                                      <p:cBhvr>
                                        <p:cTn id="17" dur="500"/>
                                        <p:tgtEl>
                                          <p:spTgt spid="54"/>
                                        </p:tgtEl>
                                      </p:cBhvr>
                                    </p:animEffect>
                                  </p:childTnLst>
                                </p:cTn>
                              </p:par>
                            </p:childTnLst>
                          </p:cTn>
                        </p:par>
                        <p:par>
                          <p:cTn id="18" fill="hold">
                            <p:stCondLst>
                              <p:cond delay="1500"/>
                            </p:stCondLst>
                            <p:childTnLst>
                              <p:par>
                                <p:cTn id="19" presetID="53" presetClass="entr" presetSubtype="0" fill="hold" grpId="0" nodeType="afterEffect">
                                  <p:stCondLst>
                                    <p:cond delay="0"/>
                                  </p:stCondLst>
                                  <p:childTnLst>
                                    <p:set>
                                      <p:cBhvr>
                                        <p:cTn id="20" dur="1" fill="hold">
                                          <p:stCondLst>
                                            <p:cond delay="0"/>
                                          </p:stCondLst>
                                        </p:cTn>
                                        <p:tgtEl>
                                          <p:spTgt spid="68"/>
                                        </p:tgtEl>
                                        <p:attrNameLst>
                                          <p:attrName>style.visibility</p:attrName>
                                        </p:attrNameLst>
                                      </p:cBhvr>
                                      <p:to>
                                        <p:strVal val="visible"/>
                                      </p:to>
                                    </p:set>
                                    <p:anim calcmode="lin" valueType="num">
                                      <p:cBhvr>
                                        <p:cTn id="21" dur="500" fill="hold"/>
                                        <p:tgtEl>
                                          <p:spTgt spid="68"/>
                                        </p:tgtEl>
                                        <p:attrNameLst>
                                          <p:attrName>ppt_w</p:attrName>
                                        </p:attrNameLst>
                                      </p:cBhvr>
                                      <p:tavLst>
                                        <p:tav tm="0">
                                          <p:val>
                                            <p:fltVal val="0"/>
                                          </p:val>
                                        </p:tav>
                                        <p:tav tm="100000">
                                          <p:val>
                                            <p:strVal val="#ppt_w"/>
                                          </p:val>
                                        </p:tav>
                                      </p:tavLst>
                                    </p:anim>
                                    <p:anim calcmode="lin" valueType="num">
                                      <p:cBhvr>
                                        <p:cTn id="22" dur="500" fill="hold"/>
                                        <p:tgtEl>
                                          <p:spTgt spid="68"/>
                                        </p:tgtEl>
                                        <p:attrNameLst>
                                          <p:attrName>ppt_h</p:attrName>
                                        </p:attrNameLst>
                                      </p:cBhvr>
                                      <p:tavLst>
                                        <p:tav tm="0">
                                          <p:val>
                                            <p:fltVal val="0"/>
                                          </p:val>
                                        </p:tav>
                                        <p:tav tm="100000">
                                          <p:val>
                                            <p:strVal val="#ppt_h"/>
                                          </p:val>
                                        </p:tav>
                                      </p:tavLst>
                                    </p:anim>
                                    <p:animEffect transition="in" filter="fade">
                                      <p:cBhvr>
                                        <p:cTn id="23" dur="500"/>
                                        <p:tgtEl>
                                          <p:spTgt spid="68"/>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up)">
                                      <p:cBhvr>
                                        <p:cTn id="27" dur="500"/>
                                        <p:tgtEl>
                                          <p:spTgt spid="35"/>
                                        </p:tgtEl>
                                      </p:cBhvr>
                                    </p:animEffect>
                                  </p:childTnLst>
                                </p:cTn>
                              </p:par>
                            </p:childTnLst>
                          </p:cTn>
                        </p:par>
                        <p:par>
                          <p:cTn id="28" fill="hold">
                            <p:stCondLst>
                              <p:cond delay="2500"/>
                            </p:stCondLst>
                            <p:childTnLst>
                              <p:par>
                                <p:cTn id="29" presetID="18" presetClass="entr" presetSubtype="9" fill="hold" grpId="0" nodeType="after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strips(upLeft)">
                                      <p:cBhvr>
                                        <p:cTn id="31" dur="500"/>
                                        <p:tgtEl>
                                          <p:spTgt spid="48"/>
                                        </p:tgtEl>
                                      </p:cBhvr>
                                    </p:animEffect>
                                  </p:childTnLst>
                                </p:cTn>
                              </p:par>
                            </p:childTnLst>
                          </p:cTn>
                        </p:par>
                        <p:par>
                          <p:cTn id="32" fill="hold">
                            <p:stCondLst>
                              <p:cond delay="3000"/>
                            </p:stCondLst>
                            <p:childTnLst>
                              <p:par>
                                <p:cTn id="33" presetID="53" presetClass="entr" presetSubtype="0" fill="hold" grpId="0" nodeType="afterEffect">
                                  <p:stCondLst>
                                    <p:cond delay="0"/>
                                  </p:stCondLst>
                                  <p:childTnLst>
                                    <p:set>
                                      <p:cBhvr>
                                        <p:cTn id="34" dur="1" fill="hold">
                                          <p:stCondLst>
                                            <p:cond delay="0"/>
                                          </p:stCondLst>
                                        </p:cTn>
                                        <p:tgtEl>
                                          <p:spTgt spid="70"/>
                                        </p:tgtEl>
                                        <p:attrNameLst>
                                          <p:attrName>style.visibility</p:attrName>
                                        </p:attrNameLst>
                                      </p:cBhvr>
                                      <p:to>
                                        <p:strVal val="visible"/>
                                      </p:to>
                                    </p:set>
                                    <p:anim calcmode="lin" valueType="num">
                                      <p:cBhvr>
                                        <p:cTn id="35" dur="500" fill="hold"/>
                                        <p:tgtEl>
                                          <p:spTgt spid="70"/>
                                        </p:tgtEl>
                                        <p:attrNameLst>
                                          <p:attrName>ppt_w</p:attrName>
                                        </p:attrNameLst>
                                      </p:cBhvr>
                                      <p:tavLst>
                                        <p:tav tm="0">
                                          <p:val>
                                            <p:fltVal val="0"/>
                                          </p:val>
                                        </p:tav>
                                        <p:tav tm="100000">
                                          <p:val>
                                            <p:strVal val="#ppt_w"/>
                                          </p:val>
                                        </p:tav>
                                      </p:tavLst>
                                    </p:anim>
                                    <p:anim calcmode="lin" valueType="num">
                                      <p:cBhvr>
                                        <p:cTn id="36" dur="500" fill="hold"/>
                                        <p:tgtEl>
                                          <p:spTgt spid="70"/>
                                        </p:tgtEl>
                                        <p:attrNameLst>
                                          <p:attrName>ppt_h</p:attrName>
                                        </p:attrNameLst>
                                      </p:cBhvr>
                                      <p:tavLst>
                                        <p:tav tm="0">
                                          <p:val>
                                            <p:fltVal val="0"/>
                                          </p:val>
                                        </p:tav>
                                        <p:tav tm="100000">
                                          <p:val>
                                            <p:strVal val="#ppt_h"/>
                                          </p:val>
                                        </p:tav>
                                      </p:tavLst>
                                    </p:anim>
                                    <p:animEffect transition="in" filter="fade">
                                      <p:cBhvr>
                                        <p:cTn id="37" dur="500"/>
                                        <p:tgtEl>
                                          <p:spTgt spid="70"/>
                                        </p:tgtEl>
                                      </p:cBhvr>
                                    </p:animEffect>
                                  </p:childTnLst>
                                </p:cTn>
                              </p:par>
                            </p:childTnLst>
                          </p:cTn>
                        </p:par>
                        <p:par>
                          <p:cTn id="38" fill="hold">
                            <p:stCondLst>
                              <p:cond delay="3500"/>
                            </p:stCondLst>
                            <p:childTnLst>
                              <p:par>
                                <p:cTn id="39" presetID="22" presetClass="entr" presetSubtype="1"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wipe(up)">
                                      <p:cBhvr>
                                        <p:cTn id="41" dur="500"/>
                                        <p:tgtEl>
                                          <p:spTgt spid="36"/>
                                        </p:tgtEl>
                                      </p:cBhvr>
                                    </p:animEffect>
                                  </p:childTnLst>
                                </p:cTn>
                              </p:par>
                            </p:childTnLst>
                          </p:cTn>
                        </p:par>
                        <p:par>
                          <p:cTn id="42" fill="hold">
                            <p:stCondLst>
                              <p:cond delay="4000"/>
                            </p:stCondLst>
                            <p:childTnLst>
                              <p:par>
                                <p:cTn id="43" presetID="18" presetClass="entr" presetSubtype="9"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strips(upLeft)">
                                      <p:cBhvr>
                                        <p:cTn id="45" dur="500"/>
                                        <p:tgtEl>
                                          <p:spTgt spid="49"/>
                                        </p:tgtEl>
                                      </p:cBhvr>
                                    </p:animEffect>
                                  </p:childTnLst>
                                </p:cTn>
                              </p:par>
                            </p:childTnLst>
                          </p:cTn>
                        </p:par>
                        <p:par>
                          <p:cTn id="46" fill="hold">
                            <p:stCondLst>
                              <p:cond delay="4500"/>
                            </p:stCondLst>
                            <p:childTnLst>
                              <p:par>
                                <p:cTn id="47" presetID="53" presetClass="entr" presetSubtype="0"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p:cTn id="49" dur="500" fill="hold"/>
                                        <p:tgtEl>
                                          <p:spTgt spid="71"/>
                                        </p:tgtEl>
                                        <p:attrNameLst>
                                          <p:attrName>ppt_w</p:attrName>
                                        </p:attrNameLst>
                                      </p:cBhvr>
                                      <p:tavLst>
                                        <p:tav tm="0">
                                          <p:val>
                                            <p:fltVal val="0"/>
                                          </p:val>
                                        </p:tav>
                                        <p:tav tm="100000">
                                          <p:val>
                                            <p:strVal val="#ppt_w"/>
                                          </p:val>
                                        </p:tav>
                                      </p:tavLst>
                                    </p:anim>
                                    <p:anim calcmode="lin" valueType="num">
                                      <p:cBhvr>
                                        <p:cTn id="50" dur="500" fill="hold"/>
                                        <p:tgtEl>
                                          <p:spTgt spid="71"/>
                                        </p:tgtEl>
                                        <p:attrNameLst>
                                          <p:attrName>ppt_h</p:attrName>
                                        </p:attrNameLst>
                                      </p:cBhvr>
                                      <p:tavLst>
                                        <p:tav tm="0">
                                          <p:val>
                                            <p:fltVal val="0"/>
                                          </p:val>
                                        </p:tav>
                                        <p:tav tm="100000">
                                          <p:val>
                                            <p:strVal val="#ppt_h"/>
                                          </p:val>
                                        </p:tav>
                                      </p:tavLst>
                                    </p:anim>
                                    <p:animEffect transition="in" filter="fade">
                                      <p:cBhvr>
                                        <p:cTn id="51" dur="500"/>
                                        <p:tgtEl>
                                          <p:spTgt spid="71"/>
                                        </p:tgtEl>
                                      </p:cBhvr>
                                    </p:animEffect>
                                  </p:childTnLst>
                                </p:cTn>
                              </p:par>
                            </p:childTnLst>
                          </p:cTn>
                        </p:par>
                        <p:par>
                          <p:cTn id="52" fill="hold">
                            <p:stCondLst>
                              <p:cond delay="5000"/>
                            </p:stCondLst>
                            <p:childTnLst>
                              <p:par>
                                <p:cTn id="53" presetID="22" presetClass="entr" presetSubtype="1"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up)">
                                      <p:cBhvr>
                                        <p:cTn id="55" dur="500"/>
                                        <p:tgtEl>
                                          <p:spTgt spid="37"/>
                                        </p:tgtEl>
                                      </p:cBhvr>
                                    </p:animEffect>
                                  </p:childTnLst>
                                </p:cTn>
                              </p:par>
                            </p:childTnLst>
                          </p:cTn>
                        </p:par>
                        <p:par>
                          <p:cTn id="56" fill="hold">
                            <p:stCondLst>
                              <p:cond delay="5500"/>
                            </p:stCondLst>
                            <p:childTnLst>
                              <p:par>
                                <p:cTn id="57" presetID="18" presetClass="entr" presetSubtype="3"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Effect transition="in" filter="strips(upRight)">
                                      <p:cBhvr>
                                        <p:cTn id="59" dur="500"/>
                                        <p:tgtEl>
                                          <p:spTgt spid="50"/>
                                        </p:tgtEl>
                                      </p:cBhvr>
                                    </p:animEffect>
                                  </p:childTnLst>
                                </p:cTn>
                              </p:par>
                            </p:childTnLst>
                          </p:cTn>
                        </p:par>
                        <p:par>
                          <p:cTn id="60" fill="hold">
                            <p:stCondLst>
                              <p:cond delay="6000"/>
                            </p:stCondLst>
                            <p:childTnLst>
                              <p:par>
                                <p:cTn id="61" presetID="53" presetClass="entr" presetSubtype="0" fill="hold" grpId="0" nodeType="afterEffect">
                                  <p:stCondLst>
                                    <p:cond delay="0"/>
                                  </p:stCondLst>
                                  <p:childTnLst>
                                    <p:set>
                                      <p:cBhvr>
                                        <p:cTn id="62" dur="1" fill="hold">
                                          <p:stCondLst>
                                            <p:cond delay="0"/>
                                          </p:stCondLst>
                                        </p:cTn>
                                        <p:tgtEl>
                                          <p:spTgt spid="69"/>
                                        </p:tgtEl>
                                        <p:attrNameLst>
                                          <p:attrName>style.visibility</p:attrName>
                                        </p:attrNameLst>
                                      </p:cBhvr>
                                      <p:to>
                                        <p:strVal val="visible"/>
                                      </p:to>
                                    </p:set>
                                    <p:anim calcmode="lin" valueType="num">
                                      <p:cBhvr>
                                        <p:cTn id="63" dur="500" fill="hold"/>
                                        <p:tgtEl>
                                          <p:spTgt spid="69"/>
                                        </p:tgtEl>
                                        <p:attrNameLst>
                                          <p:attrName>ppt_w</p:attrName>
                                        </p:attrNameLst>
                                      </p:cBhvr>
                                      <p:tavLst>
                                        <p:tav tm="0">
                                          <p:val>
                                            <p:fltVal val="0"/>
                                          </p:val>
                                        </p:tav>
                                        <p:tav tm="100000">
                                          <p:val>
                                            <p:strVal val="#ppt_w"/>
                                          </p:val>
                                        </p:tav>
                                      </p:tavLst>
                                    </p:anim>
                                    <p:anim calcmode="lin" valueType="num">
                                      <p:cBhvr>
                                        <p:cTn id="64" dur="500" fill="hold"/>
                                        <p:tgtEl>
                                          <p:spTgt spid="69"/>
                                        </p:tgtEl>
                                        <p:attrNameLst>
                                          <p:attrName>ppt_h</p:attrName>
                                        </p:attrNameLst>
                                      </p:cBhvr>
                                      <p:tavLst>
                                        <p:tav tm="0">
                                          <p:val>
                                            <p:fltVal val="0"/>
                                          </p:val>
                                        </p:tav>
                                        <p:tav tm="100000">
                                          <p:val>
                                            <p:strVal val="#ppt_h"/>
                                          </p:val>
                                        </p:tav>
                                      </p:tavLst>
                                    </p:anim>
                                    <p:animEffect transition="in" filter="fade">
                                      <p:cBhvr>
                                        <p:cTn id="65" dur="500"/>
                                        <p:tgtEl>
                                          <p:spTgt spid="69"/>
                                        </p:tgtEl>
                                      </p:cBhvr>
                                    </p:animEffect>
                                  </p:childTnLst>
                                </p:cTn>
                              </p:par>
                            </p:childTnLst>
                          </p:cTn>
                        </p:par>
                        <p:par>
                          <p:cTn id="66" fill="hold">
                            <p:stCondLst>
                              <p:cond delay="6500"/>
                            </p:stCondLst>
                            <p:childTnLst>
                              <p:par>
                                <p:cTn id="67" presetID="22" presetClass="entr" presetSubtype="1"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Effect transition="in" filter="wipe(up)">
                                      <p:cBhvr>
                                        <p:cTn id="69" dur="500"/>
                                        <p:tgtEl>
                                          <p:spTgt spid="39"/>
                                        </p:tgtEl>
                                      </p:cBhvr>
                                    </p:animEffect>
                                  </p:childTnLst>
                                </p:cTn>
                              </p:par>
                            </p:childTnLst>
                          </p:cTn>
                        </p:par>
                        <p:par>
                          <p:cTn id="70" fill="hold">
                            <p:stCondLst>
                              <p:cond delay="7000"/>
                            </p:stCondLst>
                            <p:childTnLst>
                              <p:par>
                                <p:cTn id="71" presetID="18" presetClass="entr" presetSubtype="3"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upRight)">
                                      <p:cBhvr>
                                        <p:cTn id="73" dur="500"/>
                                        <p:tgtEl>
                                          <p:spTgt spid="51"/>
                                        </p:tgtEl>
                                      </p:cBhvr>
                                    </p:animEffect>
                                  </p:childTnLst>
                                </p:cTn>
                              </p:par>
                            </p:childTnLst>
                          </p:cTn>
                        </p:par>
                        <p:par>
                          <p:cTn id="74" fill="hold">
                            <p:stCondLst>
                              <p:cond delay="7500"/>
                            </p:stCondLst>
                            <p:childTnLst>
                              <p:par>
                                <p:cTn id="75" presetID="53" presetClass="entr" presetSubtype="0" fill="hold" grpId="0" nodeType="afterEffect">
                                  <p:stCondLst>
                                    <p:cond delay="0"/>
                                  </p:stCondLst>
                                  <p:childTnLst>
                                    <p:set>
                                      <p:cBhvr>
                                        <p:cTn id="76" dur="1" fill="hold">
                                          <p:stCondLst>
                                            <p:cond delay="0"/>
                                          </p:stCondLst>
                                        </p:cTn>
                                        <p:tgtEl>
                                          <p:spTgt spid="78"/>
                                        </p:tgtEl>
                                        <p:attrNameLst>
                                          <p:attrName>style.visibility</p:attrName>
                                        </p:attrNameLst>
                                      </p:cBhvr>
                                      <p:to>
                                        <p:strVal val="visible"/>
                                      </p:to>
                                    </p:set>
                                    <p:anim calcmode="lin" valueType="num">
                                      <p:cBhvr>
                                        <p:cTn id="77" dur="500" fill="hold"/>
                                        <p:tgtEl>
                                          <p:spTgt spid="78"/>
                                        </p:tgtEl>
                                        <p:attrNameLst>
                                          <p:attrName>ppt_w</p:attrName>
                                        </p:attrNameLst>
                                      </p:cBhvr>
                                      <p:tavLst>
                                        <p:tav tm="0">
                                          <p:val>
                                            <p:fltVal val="0"/>
                                          </p:val>
                                        </p:tav>
                                        <p:tav tm="100000">
                                          <p:val>
                                            <p:strVal val="#ppt_w"/>
                                          </p:val>
                                        </p:tav>
                                      </p:tavLst>
                                    </p:anim>
                                    <p:anim calcmode="lin" valueType="num">
                                      <p:cBhvr>
                                        <p:cTn id="78" dur="500" fill="hold"/>
                                        <p:tgtEl>
                                          <p:spTgt spid="78"/>
                                        </p:tgtEl>
                                        <p:attrNameLst>
                                          <p:attrName>ppt_h</p:attrName>
                                        </p:attrNameLst>
                                      </p:cBhvr>
                                      <p:tavLst>
                                        <p:tav tm="0">
                                          <p:val>
                                            <p:fltVal val="0"/>
                                          </p:val>
                                        </p:tav>
                                        <p:tav tm="100000">
                                          <p:val>
                                            <p:strVal val="#ppt_h"/>
                                          </p:val>
                                        </p:tav>
                                      </p:tavLst>
                                    </p:anim>
                                    <p:animEffect transition="in" filter="fade">
                                      <p:cBhvr>
                                        <p:cTn id="79" dur="500"/>
                                        <p:tgtEl>
                                          <p:spTgt spid="78"/>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wipe(up)">
                                      <p:cBhvr>
                                        <p:cTn id="8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4" grpId="0" animBg="1"/>
      <p:bldP spid="68" grpId="0"/>
      <p:bldP spid="69" grpId="0"/>
      <p:bldP spid="70" grpId="0"/>
      <p:bldP spid="71" grpId="0"/>
      <p:bldP spid="78" grpId="0"/>
      <p:bldP spid="34" grpId="0"/>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1319</Words>
  <Application>Microsoft Office PowerPoint</Application>
  <PresentationFormat>Widescreen</PresentationFormat>
  <Paragraphs>69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2018-11-28T18:38:10Z</dcterms:modified>
</cp:coreProperties>
</file>