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1443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C4F54"/>
                  </a:solidFill>
                  <a:latin typeface="Candara" panose="020E0502030303020204" pitchFamily="34" charset="0"/>
                </a:rPr>
                <a:t>LOREM IPSUM</a:t>
              </a:r>
            </a:p>
            <a:p>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34738D"/>
                  </a:solidFill>
                  <a:latin typeface="Lato"/>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C4F54"/>
                  </a:solidFill>
                  <a:latin typeface="Candara" panose="020E0502030303020204" pitchFamily="34" charset="0"/>
                </a:rPr>
                <a:t>LOREM IPSUM</a:t>
              </a:r>
            </a:p>
            <a:p>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189A80"/>
                  </a:solidFill>
                  <a:latin typeface="Lato"/>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C4F54"/>
                  </a:solidFill>
                  <a:latin typeface="Candara" panose="020E0502030303020204" pitchFamily="34" charset="0"/>
                </a:rPr>
                <a:t>LOREM IPSUM</a:t>
              </a:r>
            </a:p>
            <a:p>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EF9D27"/>
                  </a:solidFill>
                  <a:latin typeface="Lato"/>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C4F54"/>
                  </a:solidFill>
                  <a:latin typeface="Candara" panose="020E0502030303020204" pitchFamily="34" charset="0"/>
                </a:rPr>
                <a:t>LOREM IPSUM</a:t>
              </a:r>
            </a:p>
            <a:p>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564267"/>
                  </a:solidFill>
                  <a:latin typeface="Lato"/>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C4F54"/>
                  </a:solidFill>
                  <a:latin typeface="Candara" panose="020E0502030303020204" pitchFamily="34" charset="0"/>
                </a:rPr>
                <a:t>LOREM IPSUM</a:t>
              </a:r>
            </a:p>
            <a:p>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D34132"/>
                  </a:solidFill>
                  <a:latin typeface="Lato"/>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pic>
        <p:nvPicPr>
          <p:cNvPr id="43" name="Picture 42">
            <a:hlinkClick r:id="rId2"/>
            <a:extLst>
              <a:ext uri="{FF2B5EF4-FFF2-40B4-BE49-F238E27FC236}">
                <a16:creationId xmlns:a16="http://schemas.microsoft.com/office/drawing/2014/main" id="{8BD6FBEE-09FE-4451-8893-AF62E82116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5978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1341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2018-11-28T18:35:05Z</dcterms:modified>
</cp:coreProperties>
</file>