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256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D34132"/>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EF9D27"/>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189A80"/>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34738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b="1" dirty="0">
                <a:solidFill>
                  <a:srgbClr val="4C4F54"/>
                </a:solidFill>
                <a:latin typeface="Candara" panose="020E0502030303020204" pitchFamily="34" charset="0"/>
              </a:rPr>
              <a:t>LOREM IPSUM DOLOR</a:t>
            </a:r>
          </a:p>
          <a:p>
            <a:endParaRPr lang="en-US" sz="10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4C4F54"/>
                </a:solidFill>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4C4F54"/>
                </a:solidFill>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4C4F54"/>
                </a:solidFill>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4C4F54"/>
                </a:solidFill>
                <a:latin typeface="Lato" panose="020F0502020204030203"/>
              </a:rPr>
              <a:t>25%</a:t>
            </a:r>
          </a:p>
        </p:txBody>
      </p:sp>
      <p:pic>
        <p:nvPicPr>
          <p:cNvPr id="21" name="Picture 20">
            <a:hlinkClick r:id="rId2"/>
            <a:extLst>
              <a:ext uri="{FF2B5EF4-FFF2-40B4-BE49-F238E27FC236}">
                <a16:creationId xmlns:a16="http://schemas.microsoft.com/office/drawing/2014/main" id="{07E8F944-AD4F-4C87-9270-7374FF2997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95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1325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2018-11-28T18:30:48Z</dcterms:modified>
</cp:coreProperties>
</file>