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0" d="100"/>
          <a:sy n="90" d="100"/>
        </p:scale>
        <p:origin x="108" y="3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2/4/2018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708082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2/4/2018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2/4/2018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2/4/2018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2/4/2018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image" Target="../media/image4.png"/><Relationship Id="rId5" Type="http://schemas.openxmlformats.org/officeDocument/2006/relationships/hyperlink" Target="http://powerpoint.sage-fox.com/" TargetMode="Externa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2">
                    <a:lumMod val="25000"/>
                  </a:schemeClr>
                </a:solidFill>
                <a:latin typeface="Candara" panose="020E0502030303020204" pitchFamily="34" charset="0"/>
              </a:rPr>
              <a:t>TITLE GOES HERE</a:t>
            </a:r>
          </a:p>
          <a:p>
            <a:pPr algn="ctr"/>
            <a:r>
              <a:rPr lang="en-US" dirty="0">
                <a:solidFill>
                  <a:schemeClr val="bg2">
                    <a:lumMod val="25000"/>
                  </a:schemeClr>
                </a:solidFill>
                <a:latin typeface="Candara" panose="020E0502030303020204" pitchFamily="34" charset="0"/>
              </a:rPr>
              <a:t>Your Subtitle</a:t>
            </a:r>
          </a:p>
        </p:txBody>
      </p:sp>
      <p:sp>
        <p:nvSpPr>
          <p:cNvPr id="2" name="Rectangle 1">
            <a:extLst>
              <a:ext uri="{FF2B5EF4-FFF2-40B4-BE49-F238E27FC236}">
                <a16:creationId xmlns:a16="http://schemas.microsoft.com/office/drawing/2014/main" id="{0C7355F2-ED68-442E-A58F-DC9C15EDB6FE}"/>
              </a:ext>
            </a:extLst>
          </p:cNvPr>
          <p:cNvSpPr/>
          <p:nvPr/>
        </p:nvSpPr>
        <p:spPr>
          <a:xfrm>
            <a:off x="-1" y="1304668"/>
            <a:ext cx="4078224" cy="1463040"/>
          </a:xfrm>
          <a:prstGeom prst="rect">
            <a:avLst/>
          </a:prstGeom>
          <a:solidFill>
            <a:srgbClr val="FF2B2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FEC72D6F-FB26-4446-9280-1DC287540D0C}"/>
              </a:ext>
            </a:extLst>
          </p:cNvPr>
          <p:cNvSpPr/>
          <p:nvPr/>
        </p:nvSpPr>
        <p:spPr>
          <a:xfrm>
            <a:off x="-2" y="5550195"/>
            <a:ext cx="4078224" cy="1307806"/>
          </a:xfrm>
          <a:prstGeom prst="rect">
            <a:avLst/>
          </a:prstGeom>
          <a:solidFill>
            <a:srgbClr val="FF2B2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9A8074E5-759F-4B2C-9E30-7633B0475DBF}"/>
              </a:ext>
            </a:extLst>
          </p:cNvPr>
          <p:cNvSpPr/>
          <p:nvPr/>
        </p:nvSpPr>
        <p:spPr>
          <a:xfrm>
            <a:off x="-1" y="2877287"/>
            <a:ext cx="4078224" cy="2562447"/>
          </a:xfrm>
          <a:prstGeom prst="rect">
            <a:avLst/>
          </a:prstGeom>
          <a:blipFill>
            <a:blip r:embed="rId2"/>
            <a:stretch>
              <a:fillRect/>
            </a:stretch>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23">
            <a:extLst>
              <a:ext uri="{FF2B5EF4-FFF2-40B4-BE49-F238E27FC236}">
                <a16:creationId xmlns:a16="http://schemas.microsoft.com/office/drawing/2014/main" id="{A1168454-3903-44E2-814B-9293DC8D6455}"/>
              </a:ext>
            </a:extLst>
          </p:cNvPr>
          <p:cNvSpPr>
            <a:spLocks noChangeArrowheads="1"/>
          </p:cNvSpPr>
          <p:nvPr/>
        </p:nvSpPr>
        <p:spPr bwMode="auto">
          <a:xfrm>
            <a:off x="1049053" y="5792202"/>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11" name="Freeform 25">
            <a:extLst>
              <a:ext uri="{FF2B5EF4-FFF2-40B4-BE49-F238E27FC236}">
                <a16:creationId xmlns:a16="http://schemas.microsoft.com/office/drawing/2014/main" id="{D2FBCA0E-D5DC-4E2E-9D4B-F9E29BF6AC61}"/>
              </a:ext>
            </a:extLst>
          </p:cNvPr>
          <p:cNvSpPr>
            <a:spLocks noChangeArrowheads="1"/>
          </p:cNvSpPr>
          <p:nvPr/>
        </p:nvSpPr>
        <p:spPr bwMode="auto">
          <a:xfrm>
            <a:off x="2416114" y="5792204"/>
            <a:ext cx="259090" cy="246241"/>
          </a:xfrm>
          <a:custGeom>
            <a:avLst/>
            <a:gdLst>
              <a:gd name="T0" fmla="*/ 531 w 532"/>
              <a:gd name="T1" fmla="*/ 194 h 507"/>
              <a:gd name="T2" fmla="*/ 342 w 532"/>
              <a:gd name="T3" fmla="*/ 179 h 507"/>
              <a:gd name="T4" fmla="*/ 265 w 532"/>
              <a:gd name="T5" fmla="*/ 0 h 507"/>
              <a:gd name="T6" fmla="*/ 189 w 532"/>
              <a:gd name="T7" fmla="*/ 179 h 507"/>
              <a:gd name="T8" fmla="*/ 0 w 532"/>
              <a:gd name="T9" fmla="*/ 194 h 507"/>
              <a:gd name="T10" fmla="*/ 143 w 532"/>
              <a:gd name="T11" fmla="*/ 322 h 507"/>
              <a:gd name="T12" fmla="*/ 102 w 532"/>
              <a:gd name="T13" fmla="*/ 506 h 507"/>
              <a:gd name="T14" fmla="*/ 265 w 532"/>
              <a:gd name="T15" fmla="*/ 408 h 507"/>
              <a:gd name="T16" fmla="*/ 429 w 532"/>
              <a:gd name="T17" fmla="*/ 506 h 507"/>
              <a:gd name="T18" fmla="*/ 388 w 532"/>
              <a:gd name="T19" fmla="*/ 322 h 507"/>
              <a:gd name="T20" fmla="*/ 531 w 532"/>
              <a:gd name="T21" fmla="*/ 194 h 507"/>
              <a:gd name="T22" fmla="*/ 265 w 532"/>
              <a:gd name="T23" fmla="*/ 357 h 507"/>
              <a:gd name="T24" fmla="*/ 163 w 532"/>
              <a:gd name="T25" fmla="*/ 419 h 507"/>
              <a:gd name="T26" fmla="*/ 194 w 532"/>
              <a:gd name="T27" fmla="*/ 306 h 507"/>
              <a:gd name="T28" fmla="*/ 102 w 532"/>
              <a:gd name="T29" fmla="*/ 230 h 507"/>
              <a:gd name="T30" fmla="*/ 219 w 532"/>
              <a:gd name="T31" fmla="*/ 219 h 507"/>
              <a:gd name="T32" fmla="*/ 265 w 532"/>
              <a:gd name="T33" fmla="*/ 112 h 507"/>
              <a:gd name="T34" fmla="*/ 311 w 532"/>
              <a:gd name="T35" fmla="*/ 219 h 507"/>
              <a:gd name="T36" fmla="*/ 429 w 532"/>
              <a:gd name="T37" fmla="*/ 230 h 507"/>
              <a:gd name="T38" fmla="*/ 342 w 532"/>
              <a:gd name="T39" fmla="*/ 306 h 507"/>
              <a:gd name="T40" fmla="*/ 367 w 532"/>
              <a:gd name="T41" fmla="*/ 419 h 507"/>
              <a:gd name="T42" fmla="*/ 265 w 532"/>
              <a:gd name="T43" fmla="*/ 357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32" h="507">
                <a:moveTo>
                  <a:pt x="531" y="194"/>
                </a:moveTo>
                <a:lnTo>
                  <a:pt x="342" y="179"/>
                </a:lnTo>
                <a:lnTo>
                  <a:pt x="265" y="0"/>
                </a:lnTo>
                <a:lnTo>
                  <a:pt x="189" y="179"/>
                </a:lnTo>
                <a:lnTo>
                  <a:pt x="0" y="194"/>
                </a:lnTo>
                <a:lnTo>
                  <a:pt x="143" y="322"/>
                </a:lnTo>
                <a:lnTo>
                  <a:pt x="102" y="506"/>
                </a:lnTo>
                <a:lnTo>
                  <a:pt x="265" y="408"/>
                </a:lnTo>
                <a:lnTo>
                  <a:pt x="429" y="506"/>
                </a:lnTo>
                <a:lnTo>
                  <a:pt x="388" y="322"/>
                </a:lnTo>
                <a:lnTo>
                  <a:pt x="531" y="194"/>
                </a:lnTo>
                <a:close/>
                <a:moveTo>
                  <a:pt x="265" y="357"/>
                </a:moveTo>
                <a:lnTo>
                  <a:pt x="163" y="419"/>
                </a:lnTo>
                <a:lnTo>
                  <a:pt x="194" y="306"/>
                </a:lnTo>
                <a:lnTo>
                  <a:pt x="102" y="230"/>
                </a:lnTo>
                <a:lnTo>
                  <a:pt x="219" y="219"/>
                </a:lnTo>
                <a:lnTo>
                  <a:pt x="265" y="112"/>
                </a:lnTo>
                <a:lnTo>
                  <a:pt x="311" y="219"/>
                </a:lnTo>
                <a:lnTo>
                  <a:pt x="429" y="230"/>
                </a:lnTo>
                <a:lnTo>
                  <a:pt x="342" y="306"/>
                </a:lnTo>
                <a:lnTo>
                  <a:pt x="367" y="419"/>
                </a:lnTo>
                <a:lnTo>
                  <a:pt x="265" y="357"/>
                </a:lnTo>
                <a:close/>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12" name="Freeform 23">
            <a:extLst>
              <a:ext uri="{FF2B5EF4-FFF2-40B4-BE49-F238E27FC236}">
                <a16:creationId xmlns:a16="http://schemas.microsoft.com/office/drawing/2014/main" id="{10EE1466-787B-4154-9BDA-460896502A2A}"/>
              </a:ext>
            </a:extLst>
          </p:cNvPr>
          <p:cNvSpPr>
            <a:spLocks noChangeArrowheads="1"/>
          </p:cNvSpPr>
          <p:nvPr/>
        </p:nvSpPr>
        <p:spPr bwMode="auto">
          <a:xfrm>
            <a:off x="1399981" y="5792202"/>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13" name="Freeform 23">
            <a:extLst>
              <a:ext uri="{FF2B5EF4-FFF2-40B4-BE49-F238E27FC236}">
                <a16:creationId xmlns:a16="http://schemas.microsoft.com/office/drawing/2014/main" id="{51E167EF-B5FE-4B56-8928-0E148EF3A29C}"/>
              </a:ext>
            </a:extLst>
          </p:cNvPr>
          <p:cNvSpPr>
            <a:spLocks noChangeArrowheads="1"/>
          </p:cNvSpPr>
          <p:nvPr/>
        </p:nvSpPr>
        <p:spPr bwMode="auto">
          <a:xfrm>
            <a:off x="1739620" y="5792202"/>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14" name="Freeform 23">
            <a:extLst>
              <a:ext uri="{FF2B5EF4-FFF2-40B4-BE49-F238E27FC236}">
                <a16:creationId xmlns:a16="http://schemas.microsoft.com/office/drawing/2014/main" id="{AB42B32E-D63B-4804-86AE-6B7A2769F741}"/>
              </a:ext>
            </a:extLst>
          </p:cNvPr>
          <p:cNvSpPr>
            <a:spLocks noChangeArrowheads="1"/>
          </p:cNvSpPr>
          <p:nvPr/>
        </p:nvSpPr>
        <p:spPr bwMode="auto">
          <a:xfrm>
            <a:off x="2085750" y="5792202"/>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15" name="TextBox 14">
            <a:extLst>
              <a:ext uri="{FF2B5EF4-FFF2-40B4-BE49-F238E27FC236}">
                <a16:creationId xmlns:a16="http://schemas.microsoft.com/office/drawing/2014/main" id="{052909DA-00D3-484C-B9A3-D299F70C7173}"/>
              </a:ext>
            </a:extLst>
          </p:cNvPr>
          <p:cNvSpPr txBox="1"/>
          <p:nvPr/>
        </p:nvSpPr>
        <p:spPr>
          <a:xfrm>
            <a:off x="90726" y="6038445"/>
            <a:ext cx="3559017" cy="646331"/>
          </a:xfrm>
          <a:prstGeom prst="rect">
            <a:avLst/>
          </a:prstGeom>
          <a:noFill/>
        </p:spPr>
        <p:txBody>
          <a:bodyPr wrap="square" rtlCol="0">
            <a:spAutoFit/>
          </a:bodyPr>
          <a:lstStyle/>
          <a:p>
            <a:pPr algn="ctr"/>
            <a:r>
              <a:rPr lang="en-US" sz="2000" dirty="0">
                <a:solidFill>
                  <a:schemeClr val="bg1"/>
                </a:solidFill>
              </a:rPr>
              <a:t>2185 Votes</a:t>
            </a:r>
          </a:p>
          <a:p>
            <a:pPr algn="ctr"/>
            <a:r>
              <a:rPr lang="en-US" sz="1600" dirty="0">
                <a:solidFill>
                  <a:schemeClr val="bg1"/>
                </a:solidFill>
              </a:rPr>
              <a:t>Average rating score 4.10</a:t>
            </a:r>
          </a:p>
        </p:txBody>
      </p:sp>
      <p:grpSp>
        <p:nvGrpSpPr>
          <p:cNvPr id="21" name="Group 83">
            <a:extLst>
              <a:ext uri="{FF2B5EF4-FFF2-40B4-BE49-F238E27FC236}">
                <a16:creationId xmlns:a16="http://schemas.microsoft.com/office/drawing/2014/main" id="{CDD1E647-17FB-408E-ACB7-3B85B3DA9BFF}"/>
              </a:ext>
            </a:extLst>
          </p:cNvPr>
          <p:cNvGrpSpPr/>
          <p:nvPr/>
        </p:nvGrpSpPr>
        <p:grpSpPr>
          <a:xfrm>
            <a:off x="210436" y="1535949"/>
            <a:ext cx="279400" cy="455719"/>
            <a:chOff x="3916363" y="1987550"/>
            <a:chExt cx="163513" cy="266700"/>
          </a:xfrm>
          <a:solidFill>
            <a:schemeClr val="bg1"/>
          </a:solidFill>
          <a:effectLst>
            <a:outerShdw blurRad="63500" sx="102000" sy="102000" algn="ctr" rotWithShape="0">
              <a:prstClr val="black">
                <a:alpha val="40000"/>
              </a:prstClr>
            </a:outerShdw>
          </a:effectLst>
        </p:grpSpPr>
        <p:sp>
          <p:nvSpPr>
            <p:cNvPr id="22" name="Freeform 39">
              <a:extLst>
                <a:ext uri="{FF2B5EF4-FFF2-40B4-BE49-F238E27FC236}">
                  <a16:creationId xmlns:a16="http://schemas.microsoft.com/office/drawing/2014/main" id="{A31058EA-9C2A-41CC-B4CF-FD815F4D3FEB}"/>
                </a:ext>
              </a:extLst>
            </p:cNvPr>
            <p:cNvSpPr>
              <a:spLocks noEditPoints="1"/>
            </p:cNvSpPr>
            <p:nvPr/>
          </p:nvSpPr>
          <p:spPr bwMode="auto">
            <a:xfrm>
              <a:off x="3916363" y="1987550"/>
              <a:ext cx="163513" cy="244475"/>
            </a:xfrm>
            <a:custGeom>
              <a:avLst/>
              <a:gdLst/>
              <a:ahLst/>
              <a:cxnLst>
                <a:cxn ang="0">
                  <a:pos x="31" y="30"/>
                </a:cxn>
                <a:cxn ang="0">
                  <a:pos x="36" y="18"/>
                </a:cxn>
                <a:cxn ang="0">
                  <a:pos x="18" y="0"/>
                </a:cxn>
                <a:cxn ang="0">
                  <a:pos x="0" y="18"/>
                </a:cxn>
                <a:cxn ang="0">
                  <a:pos x="5" y="30"/>
                </a:cxn>
                <a:cxn ang="0">
                  <a:pos x="5" y="30"/>
                </a:cxn>
                <a:cxn ang="0">
                  <a:pos x="10" y="42"/>
                </a:cxn>
                <a:cxn ang="0">
                  <a:pos x="9" y="44"/>
                </a:cxn>
                <a:cxn ang="0">
                  <a:pos x="11" y="46"/>
                </a:cxn>
                <a:cxn ang="0">
                  <a:pos x="9" y="48"/>
                </a:cxn>
                <a:cxn ang="0">
                  <a:pos x="11" y="50"/>
                </a:cxn>
                <a:cxn ang="0">
                  <a:pos x="9" y="52"/>
                </a:cxn>
                <a:cxn ang="0">
                  <a:pos x="12" y="54"/>
                </a:cxn>
                <a:cxn ang="0">
                  <a:pos x="24" y="54"/>
                </a:cxn>
                <a:cxn ang="0">
                  <a:pos x="27" y="52"/>
                </a:cxn>
                <a:cxn ang="0">
                  <a:pos x="26" y="50"/>
                </a:cxn>
                <a:cxn ang="0">
                  <a:pos x="27" y="48"/>
                </a:cxn>
                <a:cxn ang="0">
                  <a:pos x="26" y="46"/>
                </a:cxn>
                <a:cxn ang="0">
                  <a:pos x="27" y="44"/>
                </a:cxn>
                <a:cxn ang="0">
                  <a:pos x="26" y="42"/>
                </a:cxn>
                <a:cxn ang="0">
                  <a:pos x="31" y="30"/>
                </a:cxn>
                <a:cxn ang="0">
                  <a:pos x="19" y="42"/>
                </a:cxn>
                <a:cxn ang="0">
                  <a:pos x="18" y="42"/>
                </a:cxn>
                <a:cxn ang="0">
                  <a:pos x="18" y="33"/>
                </a:cxn>
                <a:cxn ang="0">
                  <a:pos x="18" y="32"/>
                </a:cxn>
                <a:cxn ang="0">
                  <a:pos x="19" y="33"/>
                </a:cxn>
                <a:cxn ang="0">
                  <a:pos x="19" y="33"/>
                </a:cxn>
                <a:cxn ang="0">
                  <a:pos x="19" y="42"/>
                </a:cxn>
                <a:cxn ang="0">
                  <a:pos x="29" y="28"/>
                </a:cxn>
                <a:cxn ang="0">
                  <a:pos x="29" y="28"/>
                </a:cxn>
                <a:cxn ang="0">
                  <a:pos x="23" y="42"/>
                </a:cxn>
                <a:cxn ang="0">
                  <a:pos x="21" y="42"/>
                </a:cxn>
                <a:cxn ang="0">
                  <a:pos x="21" y="33"/>
                </a:cxn>
                <a:cxn ang="0">
                  <a:pos x="21" y="33"/>
                </a:cxn>
                <a:cxn ang="0">
                  <a:pos x="26" y="19"/>
                </a:cxn>
                <a:cxn ang="0">
                  <a:pos x="25" y="19"/>
                </a:cxn>
                <a:cxn ang="0">
                  <a:pos x="24" y="19"/>
                </a:cxn>
                <a:cxn ang="0">
                  <a:pos x="21" y="29"/>
                </a:cxn>
                <a:cxn ang="0">
                  <a:pos x="21" y="23"/>
                </a:cxn>
                <a:cxn ang="0">
                  <a:pos x="21" y="23"/>
                </a:cxn>
                <a:cxn ang="0">
                  <a:pos x="20" y="23"/>
                </a:cxn>
                <a:cxn ang="0">
                  <a:pos x="20" y="30"/>
                </a:cxn>
                <a:cxn ang="0">
                  <a:pos x="18" y="30"/>
                </a:cxn>
                <a:cxn ang="0">
                  <a:pos x="16" y="30"/>
                </a:cxn>
                <a:cxn ang="0">
                  <a:pos x="16" y="23"/>
                </a:cxn>
                <a:cxn ang="0">
                  <a:pos x="16" y="23"/>
                </a:cxn>
                <a:cxn ang="0">
                  <a:pos x="15" y="23"/>
                </a:cxn>
                <a:cxn ang="0">
                  <a:pos x="15" y="29"/>
                </a:cxn>
                <a:cxn ang="0">
                  <a:pos x="12" y="19"/>
                </a:cxn>
                <a:cxn ang="0">
                  <a:pos x="11" y="19"/>
                </a:cxn>
                <a:cxn ang="0">
                  <a:pos x="11" y="19"/>
                </a:cxn>
                <a:cxn ang="0">
                  <a:pos x="15" y="33"/>
                </a:cxn>
                <a:cxn ang="0">
                  <a:pos x="15" y="33"/>
                </a:cxn>
                <a:cxn ang="0">
                  <a:pos x="15" y="42"/>
                </a:cxn>
                <a:cxn ang="0">
                  <a:pos x="13" y="42"/>
                </a:cxn>
                <a:cxn ang="0">
                  <a:pos x="7" y="28"/>
                </a:cxn>
                <a:cxn ang="0">
                  <a:pos x="7" y="28"/>
                </a:cxn>
                <a:cxn ang="0">
                  <a:pos x="7" y="28"/>
                </a:cxn>
                <a:cxn ang="0">
                  <a:pos x="3" y="18"/>
                </a:cxn>
                <a:cxn ang="0">
                  <a:pos x="18" y="3"/>
                </a:cxn>
                <a:cxn ang="0">
                  <a:pos x="33" y="18"/>
                </a:cxn>
                <a:cxn ang="0">
                  <a:pos x="29" y="28"/>
                </a:cxn>
              </a:cxnLst>
              <a:rect l="0" t="0" r="r" b="b"/>
              <a:pathLst>
                <a:path w="36" h="54">
                  <a:moveTo>
                    <a:pt x="31" y="30"/>
                  </a:moveTo>
                  <a:cubicBezTo>
                    <a:pt x="34" y="27"/>
                    <a:pt x="36" y="22"/>
                    <a:pt x="36" y="18"/>
                  </a:cubicBezTo>
                  <a:cubicBezTo>
                    <a:pt x="36" y="8"/>
                    <a:pt x="28" y="0"/>
                    <a:pt x="18" y="0"/>
                  </a:cubicBezTo>
                  <a:cubicBezTo>
                    <a:pt x="8" y="0"/>
                    <a:pt x="0" y="8"/>
                    <a:pt x="0" y="18"/>
                  </a:cubicBezTo>
                  <a:cubicBezTo>
                    <a:pt x="0" y="22"/>
                    <a:pt x="2" y="27"/>
                    <a:pt x="5" y="30"/>
                  </a:cubicBezTo>
                  <a:cubicBezTo>
                    <a:pt x="5" y="30"/>
                    <a:pt x="5" y="30"/>
                    <a:pt x="5" y="30"/>
                  </a:cubicBezTo>
                  <a:cubicBezTo>
                    <a:pt x="5" y="30"/>
                    <a:pt x="10" y="36"/>
                    <a:pt x="10" y="42"/>
                  </a:cubicBezTo>
                  <a:cubicBezTo>
                    <a:pt x="10" y="43"/>
                    <a:pt x="9" y="43"/>
                    <a:pt x="9" y="44"/>
                  </a:cubicBezTo>
                  <a:cubicBezTo>
                    <a:pt x="9" y="45"/>
                    <a:pt x="10" y="45"/>
                    <a:pt x="11" y="46"/>
                  </a:cubicBezTo>
                  <a:cubicBezTo>
                    <a:pt x="10" y="46"/>
                    <a:pt x="9" y="47"/>
                    <a:pt x="9" y="48"/>
                  </a:cubicBezTo>
                  <a:cubicBezTo>
                    <a:pt x="9" y="49"/>
                    <a:pt x="10" y="49"/>
                    <a:pt x="11" y="50"/>
                  </a:cubicBezTo>
                  <a:cubicBezTo>
                    <a:pt x="10" y="50"/>
                    <a:pt x="9" y="51"/>
                    <a:pt x="9" y="52"/>
                  </a:cubicBezTo>
                  <a:cubicBezTo>
                    <a:pt x="9" y="53"/>
                    <a:pt x="11" y="54"/>
                    <a:pt x="12" y="54"/>
                  </a:cubicBezTo>
                  <a:cubicBezTo>
                    <a:pt x="24" y="54"/>
                    <a:pt x="24" y="54"/>
                    <a:pt x="24" y="54"/>
                  </a:cubicBezTo>
                  <a:cubicBezTo>
                    <a:pt x="26" y="54"/>
                    <a:pt x="27" y="53"/>
                    <a:pt x="27" y="52"/>
                  </a:cubicBezTo>
                  <a:cubicBezTo>
                    <a:pt x="27" y="51"/>
                    <a:pt x="26" y="50"/>
                    <a:pt x="26" y="50"/>
                  </a:cubicBezTo>
                  <a:cubicBezTo>
                    <a:pt x="26" y="49"/>
                    <a:pt x="27" y="49"/>
                    <a:pt x="27" y="48"/>
                  </a:cubicBezTo>
                  <a:cubicBezTo>
                    <a:pt x="27" y="47"/>
                    <a:pt x="26" y="46"/>
                    <a:pt x="26" y="46"/>
                  </a:cubicBezTo>
                  <a:cubicBezTo>
                    <a:pt x="26" y="45"/>
                    <a:pt x="27" y="45"/>
                    <a:pt x="27" y="44"/>
                  </a:cubicBezTo>
                  <a:cubicBezTo>
                    <a:pt x="27" y="43"/>
                    <a:pt x="27" y="43"/>
                    <a:pt x="26" y="42"/>
                  </a:cubicBezTo>
                  <a:cubicBezTo>
                    <a:pt x="26" y="36"/>
                    <a:pt x="31" y="30"/>
                    <a:pt x="31" y="30"/>
                  </a:cubicBezTo>
                  <a:close/>
                  <a:moveTo>
                    <a:pt x="19" y="42"/>
                  </a:moveTo>
                  <a:cubicBezTo>
                    <a:pt x="18" y="42"/>
                    <a:pt x="18" y="42"/>
                    <a:pt x="18" y="42"/>
                  </a:cubicBezTo>
                  <a:cubicBezTo>
                    <a:pt x="18" y="33"/>
                    <a:pt x="18" y="33"/>
                    <a:pt x="18" y="33"/>
                  </a:cubicBezTo>
                  <a:cubicBezTo>
                    <a:pt x="18" y="32"/>
                    <a:pt x="18" y="32"/>
                    <a:pt x="18" y="32"/>
                  </a:cubicBezTo>
                  <a:cubicBezTo>
                    <a:pt x="19" y="33"/>
                    <a:pt x="19" y="33"/>
                    <a:pt x="19" y="33"/>
                  </a:cubicBezTo>
                  <a:cubicBezTo>
                    <a:pt x="19" y="33"/>
                    <a:pt x="19" y="33"/>
                    <a:pt x="19" y="33"/>
                  </a:cubicBezTo>
                  <a:lnTo>
                    <a:pt x="19" y="42"/>
                  </a:lnTo>
                  <a:close/>
                  <a:moveTo>
                    <a:pt x="29" y="28"/>
                  </a:moveTo>
                  <a:cubicBezTo>
                    <a:pt x="29" y="28"/>
                    <a:pt x="29" y="28"/>
                    <a:pt x="29" y="28"/>
                  </a:cubicBezTo>
                  <a:cubicBezTo>
                    <a:pt x="29" y="28"/>
                    <a:pt x="24" y="35"/>
                    <a:pt x="23" y="42"/>
                  </a:cubicBezTo>
                  <a:cubicBezTo>
                    <a:pt x="21" y="42"/>
                    <a:pt x="21" y="42"/>
                    <a:pt x="21" y="42"/>
                  </a:cubicBezTo>
                  <a:cubicBezTo>
                    <a:pt x="21" y="33"/>
                    <a:pt x="21" y="33"/>
                    <a:pt x="21" y="33"/>
                  </a:cubicBezTo>
                  <a:cubicBezTo>
                    <a:pt x="21" y="33"/>
                    <a:pt x="21" y="33"/>
                    <a:pt x="21" y="33"/>
                  </a:cubicBezTo>
                  <a:cubicBezTo>
                    <a:pt x="26" y="19"/>
                    <a:pt x="26" y="19"/>
                    <a:pt x="26" y="19"/>
                  </a:cubicBezTo>
                  <a:cubicBezTo>
                    <a:pt x="25" y="19"/>
                    <a:pt x="25" y="19"/>
                    <a:pt x="25" y="19"/>
                  </a:cubicBezTo>
                  <a:cubicBezTo>
                    <a:pt x="24" y="19"/>
                    <a:pt x="24" y="19"/>
                    <a:pt x="24" y="19"/>
                  </a:cubicBezTo>
                  <a:cubicBezTo>
                    <a:pt x="21" y="29"/>
                    <a:pt x="21" y="29"/>
                    <a:pt x="21" y="29"/>
                  </a:cubicBezTo>
                  <a:cubicBezTo>
                    <a:pt x="21" y="23"/>
                    <a:pt x="21" y="23"/>
                    <a:pt x="21" y="23"/>
                  </a:cubicBezTo>
                  <a:cubicBezTo>
                    <a:pt x="21" y="23"/>
                    <a:pt x="21" y="23"/>
                    <a:pt x="21" y="23"/>
                  </a:cubicBezTo>
                  <a:cubicBezTo>
                    <a:pt x="20" y="23"/>
                    <a:pt x="20" y="23"/>
                    <a:pt x="20" y="23"/>
                  </a:cubicBezTo>
                  <a:cubicBezTo>
                    <a:pt x="20" y="30"/>
                    <a:pt x="20" y="30"/>
                    <a:pt x="20" y="30"/>
                  </a:cubicBezTo>
                  <a:cubicBezTo>
                    <a:pt x="20" y="30"/>
                    <a:pt x="19" y="30"/>
                    <a:pt x="18" y="30"/>
                  </a:cubicBezTo>
                  <a:cubicBezTo>
                    <a:pt x="17" y="30"/>
                    <a:pt x="17" y="30"/>
                    <a:pt x="16" y="30"/>
                  </a:cubicBezTo>
                  <a:cubicBezTo>
                    <a:pt x="16" y="23"/>
                    <a:pt x="16" y="23"/>
                    <a:pt x="16" y="23"/>
                  </a:cubicBezTo>
                  <a:cubicBezTo>
                    <a:pt x="16" y="23"/>
                    <a:pt x="16" y="23"/>
                    <a:pt x="16" y="23"/>
                  </a:cubicBezTo>
                  <a:cubicBezTo>
                    <a:pt x="15" y="23"/>
                    <a:pt x="15" y="23"/>
                    <a:pt x="15" y="23"/>
                  </a:cubicBezTo>
                  <a:cubicBezTo>
                    <a:pt x="15" y="29"/>
                    <a:pt x="15" y="29"/>
                    <a:pt x="15" y="29"/>
                  </a:cubicBezTo>
                  <a:cubicBezTo>
                    <a:pt x="12" y="19"/>
                    <a:pt x="12" y="19"/>
                    <a:pt x="12" y="19"/>
                  </a:cubicBezTo>
                  <a:cubicBezTo>
                    <a:pt x="11" y="19"/>
                    <a:pt x="11" y="19"/>
                    <a:pt x="11" y="19"/>
                  </a:cubicBezTo>
                  <a:cubicBezTo>
                    <a:pt x="11" y="19"/>
                    <a:pt x="11" y="19"/>
                    <a:pt x="11" y="19"/>
                  </a:cubicBezTo>
                  <a:cubicBezTo>
                    <a:pt x="15" y="33"/>
                    <a:pt x="15" y="33"/>
                    <a:pt x="15" y="33"/>
                  </a:cubicBezTo>
                  <a:cubicBezTo>
                    <a:pt x="15" y="33"/>
                    <a:pt x="15" y="33"/>
                    <a:pt x="15" y="33"/>
                  </a:cubicBezTo>
                  <a:cubicBezTo>
                    <a:pt x="15" y="42"/>
                    <a:pt x="15" y="42"/>
                    <a:pt x="15" y="42"/>
                  </a:cubicBezTo>
                  <a:cubicBezTo>
                    <a:pt x="13" y="42"/>
                    <a:pt x="13" y="42"/>
                    <a:pt x="13" y="42"/>
                  </a:cubicBezTo>
                  <a:cubicBezTo>
                    <a:pt x="12" y="35"/>
                    <a:pt x="7" y="28"/>
                    <a:pt x="7" y="28"/>
                  </a:cubicBezTo>
                  <a:cubicBezTo>
                    <a:pt x="7" y="28"/>
                    <a:pt x="7" y="28"/>
                    <a:pt x="7" y="28"/>
                  </a:cubicBezTo>
                  <a:cubicBezTo>
                    <a:pt x="7" y="28"/>
                    <a:pt x="7" y="28"/>
                    <a:pt x="7" y="28"/>
                  </a:cubicBezTo>
                  <a:cubicBezTo>
                    <a:pt x="5" y="25"/>
                    <a:pt x="3" y="22"/>
                    <a:pt x="3" y="18"/>
                  </a:cubicBezTo>
                  <a:cubicBezTo>
                    <a:pt x="3" y="10"/>
                    <a:pt x="10" y="3"/>
                    <a:pt x="18" y="3"/>
                  </a:cubicBezTo>
                  <a:cubicBezTo>
                    <a:pt x="26" y="3"/>
                    <a:pt x="33" y="10"/>
                    <a:pt x="33" y="18"/>
                  </a:cubicBezTo>
                  <a:cubicBezTo>
                    <a:pt x="33" y="22"/>
                    <a:pt x="32" y="25"/>
                    <a:pt x="29" y="2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3" name="Freeform 40">
              <a:extLst>
                <a:ext uri="{FF2B5EF4-FFF2-40B4-BE49-F238E27FC236}">
                  <a16:creationId xmlns:a16="http://schemas.microsoft.com/office/drawing/2014/main" id="{E8D0EE04-98BF-407C-AF63-A5FA711C7FCC}"/>
                </a:ext>
              </a:extLst>
            </p:cNvPr>
            <p:cNvSpPr>
              <a:spLocks/>
            </p:cNvSpPr>
            <p:nvPr/>
          </p:nvSpPr>
          <p:spPr bwMode="auto">
            <a:xfrm>
              <a:off x="3975101" y="2236788"/>
              <a:ext cx="44450" cy="17462"/>
            </a:xfrm>
            <a:custGeom>
              <a:avLst/>
              <a:gdLst/>
              <a:ahLst/>
              <a:cxnLst>
                <a:cxn ang="0">
                  <a:pos x="4" y="4"/>
                </a:cxn>
                <a:cxn ang="0">
                  <a:pos x="6" y="4"/>
                </a:cxn>
                <a:cxn ang="0">
                  <a:pos x="10" y="0"/>
                </a:cxn>
                <a:cxn ang="0">
                  <a:pos x="0" y="0"/>
                </a:cxn>
                <a:cxn ang="0">
                  <a:pos x="4" y="4"/>
                </a:cxn>
              </a:cxnLst>
              <a:rect l="0" t="0" r="r" b="b"/>
              <a:pathLst>
                <a:path w="10" h="4">
                  <a:moveTo>
                    <a:pt x="4" y="4"/>
                  </a:moveTo>
                  <a:cubicBezTo>
                    <a:pt x="6" y="4"/>
                    <a:pt x="6" y="4"/>
                    <a:pt x="6" y="4"/>
                  </a:cubicBezTo>
                  <a:cubicBezTo>
                    <a:pt x="8" y="4"/>
                    <a:pt x="10" y="2"/>
                    <a:pt x="10" y="0"/>
                  </a:cubicBezTo>
                  <a:cubicBezTo>
                    <a:pt x="0" y="0"/>
                    <a:pt x="0" y="0"/>
                    <a:pt x="0" y="0"/>
                  </a:cubicBezTo>
                  <a:cubicBezTo>
                    <a:pt x="0" y="2"/>
                    <a:pt x="2" y="4"/>
                    <a:pt x="4" y="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4" name="Freeform 41">
              <a:extLst>
                <a:ext uri="{FF2B5EF4-FFF2-40B4-BE49-F238E27FC236}">
                  <a16:creationId xmlns:a16="http://schemas.microsoft.com/office/drawing/2014/main" id="{A9F21E56-F186-4ABB-B94E-955C29AA6EA9}"/>
                </a:ext>
              </a:extLst>
            </p:cNvPr>
            <p:cNvSpPr>
              <a:spLocks/>
            </p:cNvSpPr>
            <p:nvPr/>
          </p:nvSpPr>
          <p:spPr bwMode="auto">
            <a:xfrm>
              <a:off x="3987801" y="2087563"/>
              <a:ext cx="19050" cy="7937"/>
            </a:xfrm>
            <a:custGeom>
              <a:avLst/>
              <a:gdLst/>
              <a:ahLst/>
              <a:cxnLst>
                <a:cxn ang="0">
                  <a:pos x="3" y="0"/>
                </a:cxn>
                <a:cxn ang="0">
                  <a:pos x="1" y="0"/>
                </a:cxn>
                <a:cxn ang="0">
                  <a:pos x="0" y="1"/>
                </a:cxn>
                <a:cxn ang="0">
                  <a:pos x="1" y="2"/>
                </a:cxn>
                <a:cxn ang="0">
                  <a:pos x="3" y="2"/>
                </a:cxn>
                <a:cxn ang="0">
                  <a:pos x="4" y="1"/>
                </a:cxn>
                <a:cxn ang="0">
                  <a:pos x="3" y="0"/>
                </a:cxn>
              </a:cxnLst>
              <a:rect l="0" t="0" r="r" b="b"/>
              <a:pathLst>
                <a:path w="4" h="2">
                  <a:moveTo>
                    <a:pt x="3" y="0"/>
                  </a:moveTo>
                  <a:cubicBezTo>
                    <a:pt x="1" y="0"/>
                    <a:pt x="1" y="0"/>
                    <a:pt x="1" y="0"/>
                  </a:cubicBezTo>
                  <a:cubicBezTo>
                    <a:pt x="1" y="0"/>
                    <a:pt x="0" y="1"/>
                    <a:pt x="0" y="1"/>
                  </a:cubicBezTo>
                  <a:cubicBezTo>
                    <a:pt x="0" y="2"/>
                    <a:pt x="1" y="2"/>
                    <a:pt x="1" y="2"/>
                  </a:cubicBezTo>
                  <a:cubicBezTo>
                    <a:pt x="3" y="2"/>
                    <a:pt x="3" y="2"/>
                    <a:pt x="3" y="2"/>
                  </a:cubicBezTo>
                  <a:cubicBezTo>
                    <a:pt x="4" y="2"/>
                    <a:pt x="4" y="2"/>
                    <a:pt x="4" y="1"/>
                  </a:cubicBezTo>
                  <a:cubicBezTo>
                    <a:pt x="4" y="1"/>
                    <a:pt x="4" y="0"/>
                    <a:pt x="3"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5" name="Freeform 42">
              <a:extLst>
                <a:ext uri="{FF2B5EF4-FFF2-40B4-BE49-F238E27FC236}">
                  <a16:creationId xmlns:a16="http://schemas.microsoft.com/office/drawing/2014/main" id="{22E16723-02C3-47A2-A324-E8298778BBEB}"/>
                </a:ext>
              </a:extLst>
            </p:cNvPr>
            <p:cNvSpPr>
              <a:spLocks/>
            </p:cNvSpPr>
            <p:nvPr/>
          </p:nvSpPr>
          <p:spPr bwMode="auto">
            <a:xfrm>
              <a:off x="3970338" y="2073275"/>
              <a:ext cx="53975" cy="4762"/>
            </a:xfrm>
            <a:custGeom>
              <a:avLst/>
              <a:gdLst/>
              <a:ahLst/>
              <a:cxnLst>
                <a:cxn ang="0">
                  <a:pos x="31" y="0"/>
                </a:cxn>
                <a:cxn ang="0">
                  <a:pos x="3" y="0"/>
                </a:cxn>
                <a:cxn ang="0">
                  <a:pos x="0" y="0"/>
                </a:cxn>
                <a:cxn ang="0">
                  <a:pos x="3" y="3"/>
                </a:cxn>
                <a:cxn ang="0">
                  <a:pos x="31" y="3"/>
                </a:cxn>
                <a:cxn ang="0">
                  <a:pos x="34" y="0"/>
                </a:cxn>
                <a:cxn ang="0">
                  <a:pos x="31" y="0"/>
                </a:cxn>
              </a:cxnLst>
              <a:rect l="0" t="0" r="r" b="b"/>
              <a:pathLst>
                <a:path w="34" h="3">
                  <a:moveTo>
                    <a:pt x="31" y="0"/>
                  </a:moveTo>
                  <a:lnTo>
                    <a:pt x="3" y="0"/>
                  </a:lnTo>
                  <a:lnTo>
                    <a:pt x="0" y="0"/>
                  </a:lnTo>
                  <a:lnTo>
                    <a:pt x="3" y="3"/>
                  </a:lnTo>
                  <a:lnTo>
                    <a:pt x="31" y="3"/>
                  </a:lnTo>
                  <a:lnTo>
                    <a:pt x="34" y="0"/>
                  </a:lnTo>
                  <a:lnTo>
                    <a:pt x="31"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44" name="TextBox 43">
            <a:extLst>
              <a:ext uri="{FF2B5EF4-FFF2-40B4-BE49-F238E27FC236}">
                <a16:creationId xmlns:a16="http://schemas.microsoft.com/office/drawing/2014/main" id="{05768238-F054-4757-833F-658B3C9A7E69}"/>
              </a:ext>
            </a:extLst>
          </p:cNvPr>
          <p:cNvSpPr txBox="1"/>
          <p:nvPr/>
        </p:nvSpPr>
        <p:spPr>
          <a:xfrm>
            <a:off x="610485" y="1458092"/>
            <a:ext cx="2970984" cy="1261884"/>
          </a:xfrm>
          <a:prstGeom prst="rect">
            <a:avLst/>
          </a:prstGeom>
          <a:noFill/>
        </p:spPr>
        <p:txBody>
          <a:bodyPr wrap="square" rtlCol="0">
            <a:spAutoFit/>
          </a:bodyPr>
          <a:lstStyle/>
          <a:p>
            <a:r>
              <a:rPr lang="en-US" dirty="0">
                <a:solidFill>
                  <a:schemeClr val="bg1"/>
                </a:solidFill>
              </a:rPr>
              <a:t>Lorem Ipsum</a:t>
            </a:r>
          </a:p>
          <a:p>
            <a:endParaRPr lang="en-US" sz="200" dirty="0">
              <a:solidFill>
                <a:schemeClr val="bg1"/>
              </a:solidFill>
            </a:endParaRP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45" name="Rectangle 44">
            <a:extLst>
              <a:ext uri="{FF2B5EF4-FFF2-40B4-BE49-F238E27FC236}">
                <a16:creationId xmlns:a16="http://schemas.microsoft.com/office/drawing/2014/main" id="{06B68F88-3B00-49B8-89F2-320DDF22CB65}"/>
              </a:ext>
            </a:extLst>
          </p:cNvPr>
          <p:cNvSpPr/>
          <p:nvPr/>
        </p:nvSpPr>
        <p:spPr>
          <a:xfrm>
            <a:off x="4078222" y="1304668"/>
            <a:ext cx="4078224" cy="1463040"/>
          </a:xfrm>
          <a:prstGeom prst="rect">
            <a:avLst/>
          </a:prstGeom>
          <a:solidFill>
            <a:srgbClr val="85C4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a:extLst>
              <a:ext uri="{FF2B5EF4-FFF2-40B4-BE49-F238E27FC236}">
                <a16:creationId xmlns:a16="http://schemas.microsoft.com/office/drawing/2014/main" id="{D2FE5C61-978A-4D21-8C6B-CAE1DA586305}"/>
              </a:ext>
            </a:extLst>
          </p:cNvPr>
          <p:cNvSpPr/>
          <p:nvPr/>
        </p:nvSpPr>
        <p:spPr>
          <a:xfrm>
            <a:off x="4078222" y="5550195"/>
            <a:ext cx="4078224" cy="1307806"/>
          </a:xfrm>
          <a:prstGeom prst="rect">
            <a:avLst/>
          </a:prstGeom>
          <a:solidFill>
            <a:srgbClr val="85C4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a:extLst>
              <a:ext uri="{FF2B5EF4-FFF2-40B4-BE49-F238E27FC236}">
                <a16:creationId xmlns:a16="http://schemas.microsoft.com/office/drawing/2014/main" id="{C5D73DCF-4E9C-4CF0-83E8-7ADF22F66AB7}"/>
              </a:ext>
            </a:extLst>
          </p:cNvPr>
          <p:cNvSpPr/>
          <p:nvPr/>
        </p:nvSpPr>
        <p:spPr>
          <a:xfrm>
            <a:off x="4075006" y="2877287"/>
            <a:ext cx="4078224" cy="2562447"/>
          </a:xfrm>
          <a:prstGeom prst="rect">
            <a:avLst/>
          </a:prstGeom>
          <a:blipFill>
            <a:blip r:embed="rId3"/>
            <a:stretch>
              <a:fillRect/>
            </a:stretch>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Freeform 23">
            <a:extLst>
              <a:ext uri="{FF2B5EF4-FFF2-40B4-BE49-F238E27FC236}">
                <a16:creationId xmlns:a16="http://schemas.microsoft.com/office/drawing/2014/main" id="{5B6DA630-0B6B-4DFD-B194-DA6113ABCC26}"/>
              </a:ext>
            </a:extLst>
          </p:cNvPr>
          <p:cNvSpPr>
            <a:spLocks noChangeArrowheads="1"/>
          </p:cNvSpPr>
          <p:nvPr/>
        </p:nvSpPr>
        <p:spPr bwMode="auto">
          <a:xfrm>
            <a:off x="5117122" y="5799055"/>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49" name="Freeform 25">
            <a:extLst>
              <a:ext uri="{FF2B5EF4-FFF2-40B4-BE49-F238E27FC236}">
                <a16:creationId xmlns:a16="http://schemas.microsoft.com/office/drawing/2014/main" id="{5FB944B8-AC9C-40E8-8CDA-E7422BEA0D33}"/>
              </a:ext>
            </a:extLst>
          </p:cNvPr>
          <p:cNvSpPr>
            <a:spLocks noChangeArrowheads="1"/>
          </p:cNvSpPr>
          <p:nvPr/>
        </p:nvSpPr>
        <p:spPr bwMode="auto">
          <a:xfrm>
            <a:off x="6484183" y="5799057"/>
            <a:ext cx="259090" cy="246241"/>
          </a:xfrm>
          <a:custGeom>
            <a:avLst/>
            <a:gdLst>
              <a:gd name="T0" fmla="*/ 531 w 532"/>
              <a:gd name="T1" fmla="*/ 194 h 507"/>
              <a:gd name="T2" fmla="*/ 342 w 532"/>
              <a:gd name="T3" fmla="*/ 179 h 507"/>
              <a:gd name="T4" fmla="*/ 265 w 532"/>
              <a:gd name="T5" fmla="*/ 0 h 507"/>
              <a:gd name="T6" fmla="*/ 189 w 532"/>
              <a:gd name="T7" fmla="*/ 179 h 507"/>
              <a:gd name="T8" fmla="*/ 0 w 532"/>
              <a:gd name="T9" fmla="*/ 194 h 507"/>
              <a:gd name="T10" fmla="*/ 143 w 532"/>
              <a:gd name="T11" fmla="*/ 322 h 507"/>
              <a:gd name="T12" fmla="*/ 102 w 532"/>
              <a:gd name="T13" fmla="*/ 506 h 507"/>
              <a:gd name="T14" fmla="*/ 265 w 532"/>
              <a:gd name="T15" fmla="*/ 408 h 507"/>
              <a:gd name="T16" fmla="*/ 429 w 532"/>
              <a:gd name="T17" fmla="*/ 506 h 507"/>
              <a:gd name="T18" fmla="*/ 388 w 532"/>
              <a:gd name="T19" fmla="*/ 322 h 507"/>
              <a:gd name="T20" fmla="*/ 531 w 532"/>
              <a:gd name="T21" fmla="*/ 194 h 507"/>
              <a:gd name="T22" fmla="*/ 265 w 532"/>
              <a:gd name="T23" fmla="*/ 357 h 507"/>
              <a:gd name="T24" fmla="*/ 163 w 532"/>
              <a:gd name="T25" fmla="*/ 419 h 507"/>
              <a:gd name="T26" fmla="*/ 194 w 532"/>
              <a:gd name="T27" fmla="*/ 306 h 507"/>
              <a:gd name="T28" fmla="*/ 102 w 532"/>
              <a:gd name="T29" fmla="*/ 230 h 507"/>
              <a:gd name="T30" fmla="*/ 219 w 532"/>
              <a:gd name="T31" fmla="*/ 219 h 507"/>
              <a:gd name="T32" fmla="*/ 265 w 532"/>
              <a:gd name="T33" fmla="*/ 112 h 507"/>
              <a:gd name="T34" fmla="*/ 311 w 532"/>
              <a:gd name="T35" fmla="*/ 219 h 507"/>
              <a:gd name="T36" fmla="*/ 429 w 532"/>
              <a:gd name="T37" fmla="*/ 230 h 507"/>
              <a:gd name="T38" fmla="*/ 342 w 532"/>
              <a:gd name="T39" fmla="*/ 306 h 507"/>
              <a:gd name="T40" fmla="*/ 367 w 532"/>
              <a:gd name="T41" fmla="*/ 419 h 507"/>
              <a:gd name="T42" fmla="*/ 265 w 532"/>
              <a:gd name="T43" fmla="*/ 357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32" h="507">
                <a:moveTo>
                  <a:pt x="531" y="194"/>
                </a:moveTo>
                <a:lnTo>
                  <a:pt x="342" y="179"/>
                </a:lnTo>
                <a:lnTo>
                  <a:pt x="265" y="0"/>
                </a:lnTo>
                <a:lnTo>
                  <a:pt x="189" y="179"/>
                </a:lnTo>
                <a:lnTo>
                  <a:pt x="0" y="194"/>
                </a:lnTo>
                <a:lnTo>
                  <a:pt x="143" y="322"/>
                </a:lnTo>
                <a:lnTo>
                  <a:pt x="102" y="506"/>
                </a:lnTo>
                <a:lnTo>
                  <a:pt x="265" y="408"/>
                </a:lnTo>
                <a:lnTo>
                  <a:pt x="429" y="506"/>
                </a:lnTo>
                <a:lnTo>
                  <a:pt x="388" y="322"/>
                </a:lnTo>
                <a:lnTo>
                  <a:pt x="531" y="194"/>
                </a:lnTo>
                <a:close/>
                <a:moveTo>
                  <a:pt x="265" y="357"/>
                </a:moveTo>
                <a:lnTo>
                  <a:pt x="163" y="419"/>
                </a:lnTo>
                <a:lnTo>
                  <a:pt x="194" y="306"/>
                </a:lnTo>
                <a:lnTo>
                  <a:pt x="102" y="230"/>
                </a:lnTo>
                <a:lnTo>
                  <a:pt x="219" y="219"/>
                </a:lnTo>
                <a:lnTo>
                  <a:pt x="265" y="112"/>
                </a:lnTo>
                <a:lnTo>
                  <a:pt x="311" y="219"/>
                </a:lnTo>
                <a:lnTo>
                  <a:pt x="429" y="230"/>
                </a:lnTo>
                <a:lnTo>
                  <a:pt x="342" y="306"/>
                </a:lnTo>
                <a:lnTo>
                  <a:pt x="367" y="419"/>
                </a:lnTo>
                <a:lnTo>
                  <a:pt x="265" y="357"/>
                </a:lnTo>
                <a:close/>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50" name="Freeform 23">
            <a:extLst>
              <a:ext uri="{FF2B5EF4-FFF2-40B4-BE49-F238E27FC236}">
                <a16:creationId xmlns:a16="http://schemas.microsoft.com/office/drawing/2014/main" id="{81961BE1-9E4B-40B8-B9CA-2244D0948948}"/>
              </a:ext>
            </a:extLst>
          </p:cNvPr>
          <p:cNvSpPr>
            <a:spLocks noChangeArrowheads="1"/>
          </p:cNvSpPr>
          <p:nvPr/>
        </p:nvSpPr>
        <p:spPr bwMode="auto">
          <a:xfrm>
            <a:off x="5468050" y="5799055"/>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51" name="Freeform 23">
            <a:extLst>
              <a:ext uri="{FF2B5EF4-FFF2-40B4-BE49-F238E27FC236}">
                <a16:creationId xmlns:a16="http://schemas.microsoft.com/office/drawing/2014/main" id="{D2C75E96-39E0-4D50-8791-79E572A64161}"/>
              </a:ext>
            </a:extLst>
          </p:cNvPr>
          <p:cNvSpPr>
            <a:spLocks noChangeArrowheads="1"/>
          </p:cNvSpPr>
          <p:nvPr/>
        </p:nvSpPr>
        <p:spPr bwMode="auto">
          <a:xfrm>
            <a:off x="5807689" y="5799055"/>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53" name="TextBox 52">
            <a:extLst>
              <a:ext uri="{FF2B5EF4-FFF2-40B4-BE49-F238E27FC236}">
                <a16:creationId xmlns:a16="http://schemas.microsoft.com/office/drawing/2014/main" id="{778FC3EB-4B38-46C5-A41E-14E5B153D629}"/>
              </a:ext>
            </a:extLst>
          </p:cNvPr>
          <p:cNvSpPr txBox="1"/>
          <p:nvPr/>
        </p:nvSpPr>
        <p:spPr>
          <a:xfrm>
            <a:off x="4158795" y="6045298"/>
            <a:ext cx="3559017" cy="646331"/>
          </a:xfrm>
          <a:prstGeom prst="rect">
            <a:avLst/>
          </a:prstGeom>
          <a:noFill/>
        </p:spPr>
        <p:txBody>
          <a:bodyPr wrap="square" rtlCol="0">
            <a:spAutoFit/>
          </a:bodyPr>
          <a:lstStyle/>
          <a:p>
            <a:pPr algn="ctr"/>
            <a:r>
              <a:rPr lang="en-US" sz="2000" dirty="0">
                <a:solidFill>
                  <a:schemeClr val="bg1"/>
                </a:solidFill>
              </a:rPr>
              <a:t>1954 Votes</a:t>
            </a:r>
          </a:p>
          <a:p>
            <a:pPr algn="ctr"/>
            <a:r>
              <a:rPr lang="en-US" sz="1600" dirty="0">
                <a:solidFill>
                  <a:schemeClr val="bg1"/>
                </a:solidFill>
              </a:rPr>
              <a:t>Average rating score 3.55</a:t>
            </a:r>
          </a:p>
        </p:txBody>
      </p:sp>
      <p:sp>
        <p:nvSpPr>
          <p:cNvPr id="54" name="TextBox 53">
            <a:extLst>
              <a:ext uri="{FF2B5EF4-FFF2-40B4-BE49-F238E27FC236}">
                <a16:creationId xmlns:a16="http://schemas.microsoft.com/office/drawing/2014/main" id="{20EADF2E-E524-4563-913A-D23DE6CE90BF}"/>
              </a:ext>
            </a:extLst>
          </p:cNvPr>
          <p:cNvSpPr txBox="1"/>
          <p:nvPr/>
        </p:nvSpPr>
        <p:spPr>
          <a:xfrm>
            <a:off x="4678554" y="1464945"/>
            <a:ext cx="2970984" cy="1261884"/>
          </a:xfrm>
          <a:prstGeom prst="rect">
            <a:avLst/>
          </a:prstGeom>
          <a:noFill/>
        </p:spPr>
        <p:txBody>
          <a:bodyPr wrap="square" rtlCol="0">
            <a:spAutoFit/>
          </a:bodyPr>
          <a:lstStyle/>
          <a:p>
            <a:r>
              <a:rPr lang="en-US" dirty="0">
                <a:solidFill>
                  <a:schemeClr val="bg1"/>
                </a:solidFill>
              </a:rPr>
              <a:t>Lorem Ipsum</a:t>
            </a:r>
          </a:p>
          <a:p>
            <a:endParaRPr lang="en-US" sz="200" dirty="0">
              <a:solidFill>
                <a:schemeClr val="bg1"/>
              </a:solidFill>
            </a:endParaRP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55" name="Rectangle 54">
            <a:extLst>
              <a:ext uri="{FF2B5EF4-FFF2-40B4-BE49-F238E27FC236}">
                <a16:creationId xmlns:a16="http://schemas.microsoft.com/office/drawing/2014/main" id="{6D947650-4F2C-4D30-A67B-0F7531399175}"/>
              </a:ext>
            </a:extLst>
          </p:cNvPr>
          <p:cNvSpPr/>
          <p:nvPr/>
        </p:nvSpPr>
        <p:spPr>
          <a:xfrm>
            <a:off x="8129703" y="1304668"/>
            <a:ext cx="4078224" cy="1463040"/>
          </a:xfrm>
          <a:prstGeom prst="rect">
            <a:avLst/>
          </a:prstGeom>
          <a:solidFill>
            <a:srgbClr val="3EB8C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55">
            <a:extLst>
              <a:ext uri="{FF2B5EF4-FFF2-40B4-BE49-F238E27FC236}">
                <a16:creationId xmlns:a16="http://schemas.microsoft.com/office/drawing/2014/main" id="{BDBBA264-8D6C-416A-A2D2-5CA33D9006A2}"/>
              </a:ext>
            </a:extLst>
          </p:cNvPr>
          <p:cNvSpPr/>
          <p:nvPr/>
        </p:nvSpPr>
        <p:spPr>
          <a:xfrm>
            <a:off x="8129702" y="5550195"/>
            <a:ext cx="4078224" cy="1307806"/>
          </a:xfrm>
          <a:prstGeom prst="rect">
            <a:avLst/>
          </a:prstGeom>
          <a:solidFill>
            <a:srgbClr val="3EB8C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a:extLst>
              <a:ext uri="{FF2B5EF4-FFF2-40B4-BE49-F238E27FC236}">
                <a16:creationId xmlns:a16="http://schemas.microsoft.com/office/drawing/2014/main" id="{E49B272F-7195-4EFB-ADEE-1CE2F4D334C5}"/>
              </a:ext>
            </a:extLst>
          </p:cNvPr>
          <p:cNvSpPr/>
          <p:nvPr/>
        </p:nvSpPr>
        <p:spPr>
          <a:xfrm>
            <a:off x="8129703" y="2877287"/>
            <a:ext cx="4078224" cy="2562447"/>
          </a:xfrm>
          <a:prstGeom prst="rect">
            <a:avLst/>
          </a:prstGeom>
          <a:blipFill>
            <a:blip r:embed="rId4"/>
            <a:stretch>
              <a:fillRect/>
            </a:stretch>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23">
            <a:extLst>
              <a:ext uri="{FF2B5EF4-FFF2-40B4-BE49-F238E27FC236}">
                <a16:creationId xmlns:a16="http://schemas.microsoft.com/office/drawing/2014/main" id="{D639D326-4D66-4956-86AE-B3B9E501030F}"/>
              </a:ext>
            </a:extLst>
          </p:cNvPr>
          <p:cNvSpPr>
            <a:spLocks noChangeArrowheads="1"/>
          </p:cNvSpPr>
          <p:nvPr/>
        </p:nvSpPr>
        <p:spPr bwMode="auto">
          <a:xfrm>
            <a:off x="9178757" y="5792202"/>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59" name="Freeform 25">
            <a:extLst>
              <a:ext uri="{FF2B5EF4-FFF2-40B4-BE49-F238E27FC236}">
                <a16:creationId xmlns:a16="http://schemas.microsoft.com/office/drawing/2014/main" id="{64823C21-2987-4B7B-93A2-A173931665FD}"/>
              </a:ext>
            </a:extLst>
          </p:cNvPr>
          <p:cNvSpPr>
            <a:spLocks noChangeArrowheads="1"/>
          </p:cNvSpPr>
          <p:nvPr/>
        </p:nvSpPr>
        <p:spPr bwMode="auto">
          <a:xfrm>
            <a:off x="10545818" y="5792204"/>
            <a:ext cx="259090" cy="246241"/>
          </a:xfrm>
          <a:custGeom>
            <a:avLst/>
            <a:gdLst>
              <a:gd name="T0" fmla="*/ 531 w 532"/>
              <a:gd name="T1" fmla="*/ 194 h 507"/>
              <a:gd name="T2" fmla="*/ 342 w 532"/>
              <a:gd name="T3" fmla="*/ 179 h 507"/>
              <a:gd name="T4" fmla="*/ 265 w 532"/>
              <a:gd name="T5" fmla="*/ 0 h 507"/>
              <a:gd name="T6" fmla="*/ 189 w 532"/>
              <a:gd name="T7" fmla="*/ 179 h 507"/>
              <a:gd name="T8" fmla="*/ 0 w 532"/>
              <a:gd name="T9" fmla="*/ 194 h 507"/>
              <a:gd name="T10" fmla="*/ 143 w 532"/>
              <a:gd name="T11" fmla="*/ 322 h 507"/>
              <a:gd name="T12" fmla="*/ 102 w 532"/>
              <a:gd name="T13" fmla="*/ 506 h 507"/>
              <a:gd name="T14" fmla="*/ 265 w 532"/>
              <a:gd name="T15" fmla="*/ 408 h 507"/>
              <a:gd name="T16" fmla="*/ 429 w 532"/>
              <a:gd name="T17" fmla="*/ 506 h 507"/>
              <a:gd name="T18" fmla="*/ 388 w 532"/>
              <a:gd name="T19" fmla="*/ 322 h 507"/>
              <a:gd name="T20" fmla="*/ 531 w 532"/>
              <a:gd name="T21" fmla="*/ 194 h 507"/>
              <a:gd name="T22" fmla="*/ 265 w 532"/>
              <a:gd name="T23" fmla="*/ 357 h 507"/>
              <a:gd name="T24" fmla="*/ 163 w 532"/>
              <a:gd name="T25" fmla="*/ 419 h 507"/>
              <a:gd name="T26" fmla="*/ 194 w 532"/>
              <a:gd name="T27" fmla="*/ 306 h 507"/>
              <a:gd name="T28" fmla="*/ 102 w 532"/>
              <a:gd name="T29" fmla="*/ 230 h 507"/>
              <a:gd name="T30" fmla="*/ 219 w 532"/>
              <a:gd name="T31" fmla="*/ 219 h 507"/>
              <a:gd name="T32" fmla="*/ 265 w 532"/>
              <a:gd name="T33" fmla="*/ 112 h 507"/>
              <a:gd name="T34" fmla="*/ 311 w 532"/>
              <a:gd name="T35" fmla="*/ 219 h 507"/>
              <a:gd name="T36" fmla="*/ 429 w 532"/>
              <a:gd name="T37" fmla="*/ 230 h 507"/>
              <a:gd name="T38" fmla="*/ 342 w 532"/>
              <a:gd name="T39" fmla="*/ 306 h 507"/>
              <a:gd name="T40" fmla="*/ 367 w 532"/>
              <a:gd name="T41" fmla="*/ 419 h 507"/>
              <a:gd name="T42" fmla="*/ 265 w 532"/>
              <a:gd name="T43" fmla="*/ 357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32" h="507">
                <a:moveTo>
                  <a:pt x="531" y="194"/>
                </a:moveTo>
                <a:lnTo>
                  <a:pt x="342" y="179"/>
                </a:lnTo>
                <a:lnTo>
                  <a:pt x="265" y="0"/>
                </a:lnTo>
                <a:lnTo>
                  <a:pt x="189" y="179"/>
                </a:lnTo>
                <a:lnTo>
                  <a:pt x="0" y="194"/>
                </a:lnTo>
                <a:lnTo>
                  <a:pt x="143" y="322"/>
                </a:lnTo>
                <a:lnTo>
                  <a:pt x="102" y="506"/>
                </a:lnTo>
                <a:lnTo>
                  <a:pt x="265" y="408"/>
                </a:lnTo>
                <a:lnTo>
                  <a:pt x="429" y="506"/>
                </a:lnTo>
                <a:lnTo>
                  <a:pt x="388" y="322"/>
                </a:lnTo>
                <a:lnTo>
                  <a:pt x="531" y="194"/>
                </a:lnTo>
                <a:close/>
                <a:moveTo>
                  <a:pt x="265" y="357"/>
                </a:moveTo>
                <a:lnTo>
                  <a:pt x="163" y="419"/>
                </a:lnTo>
                <a:lnTo>
                  <a:pt x="194" y="306"/>
                </a:lnTo>
                <a:lnTo>
                  <a:pt x="102" y="230"/>
                </a:lnTo>
                <a:lnTo>
                  <a:pt x="219" y="219"/>
                </a:lnTo>
                <a:lnTo>
                  <a:pt x="265" y="112"/>
                </a:lnTo>
                <a:lnTo>
                  <a:pt x="311" y="219"/>
                </a:lnTo>
                <a:lnTo>
                  <a:pt x="429" y="230"/>
                </a:lnTo>
                <a:lnTo>
                  <a:pt x="342" y="306"/>
                </a:lnTo>
                <a:lnTo>
                  <a:pt x="367" y="419"/>
                </a:lnTo>
                <a:lnTo>
                  <a:pt x="265" y="357"/>
                </a:lnTo>
                <a:close/>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60" name="Freeform 23">
            <a:extLst>
              <a:ext uri="{FF2B5EF4-FFF2-40B4-BE49-F238E27FC236}">
                <a16:creationId xmlns:a16="http://schemas.microsoft.com/office/drawing/2014/main" id="{4E7817B8-A444-4C56-903E-7E545A091647}"/>
              </a:ext>
            </a:extLst>
          </p:cNvPr>
          <p:cNvSpPr>
            <a:spLocks noChangeArrowheads="1"/>
          </p:cNvSpPr>
          <p:nvPr/>
        </p:nvSpPr>
        <p:spPr bwMode="auto">
          <a:xfrm>
            <a:off x="9529685" y="5792202"/>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61" name="Freeform 23">
            <a:extLst>
              <a:ext uri="{FF2B5EF4-FFF2-40B4-BE49-F238E27FC236}">
                <a16:creationId xmlns:a16="http://schemas.microsoft.com/office/drawing/2014/main" id="{7ECC337B-2651-4E6F-99DC-DFC2F06AB5CF}"/>
              </a:ext>
            </a:extLst>
          </p:cNvPr>
          <p:cNvSpPr>
            <a:spLocks noChangeArrowheads="1"/>
          </p:cNvSpPr>
          <p:nvPr/>
        </p:nvSpPr>
        <p:spPr bwMode="auto">
          <a:xfrm>
            <a:off x="9869324" y="5792202"/>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63" name="TextBox 62">
            <a:extLst>
              <a:ext uri="{FF2B5EF4-FFF2-40B4-BE49-F238E27FC236}">
                <a16:creationId xmlns:a16="http://schemas.microsoft.com/office/drawing/2014/main" id="{F4155BE6-5EE5-454E-A374-0F21D1CE0245}"/>
              </a:ext>
            </a:extLst>
          </p:cNvPr>
          <p:cNvSpPr txBox="1"/>
          <p:nvPr/>
        </p:nvSpPr>
        <p:spPr>
          <a:xfrm>
            <a:off x="8220430" y="6038445"/>
            <a:ext cx="3559017" cy="646331"/>
          </a:xfrm>
          <a:prstGeom prst="rect">
            <a:avLst/>
          </a:prstGeom>
          <a:noFill/>
        </p:spPr>
        <p:txBody>
          <a:bodyPr wrap="square" rtlCol="0">
            <a:spAutoFit/>
          </a:bodyPr>
          <a:lstStyle/>
          <a:p>
            <a:pPr algn="ctr"/>
            <a:r>
              <a:rPr lang="en-US" sz="2000" dirty="0">
                <a:solidFill>
                  <a:schemeClr val="bg1"/>
                </a:solidFill>
              </a:rPr>
              <a:t>2289 Votes</a:t>
            </a:r>
          </a:p>
          <a:p>
            <a:pPr algn="ctr"/>
            <a:r>
              <a:rPr lang="en-US" sz="1600" dirty="0">
                <a:solidFill>
                  <a:schemeClr val="bg1"/>
                </a:solidFill>
              </a:rPr>
              <a:t>Average rating score 3.06</a:t>
            </a:r>
          </a:p>
        </p:txBody>
      </p:sp>
      <p:sp>
        <p:nvSpPr>
          <p:cNvPr id="64" name="TextBox 63">
            <a:extLst>
              <a:ext uri="{FF2B5EF4-FFF2-40B4-BE49-F238E27FC236}">
                <a16:creationId xmlns:a16="http://schemas.microsoft.com/office/drawing/2014/main" id="{A3DCBE35-7A27-4DB6-9F05-118179F91D0F}"/>
              </a:ext>
            </a:extLst>
          </p:cNvPr>
          <p:cNvSpPr txBox="1"/>
          <p:nvPr/>
        </p:nvSpPr>
        <p:spPr>
          <a:xfrm>
            <a:off x="8740189" y="1458092"/>
            <a:ext cx="2970984" cy="1261884"/>
          </a:xfrm>
          <a:prstGeom prst="rect">
            <a:avLst/>
          </a:prstGeom>
          <a:noFill/>
        </p:spPr>
        <p:txBody>
          <a:bodyPr wrap="square" rtlCol="0">
            <a:spAutoFit/>
          </a:bodyPr>
          <a:lstStyle/>
          <a:p>
            <a:r>
              <a:rPr lang="en-US" dirty="0">
                <a:solidFill>
                  <a:schemeClr val="bg1"/>
                </a:solidFill>
              </a:rPr>
              <a:t>Lorem Ipsum</a:t>
            </a:r>
          </a:p>
          <a:p>
            <a:endParaRPr lang="en-US" sz="200" dirty="0">
              <a:solidFill>
                <a:schemeClr val="bg1"/>
              </a:solidFill>
            </a:endParaRP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65" name="Freeform 24">
            <a:extLst>
              <a:ext uri="{FF2B5EF4-FFF2-40B4-BE49-F238E27FC236}">
                <a16:creationId xmlns:a16="http://schemas.microsoft.com/office/drawing/2014/main" id="{E423BD5C-1234-43C9-B5F2-CE520A477788}"/>
              </a:ext>
            </a:extLst>
          </p:cNvPr>
          <p:cNvSpPr>
            <a:spLocks noChangeArrowheads="1"/>
          </p:cNvSpPr>
          <p:nvPr/>
        </p:nvSpPr>
        <p:spPr bwMode="auto">
          <a:xfrm>
            <a:off x="6159746" y="5792202"/>
            <a:ext cx="261231" cy="246243"/>
          </a:xfrm>
          <a:custGeom>
            <a:avLst/>
            <a:gdLst>
              <a:gd name="T0" fmla="*/ 536 w 537"/>
              <a:gd name="T1" fmla="*/ 194 h 507"/>
              <a:gd name="T2" fmla="*/ 342 w 537"/>
              <a:gd name="T3" fmla="*/ 174 h 507"/>
              <a:gd name="T4" fmla="*/ 270 w 537"/>
              <a:gd name="T5" fmla="*/ 0 h 507"/>
              <a:gd name="T6" fmla="*/ 194 w 537"/>
              <a:gd name="T7" fmla="*/ 174 h 507"/>
              <a:gd name="T8" fmla="*/ 0 w 537"/>
              <a:gd name="T9" fmla="*/ 194 h 507"/>
              <a:gd name="T10" fmla="*/ 148 w 537"/>
              <a:gd name="T11" fmla="*/ 317 h 507"/>
              <a:gd name="T12" fmla="*/ 102 w 537"/>
              <a:gd name="T13" fmla="*/ 506 h 507"/>
              <a:gd name="T14" fmla="*/ 270 w 537"/>
              <a:gd name="T15" fmla="*/ 409 h 507"/>
              <a:gd name="T16" fmla="*/ 434 w 537"/>
              <a:gd name="T17" fmla="*/ 506 h 507"/>
              <a:gd name="T18" fmla="*/ 393 w 537"/>
              <a:gd name="T19" fmla="*/ 317 h 507"/>
              <a:gd name="T20" fmla="*/ 536 w 537"/>
              <a:gd name="T21" fmla="*/ 194 h 507"/>
              <a:gd name="T22" fmla="*/ 270 w 537"/>
              <a:gd name="T23" fmla="*/ 358 h 507"/>
              <a:gd name="T24" fmla="*/ 270 w 537"/>
              <a:gd name="T25" fmla="*/ 107 h 507"/>
              <a:gd name="T26" fmla="*/ 316 w 537"/>
              <a:gd name="T27" fmla="*/ 214 h 507"/>
              <a:gd name="T28" fmla="*/ 434 w 537"/>
              <a:gd name="T29" fmla="*/ 225 h 507"/>
              <a:gd name="T30" fmla="*/ 342 w 537"/>
              <a:gd name="T31" fmla="*/ 301 h 507"/>
              <a:gd name="T32" fmla="*/ 368 w 537"/>
              <a:gd name="T33" fmla="*/ 419 h 507"/>
              <a:gd name="T34" fmla="*/ 270 w 537"/>
              <a:gd name="T35" fmla="*/ 358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37" h="507">
                <a:moveTo>
                  <a:pt x="536" y="194"/>
                </a:moveTo>
                <a:lnTo>
                  <a:pt x="342" y="174"/>
                </a:lnTo>
                <a:lnTo>
                  <a:pt x="270" y="0"/>
                </a:lnTo>
                <a:lnTo>
                  <a:pt x="194" y="174"/>
                </a:lnTo>
                <a:lnTo>
                  <a:pt x="0" y="194"/>
                </a:lnTo>
                <a:lnTo>
                  <a:pt x="148" y="317"/>
                </a:lnTo>
                <a:lnTo>
                  <a:pt x="102" y="506"/>
                </a:lnTo>
                <a:lnTo>
                  <a:pt x="270" y="409"/>
                </a:lnTo>
                <a:lnTo>
                  <a:pt x="434" y="506"/>
                </a:lnTo>
                <a:lnTo>
                  <a:pt x="393" y="317"/>
                </a:lnTo>
                <a:lnTo>
                  <a:pt x="536" y="194"/>
                </a:lnTo>
                <a:close/>
                <a:moveTo>
                  <a:pt x="270" y="358"/>
                </a:moveTo>
                <a:lnTo>
                  <a:pt x="270" y="107"/>
                </a:lnTo>
                <a:lnTo>
                  <a:pt x="316" y="214"/>
                </a:lnTo>
                <a:lnTo>
                  <a:pt x="434" y="225"/>
                </a:lnTo>
                <a:lnTo>
                  <a:pt x="342" y="301"/>
                </a:lnTo>
                <a:lnTo>
                  <a:pt x="368" y="419"/>
                </a:lnTo>
                <a:lnTo>
                  <a:pt x="270" y="358"/>
                </a:lnTo>
                <a:close/>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dirty="0"/>
          </a:p>
        </p:txBody>
      </p:sp>
      <p:sp>
        <p:nvSpPr>
          <p:cNvPr id="66" name="Freeform 25">
            <a:extLst>
              <a:ext uri="{FF2B5EF4-FFF2-40B4-BE49-F238E27FC236}">
                <a16:creationId xmlns:a16="http://schemas.microsoft.com/office/drawing/2014/main" id="{43438571-F5BB-4AB1-B349-4419F934CB83}"/>
              </a:ext>
            </a:extLst>
          </p:cNvPr>
          <p:cNvSpPr>
            <a:spLocks noChangeArrowheads="1"/>
          </p:cNvSpPr>
          <p:nvPr/>
        </p:nvSpPr>
        <p:spPr bwMode="auto">
          <a:xfrm>
            <a:off x="10219583" y="5792880"/>
            <a:ext cx="259090" cy="246241"/>
          </a:xfrm>
          <a:custGeom>
            <a:avLst/>
            <a:gdLst>
              <a:gd name="T0" fmla="*/ 531 w 532"/>
              <a:gd name="T1" fmla="*/ 194 h 507"/>
              <a:gd name="T2" fmla="*/ 342 w 532"/>
              <a:gd name="T3" fmla="*/ 179 h 507"/>
              <a:gd name="T4" fmla="*/ 265 w 532"/>
              <a:gd name="T5" fmla="*/ 0 h 507"/>
              <a:gd name="T6" fmla="*/ 189 w 532"/>
              <a:gd name="T7" fmla="*/ 179 h 507"/>
              <a:gd name="T8" fmla="*/ 0 w 532"/>
              <a:gd name="T9" fmla="*/ 194 h 507"/>
              <a:gd name="T10" fmla="*/ 143 w 532"/>
              <a:gd name="T11" fmla="*/ 322 h 507"/>
              <a:gd name="T12" fmla="*/ 102 w 532"/>
              <a:gd name="T13" fmla="*/ 506 h 507"/>
              <a:gd name="T14" fmla="*/ 265 w 532"/>
              <a:gd name="T15" fmla="*/ 408 h 507"/>
              <a:gd name="T16" fmla="*/ 429 w 532"/>
              <a:gd name="T17" fmla="*/ 506 h 507"/>
              <a:gd name="T18" fmla="*/ 388 w 532"/>
              <a:gd name="T19" fmla="*/ 322 h 507"/>
              <a:gd name="T20" fmla="*/ 531 w 532"/>
              <a:gd name="T21" fmla="*/ 194 h 507"/>
              <a:gd name="T22" fmla="*/ 265 w 532"/>
              <a:gd name="T23" fmla="*/ 357 h 507"/>
              <a:gd name="T24" fmla="*/ 163 w 532"/>
              <a:gd name="T25" fmla="*/ 419 h 507"/>
              <a:gd name="T26" fmla="*/ 194 w 532"/>
              <a:gd name="T27" fmla="*/ 306 h 507"/>
              <a:gd name="T28" fmla="*/ 102 w 532"/>
              <a:gd name="T29" fmla="*/ 230 h 507"/>
              <a:gd name="T30" fmla="*/ 219 w 532"/>
              <a:gd name="T31" fmla="*/ 219 h 507"/>
              <a:gd name="T32" fmla="*/ 265 w 532"/>
              <a:gd name="T33" fmla="*/ 112 h 507"/>
              <a:gd name="T34" fmla="*/ 311 w 532"/>
              <a:gd name="T35" fmla="*/ 219 h 507"/>
              <a:gd name="T36" fmla="*/ 429 w 532"/>
              <a:gd name="T37" fmla="*/ 230 h 507"/>
              <a:gd name="T38" fmla="*/ 342 w 532"/>
              <a:gd name="T39" fmla="*/ 306 h 507"/>
              <a:gd name="T40" fmla="*/ 367 w 532"/>
              <a:gd name="T41" fmla="*/ 419 h 507"/>
              <a:gd name="T42" fmla="*/ 265 w 532"/>
              <a:gd name="T43" fmla="*/ 357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32" h="507">
                <a:moveTo>
                  <a:pt x="531" y="194"/>
                </a:moveTo>
                <a:lnTo>
                  <a:pt x="342" y="179"/>
                </a:lnTo>
                <a:lnTo>
                  <a:pt x="265" y="0"/>
                </a:lnTo>
                <a:lnTo>
                  <a:pt x="189" y="179"/>
                </a:lnTo>
                <a:lnTo>
                  <a:pt x="0" y="194"/>
                </a:lnTo>
                <a:lnTo>
                  <a:pt x="143" y="322"/>
                </a:lnTo>
                <a:lnTo>
                  <a:pt x="102" y="506"/>
                </a:lnTo>
                <a:lnTo>
                  <a:pt x="265" y="408"/>
                </a:lnTo>
                <a:lnTo>
                  <a:pt x="429" y="506"/>
                </a:lnTo>
                <a:lnTo>
                  <a:pt x="388" y="322"/>
                </a:lnTo>
                <a:lnTo>
                  <a:pt x="531" y="194"/>
                </a:lnTo>
                <a:close/>
                <a:moveTo>
                  <a:pt x="265" y="357"/>
                </a:moveTo>
                <a:lnTo>
                  <a:pt x="163" y="419"/>
                </a:lnTo>
                <a:lnTo>
                  <a:pt x="194" y="306"/>
                </a:lnTo>
                <a:lnTo>
                  <a:pt x="102" y="230"/>
                </a:lnTo>
                <a:lnTo>
                  <a:pt x="219" y="219"/>
                </a:lnTo>
                <a:lnTo>
                  <a:pt x="265" y="112"/>
                </a:lnTo>
                <a:lnTo>
                  <a:pt x="311" y="219"/>
                </a:lnTo>
                <a:lnTo>
                  <a:pt x="429" y="230"/>
                </a:lnTo>
                <a:lnTo>
                  <a:pt x="342" y="306"/>
                </a:lnTo>
                <a:lnTo>
                  <a:pt x="367" y="419"/>
                </a:lnTo>
                <a:lnTo>
                  <a:pt x="265" y="357"/>
                </a:lnTo>
                <a:close/>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p>
        </p:txBody>
      </p:sp>
      <p:grpSp>
        <p:nvGrpSpPr>
          <p:cNvPr id="16" name="Group 85">
            <a:extLst>
              <a:ext uri="{FF2B5EF4-FFF2-40B4-BE49-F238E27FC236}">
                <a16:creationId xmlns:a16="http://schemas.microsoft.com/office/drawing/2014/main" id="{27D951FD-0259-4921-A713-3F2BBCA10400}"/>
              </a:ext>
            </a:extLst>
          </p:cNvPr>
          <p:cNvGrpSpPr>
            <a:grpSpLocks noChangeAspect="1"/>
          </p:cNvGrpSpPr>
          <p:nvPr/>
        </p:nvGrpSpPr>
        <p:grpSpPr>
          <a:xfrm>
            <a:off x="4293938" y="1535949"/>
            <a:ext cx="365760" cy="391386"/>
            <a:chOff x="3911601" y="3687763"/>
            <a:chExt cx="249238" cy="266700"/>
          </a:xfrm>
          <a:solidFill>
            <a:schemeClr val="bg1"/>
          </a:solidFill>
          <a:effectLst>
            <a:outerShdw blurRad="63500" sx="102000" sy="102000" algn="ctr" rotWithShape="0">
              <a:prstClr val="black">
                <a:alpha val="40000"/>
              </a:prstClr>
            </a:outerShdw>
          </a:effectLst>
        </p:grpSpPr>
        <p:sp>
          <p:nvSpPr>
            <p:cNvPr id="17" name="Freeform 33">
              <a:extLst>
                <a:ext uri="{FF2B5EF4-FFF2-40B4-BE49-F238E27FC236}">
                  <a16:creationId xmlns:a16="http://schemas.microsoft.com/office/drawing/2014/main" id="{9B14BC1C-27CE-42AC-9A12-07EEC8389AA3}"/>
                </a:ext>
              </a:extLst>
            </p:cNvPr>
            <p:cNvSpPr>
              <a:spLocks/>
            </p:cNvSpPr>
            <p:nvPr/>
          </p:nvSpPr>
          <p:spPr bwMode="auto">
            <a:xfrm>
              <a:off x="3911601" y="3832225"/>
              <a:ext cx="104775" cy="122237"/>
            </a:xfrm>
            <a:custGeom>
              <a:avLst/>
              <a:gdLst/>
              <a:ahLst/>
              <a:cxnLst>
                <a:cxn ang="0">
                  <a:pos x="1" y="0"/>
                </a:cxn>
                <a:cxn ang="0">
                  <a:pos x="21" y="0"/>
                </a:cxn>
                <a:cxn ang="0">
                  <a:pos x="23" y="2"/>
                </a:cxn>
                <a:cxn ang="0">
                  <a:pos x="21" y="3"/>
                </a:cxn>
                <a:cxn ang="0">
                  <a:pos x="2" y="3"/>
                </a:cxn>
                <a:cxn ang="0">
                  <a:pos x="2" y="26"/>
                </a:cxn>
                <a:cxn ang="0">
                  <a:pos x="1" y="27"/>
                </a:cxn>
                <a:cxn ang="0">
                  <a:pos x="0" y="26"/>
                </a:cxn>
                <a:cxn ang="0">
                  <a:pos x="0" y="2"/>
                </a:cxn>
                <a:cxn ang="0">
                  <a:pos x="1" y="0"/>
                </a:cxn>
              </a:cxnLst>
              <a:rect l="0" t="0" r="r" b="b"/>
              <a:pathLst>
                <a:path w="23" h="27">
                  <a:moveTo>
                    <a:pt x="1" y="0"/>
                  </a:moveTo>
                  <a:cubicBezTo>
                    <a:pt x="21" y="0"/>
                    <a:pt x="21" y="0"/>
                    <a:pt x="21" y="0"/>
                  </a:cubicBezTo>
                  <a:cubicBezTo>
                    <a:pt x="22" y="0"/>
                    <a:pt x="23" y="1"/>
                    <a:pt x="23" y="2"/>
                  </a:cubicBezTo>
                  <a:cubicBezTo>
                    <a:pt x="23" y="2"/>
                    <a:pt x="22" y="3"/>
                    <a:pt x="21" y="3"/>
                  </a:cubicBezTo>
                  <a:cubicBezTo>
                    <a:pt x="2" y="3"/>
                    <a:pt x="2" y="3"/>
                    <a:pt x="2" y="3"/>
                  </a:cubicBezTo>
                  <a:cubicBezTo>
                    <a:pt x="2" y="26"/>
                    <a:pt x="2" y="26"/>
                    <a:pt x="2" y="26"/>
                  </a:cubicBezTo>
                  <a:cubicBezTo>
                    <a:pt x="2" y="27"/>
                    <a:pt x="2" y="27"/>
                    <a:pt x="1" y="27"/>
                  </a:cubicBezTo>
                  <a:cubicBezTo>
                    <a:pt x="0" y="27"/>
                    <a:pt x="0" y="27"/>
                    <a:pt x="0" y="26"/>
                  </a:cubicBezTo>
                  <a:cubicBezTo>
                    <a:pt x="0" y="2"/>
                    <a:pt x="0" y="2"/>
                    <a:pt x="0" y="2"/>
                  </a:cubicBezTo>
                  <a:cubicBezTo>
                    <a:pt x="0" y="1"/>
                    <a:pt x="0" y="0"/>
                    <a:pt x="1"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8" name="Freeform 34">
              <a:extLst>
                <a:ext uri="{FF2B5EF4-FFF2-40B4-BE49-F238E27FC236}">
                  <a16:creationId xmlns:a16="http://schemas.microsoft.com/office/drawing/2014/main" id="{025D9E68-0CE1-491B-974F-B4C06488214B}"/>
                </a:ext>
              </a:extLst>
            </p:cNvPr>
            <p:cNvSpPr>
              <a:spLocks/>
            </p:cNvSpPr>
            <p:nvPr/>
          </p:nvSpPr>
          <p:spPr bwMode="auto">
            <a:xfrm>
              <a:off x="3919538" y="3697288"/>
              <a:ext cx="41275" cy="130175"/>
            </a:xfrm>
            <a:custGeom>
              <a:avLst/>
              <a:gdLst/>
              <a:ahLst/>
              <a:cxnLst>
                <a:cxn ang="0">
                  <a:pos x="9" y="25"/>
                </a:cxn>
                <a:cxn ang="0">
                  <a:pos x="9" y="4"/>
                </a:cxn>
                <a:cxn ang="0">
                  <a:pos x="4" y="0"/>
                </a:cxn>
                <a:cxn ang="0">
                  <a:pos x="0" y="4"/>
                </a:cxn>
                <a:cxn ang="0">
                  <a:pos x="0" y="25"/>
                </a:cxn>
                <a:cxn ang="0">
                  <a:pos x="4" y="29"/>
                </a:cxn>
                <a:cxn ang="0">
                  <a:pos x="9" y="25"/>
                </a:cxn>
              </a:cxnLst>
              <a:rect l="0" t="0" r="r" b="b"/>
              <a:pathLst>
                <a:path w="9" h="29">
                  <a:moveTo>
                    <a:pt x="9" y="25"/>
                  </a:moveTo>
                  <a:cubicBezTo>
                    <a:pt x="9" y="4"/>
                    <a:pt x="9" y="4"/>
                    <a:pt x="9" y="4"/>
                  </a:cubicBezTo>
                  <a:cubicBezTo>
                    <a:pt x="9" y="2"/>
                    <a:pt x="7" y="0"/>
                    <a:pt x="4" y="0"/>
                  </a:cubicBezTo>
                  <a:cubicBezTo>
                    <a:pt x="2" y="0"/>
                    <a:pt x="0" y="2"/>
                    <a:pt x="0" y="4"/>
                  </a:cubicBezTo>
                  <a:cubicBezTo>
                    <a:pt x="0" y="25"/>
                    <a:pt x="0" y="25"/>
                    <a:pt x="0" y="25"/>
                  </a:cubicBezTo>
                  <a:cubicBezTo>
                    <a:pt x="0" y="27"/>
                    <a:pt x="2" y="29"/>
                    <a:pt x="4" y="29"/>
                  </a:cubicBezTo>
                  <a:cubicBezTo>
                    <a:pt x="7" y="29"/>
                    <a:pt x="9" y="27"/>
                    <a:pt x="9" y="2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9" name="Freeform 35">
              <a:extLst>
                <a:ext uri="{FF2B5EF4-FFF2-40B4-BE49-F238E27FC236}">
                  <a16:creationId xmlns:a16="http://schemas.microsoft.com/office/drawing/2014/main" id="{5576BDCE-B38C-4349-887D-930D967DB77A}"/>
                </a:ext>
              </a:extLst>
            </p:cNvPr>
            <p:cNvSpPr>
              <a:spLocks/>
            </p:cNvSpPr>
            <p:nvPr/>
          </p:nvSpPr>
          <p:spPr bwMode="auto">
            <a:xfrm>
              <a:off x="3975101" y="3687763"/>
              <a:ext cx="158750" cy="266700"/>
            </a:xfrm>
            <a:custGeom>
              <a:avLst/>
              <a:gdLst/>
              <a:ahLst/>
              <a:cxnLst>
                <a:cxn ang="0">
                  <a:pos x="3" y="53"/>
                </a:cxn>
                <a:cxn ang="0">
                  <a:pos x="4" y="58"/>
                </a:cxn>
                <a:cxn ang="0">
                  <a:pos x="7" y="59"/>
                </a:cxn>
                <a:cxn ang="0">
                  <a:pos x="10" y="57"/>
                </a:cxn>
                <a:cxn ang="0">
                  <a:pos x="19" y="43"/>
                </a:cxn>
                <a:cxn ang="0">
                  <a:pos x="34" y="43"/>
                </a:cxn>
                <a:cxn ang="0">
                  <a:pos x="35" y="42"/>
                </a:cxn>
                <a:cxn ang="0">
                  <a:pos x="35" y="32"/>
                </a:cxn>
                <a:cxn ang="0">
                  <a:pos x="24" y="14"/>
                </a:cxn>
                <a:cxn ang="0">
                  <a:pos x="22" y="15"/>
                </a:cxn>
                <a:cxn ang="0">
                  <a:pos x="26" y="8"/>
                </a:cxn>
                <a:cxn ang="0">
                  <a:pos x="18" y="0"/>
                </a:cxn>
                <a:cxn ang="0">
                  <a:pos x="10" y="8"/>
                </a:cxn>
                <a:cxn ang="0">
                  <a:pos x="18" y="16"/>
                </a:cxn>
                <a:cxn ang="0">
                  <a:pos x="20" y="15"/>
                </a:cxn>
                <a:cxn ang="0">
                  <a:pos x="15" y="21"/>
                </a:cxn>
                <a:cxn ang="0">
                  <a:pos x="3" y="23"/>
                </a:cxn>
                <a:cxn ang="0">
                  <a:pos x="1" y="25"/>
                </a:cxn>
                <a:cxn ang="0">
                  <a:pos x="0" y="29"/>
                </a:cxn>
                <a:cxn ang="0">
                  <a:pos x="4" y="32"/>
                </a:cxn>
                <a:cxn ang="0">
                  <a:pos x="5" y="32"/>
                </a:cxn>
                <a:cxn ang="0">
                  <a:pos x="13" y="30"/>
                </a:cxn>
                <a:cxn ang="0">
                  <a:pos x="13" y="32"/>
                </a:cxn>
                <a:cxn ang="0">
                  <a:pos x="13" y="36"/>
                </a:cxn>
                <a:cxn ang="0">
                  <a:pos x="3" y="53"/>
                </a:cxn>
              </a:cxnLst>
              <a:rect l="0" t="0" r="r" b="b"/>
              <a:pathLst>
                <a:path w="35" h="59">
                  <a:moveTo>
                    <a:pt x="3" y="53"/>
                  </a:moveTo>
                  <a:cubicBezTo>
                    <a:pt x="2" y="55"/>
                    <a:pt x="2" y="57"/>
                    <a:pt x="4" y="58"/>
                  </a:cubicBezTo>
                  <a:cubicBezTo>
                    <a:pt x="5" y="59"/>
                    <a:pt x="6" y="59"/>
                    <a:pt x="7" y="59"/>
                  </a:cubicBezTo>
                  <a:cubicBezTo>
                    <a:pt x="8" y="59"/>
                    <a:pt x="9" y="59"/>
                    <a:pt x="10" y="57"/>
                  </a:cubicBezTo>
                  <a:cubicBezTo>
                    <a:pt x="19" y="43"/>
                    <a:pt x="19" y="43"/>
                    <a:pt x="19" y="43"/>
                  </a:cubicBezTo>
                  <a:cubicBezTo>
                    <a:pt x="34" y="43"/>
                    <a:pt x="34" y="43"/>
                    <a:pt x="34" y="43"/>
                  </a:cubicBezTo>
                  <a:cubicBezTo>
                    <a:pt x="35" y="43"/>
                    <a:pt x="35" y="43"/>
                    <a:pt x="35" y="42"/>
                  </a:cubicBezTo>
                  <a:cubicBezTo>
                    <a:pt x="35" y="32"/>
                    <a:pt x="35" y="32"/>
                    <a:pt x="35" y="32"/>
                  </a:cubicBezTo>
                  <a:cubicBezTo>
                    <a:pt x="35" y="22"/>
                    <a:pt x="31" y="14"/>
                    <a:pt x="24" y="14"/>
                  </a:cubicBezTo>
                  <a:cubicBezTo>
                    <a:pt x="23" y="14"/>
                    <a:pt x="23" y="14"/>
                    <a:pt x="22" y="15"/>
                  </a:cubicBezTo>
                  <a:cubicBezTo>
                    <a:pt x="24" y="13"/>
                    <a:pt x="26" y="11"/>
                    <a:pt x="26" y="8"/>
                  </a:cubicBezTo>
                  <a:cubicBezTo>
                    <a:pt x="26" y="3"/>
                    <a:pt x="22" y="0"/>
                    <a:pt x="18" y="0"/>
                  </a:cubicBezTo>
                  <a:cubicBezTo>
                    <a:pt x="14" y="0"/>
                    <a:pt x="10" y="3"/>
                    <a:pt x="10" y="8"/>
                  </a:cubicBezTo>
                  <a:cubicBezTo>
                    <a:pt x="10" y="12"/>
                    <a:pt x="14" y="16"/>
                    <a:pt x="18" y="16"/>
                  </a:cubicBezTo>
                  <a:cubicBezTo>
                    <a:pt x="19" y="16"/>
                    <a:pt x="20" y="16"/>
                    <a:pt x="20" y="15"/>
                  </a:cubicBezTo>
                  <a:cubicBezTo>
                    <a:pt x="18" y="16"/>
                    <a:pt x="17" y="18"/>
                    <a:pt x="15" y="21"/>
                  </a:cubicBezTo>
                  <a:cubicBezTo>
                    <a:pt x="3" y="23"/>
                    <a:pt x="3" y="23"/>
                    <a:pt x="3" y="23"/>
                  </a:cubicBezTo>
                  <a:cubicBezTo>
                    <a:pt x="2" y="24"/>
                    <a:pt x="1" y="24"/>
                    <a:pt x="1" y="25"/>
                  </a:cubicBezTo>
                  <a:cubicBezTo>
                    <a:pt x="0" y="26"/>
                    <a:pt x="0" y="28"/>
                    <a:pt x="0" y="29"/>
                  </a:cubicBezTo>
                  <a:cubicBezTo>
                    <a:pt x="1" y="31"/>
                    <a:pt x="2" y="32"/>
                    <a:pt x="4" y="32"/>
                  </a:cubicBezTo>
                  <a:cubicBezTo>
                    <a:pt x="5" y="32"/>
                    <a:pt x="5" y="32"/>
                    <a:pt x="5" y="32"/>
                  </a:cubicBezTo>
                  <a:cubicBezTo>
                    <a:pt x="13" y="30"/>
                    <a:pt x="13" y="30"/>
                    <a:pt x="13" y="30"/>
                  </a:cubicBezTo>
                  <a:cubicBezTo>
                    <a:pt x="13" y="31"/>
                    <a:pt x="13" y="32"/>
                    <a:pt x="13" y="32"/>
                  </a:cubicBezTo>
                  <a:cubicBezTo>
                    <a:pt x="13" y="36"/>
                    <a:pt x="13" y="36"/>
                    <a:pt x="13" y="36"/>
                  </a:cubicBezTo>
                  <a:lnTo>
                    <a:pt x="3" y="5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0" name="Freeform 36">
              <a:extLst>
                <a:ext uri="{FF2B5EF4-FFF2-40B4-BE49-F238E27FC236}">
                  <a16:creationId xmlns:a16="http://schemas.microsoft.com/office/drawing/2014/main" id="{32E6FE57-8F76-4873-B69D-36F6E6E93B1D}"/>
                </a:ext>
              </a:extLst>
            </p:cNvPr>
            <p:cNvSpPr>
              <a:spLocks/>
            </p:cNvSpPr>
            <p:nvPr/>
          </p:nvSpPr>
          <p:spPr bwMode="auto">
            <a:xfrm>
              <a:off x="4070351" y="3805238"/>
              <a:ext cx="90488" cy="100012"/>
            </a:xfrm>
            <a:custGeom>
              <a:avLst/>
              <a:gdLst/>
              <a:ahLst/>
              <a:cxnLst>
                <a:cxn ang="0">
                  <a:pos x="1" y="20"/>
                </a:cxn>
                <a:cxn ang="0">
                  <a:pos x="17" y="20"/>
                </a:cxn>
                <a:cxn ang="0">
                  <a:pos x="17" y="1"/>
                </a:cxn>
                <a:cxn ang="0">
                  <a:pos x="18" y="0"/>
                </a:cxn>
                <a:cxn ang="0">
                  <a:pos x="20" y="1"/>
                </a:cxn>
                <a:cxn ang="0">
                  <a:pos x="20" y="21"/>
                </a:cxn>
                <a:cxn ang="0">
                  <a:pos x="18" y="22"/>
                </a:cxn>
                <a:cxn ang="0">
                  <a:pos x="1" y="22"/>
                </a:cxn>
                <a:cxn ang="0">
                  <a:pos x="0" y="21"/>
                </a:cxn>
                <a:cxn ang="0">
                  <a:pos x="1" y="20"/>
                </a:cxn>
              </a:cxnLst>
              <a:rect l="0" t="0" r="r" b="b"/>
              <a:pathLst>
                <a:path w="20" h="22">
                  <a:moveTo>
                    <a:pt x="1" y="20"/>
                  </a:moveTo>
                  <a:cubicBezTo>
                    <a:pt x="17" y="20"/>
                    <a:pt x="17" y="20"/>
                    <a:pt x="17" y="20"/>
                  </a:cubicBezTo>
                  <a:cubicBezTo>
                    <a:pt x="17" y="1"/>
                    <a:pt x="17" y="1"/>
                    <a:pt x="17" y="1"/>
                  </a:cubicBezTo>
                  <a:cubicBezTo>
                    <a:pt x="17" y="0"/>
                    <a:pt x="18" y="0"/>
                    <a:pt x="18" y="0"/>
                  </a:cubicBezTo>
                  <a:cubicBezTo>
                    <a:pt x="19" y="0"/>
                    <a:pt x="20" y="0"/>
                    <a:pt x="20" y="1"/>
                  </a:cubicBezTo>
                  <a:cubicBezTo>
                    <a:pt x="20" y="21"/>
                    <a:pt x="20" y="21"/>
                    <a:pt x="20" y="21"/>
                  </a:cubicBezTo>
                  <a:cubicBezTo>
                    <a:pt x="20" y="22"/>
                    <a:pt x="19" y="22"/>
                    <a:pt x="18" y="22"/>
                  </a:cubicBezTo>
                  <a:cubicBezTo>
                    <a:pt x="1" y="22"/>
                    <a:pt x="1" y="22"/>
                    <a:pt x="1" y="22"/>
                  </a:cubicBezTo>
                  <a:cubicBezTo>
                    <a:pt x="0" y="22"/>
                    <a:pt x="0" y="22"/>
                    <a:pt x="0" y="21"/>
                  </a:cubicBezTo>
                  <a:cubicBezTo>
                    <a:pt x="0" y="20"/>
                    <a:pt x="0" y="20"/>
                    <a:pt x="1" y="2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26" name="Group 25">
            <a:extLst>
              <a:ext uri="{FF2B5EF4-FFF2-40B4-BE49-F238E27FC236}">
                <a16:creationId xmlns:a16="http://schemas.microsoft.com/office/drawing/2014/main" id="{F2367C3D-6168-47B5-8403-87102DA399FE}"/>
              </a:ext>
            </a:extLst>
          </p:cNvPr>
          <p:cNvGrpSpPr/>
          <p:nvPr/>
        </p:nvGrpSpPr>
        <p:grpSpPr>
          <a:xfrm>
            <a:off x="8286072" y="1549927"/>
            <a:ext cx="469900" cy="436033"/>
            <a:chOff x="4581525" y="1828800"/>
            <a:chExt cx="352425" cy="327025"/>
          </a:xfrm>
          <a:solidFill>
            <a:schemeClr val="bg1"/>
          </a:solidFill>
          <a:effectLst>
            <a:outerShdw blurRad="63500" sx="102000" sy="102000" algn="ctr" rotWithShape="0">
              <a:prstClr val="black">
                <a:alpha val="40000"/>
              </a:prstClr>
            </a:outerShdw>
          </a:effectLst>
        </p:grpSpPr>
        <p:sp>
          <p:nvSpPr>
            <p:cNvPr id="27" name="Freeform 19">
              <a:extLst>
                <a:ext uri="{FF2B5EF4-FFF2-40B4-BE49-F238E27FC236}">
                  <a16:creationId xmlns:a16="http://schemas.microsoft.com/office/drawing/2014/main" id="{D5119F94-E4D0-4B00-86C8-4BF83DD97D46}"/>
                </a:ext>
              </a:extLst>
            </p:cNvPr>
            <p:cNvSpPr>
              <a:spLocks/>
            </p:cNvSpPr>
            <p:nvPr/>
          </p:nvSpPr>
          <p:spPr bwMode="auto">
            <a:xfrm>
              <a:off x="4792663" y="2054225"/>
              <a:ext cx="46038" cy="73025"/>
            </a:xfrm>
            <a:custGeom>
              <a:avLst/>
              <a:gdLst/>
              <a:ahLst/>
              <a:cxnLst>
                <a:cxn ang="0">
                  <a:pos x="6" y="13"/>
                </a:cxn>
                <a:cxn ang="0">
                  <a:pos x="4" y="13"/>
                </a:cxn>
                <a:cxn ang="0">
                  <a:pos x="3" y="12"/>
                </a:cxn>
                <a:cxn ang="0">
                  <a:pos x="3" y="12"/>
                </a:cxn>
                <a:cxn ang="0">
                  <a:pos x="3" y="12"/>
                </a:cxn>
                <a:cxn ang="0">
                  <a:pos x="3" y="12"/>
                </a:cxn>
                <a:cxn ang="0">
                  <a:pos x="3" y="12"/>
                </a:cxn>
                <a:cxn ang="0">
                  <a:pos x="2" y="12"/>
                </a:cxn>
                <a:cxn ang="0">
                  <a:pos x="1" y="13"/>
                </a:cxn>
                <a:cxn ang="0">
                  <a:pos x="1" y="14"/>
                </a:cxn>
                <a:cxn ang="0">
                  <a:pos x="4" y="16"/>
                </a:cxn>
                <a:cxn ang="0">
                  <a:pos x="4" y="17"/>
                </a:cxn>
                <a:cxn ang="0">
                  <a:pos x="5" y="17"/>
                </a:cxn>
                <a:cxn ang="0">
                  <a:pos x="6" y="17"/>
                </a:cxn>
                <a:cxn ang="0">
                  <a:pos x="6" y="17"/>
                </a:cxn>
                <a:cxn ang="0">
                  <a:pos x="6" y="16"/>
                </a:cxn>
                <a:cxn ang="0">
                  <a:pos x="9" y="15"/>
                </a:cxn>
                <a:cxn ang="0">
                  <a:pos x="10" y="11"/>
                </a:cxn>
                <a:cxn ang="0">
                  <a:pos x="6" y="8"/>
                </a:cxn>
                <a:cxn ang="0">
                  <a:pos x="6" y="8"/>
                </a:cxn>
                <a:cxn ang="0">
                  <a:pos x="5" y="7"/>
                </a:cxn>
                <a:cxn ang="0">
                  <a:pos x="5" y="7"/>
                </a:cxn>
                <a:cxn ang="0">
                  <a:pos x="3" y="6"/>
                </a:cxn>
                <a:cxn ang="0">
                  <a:pos x="4" y="4"/>
                </a:cxn>
                <a:cxn ang="0">
                  <a:pos x="5" y="4"/>
                </a:cxn>
                <a:cxn ang="0">
                  <a:pos x="7" y="4"/>
                </a:cxn>
                <a:cxn ang="0">
                  <a:pos x="8" y="5"/>
                </a:cxn>
                <a:cxn ang="0">
                  <a:pos x="8" y="5"/>
                </a:cxn>
                <a:cxn ang="0">
                  <a:pos x="8" y="5"/>
                </a:cxn>
                <a:cxn ang="0">
                  <a:pos x="8" y="5"/>
                </a:cxn>
                <a:cxn ang="0">
                  <a:pos x="9" y="5"/>
                </a:cxn>
                <a:cxn ang="0">
                  <a:pos x="10" y="5"/>
                </a:cxn>
                <a:cxn ang="0">
                  <a:pos x="10" y="4"/>
                </a:cxn>
                <a:cxn ang="0">
                  <a:pos x="7" y="2"/>
                </a:cxn>
                <a:cxn ang="0">
                  <a:pos x="6" y="1"/>
                </a:cxn>
                <a:cxn ang="0">
                  <a:pos x="6" y="0"/>
                </a:cxn>
                <a:cxn ang="0">
                  <a:pos x="6" y="0"/>
                </a:cxn>
                <a:cxn ang="0">
                  <a:pos x="5" y="0"/>
                </a:cxn>
                <a:cxn ang="0">
                  <a:pos x="4" y="0"/>
                </a:cxn>
                <a:cxn ang="0">
                  <a:pos x="4" y="1"/>
                </a:cxn>
                <a:cxn ang="0">
                  <a:pos x="2" y="3"/>
                </a:cxn>
                <a:cxn ang="0">
                  <a:pos x="1" y="7"/>
                </a:cxn>
                <a:cxn ang="0">
                  <a:pos x="2" y="8"/>
                </a:cxn>
                <a:cxn ang="0">
                  <a:pos x="6" y="10"/>
                </a:cxn>
                <a:cxn ang="0">
                  <a:pos x="7" y="11"/>
                </a:cxn>
                <a:cxn ang="0">
                  <a:pos x="8" y="11"/>
                </a:cxn>
                <a:cxn ang="0">
                  <a:pos x="7" y="13"/>
                </a:cxn>
                <a:cxn ang="0">
                  <a:pos x="6" y="13"/>
                </a:cxn>
              </a:cxnLst>
              <a:rect l="0" t="0" r="r" b="b"/>
              <a:pathLst>
                <a:path w="11" h="17">
                  <a:moveTo>
                    <a:pt x="6" y="13"/>
                  </a:moveTo>
                  <a:cubicBezTo>
                    <a:pt x="5" y="13"/>
                    <a:pt x="5" y="13"/>
                    <a:pt x="4" y="13"/>
                  </a:cubicBezTo>
                  <a:cubicBezTo>
                    <a:pt x="4" y="13"/>
                    <a:pt x="3" y="13"/>
                    <a:pt x="3" y="12"/>
                  </a:cubicBezTo>
                  <a:cubicBezTo>
                    <a:pt x="3" y="12"/>
                    <a:pt x="3" y="12"/>
                    <a:pt x="3" y="12"/>
                  </a:cubicBezTo>
                  <a:cubicBezTo>
                    <a:pt x="3" y="12"/>
                    <a:pt x="3" y="12"/>
                    <a:pt x="3" y="12"/>
                  </a:cubicBezTo>
                  <a:cubicBezTo>
                    <a:pt x="3" y="12"/>
                    <a:pt x="3" y="12"/>
                    <a:pt x="3" y="12"/>
                  </a:cubicBezTo>
                  <a:cubicBezTo>
                    <a:pt x="3" y="12"/>
                    <a:pt x="3" y="12"/>
                    <a:pt x="3" y="12"/>
                  </a:cubicBezTo>
                  <a:cubicBezTo>
                    <a:pt x="2" y="12"/>
                    <a:pt x="2" y="12"/>
                    <a:pt x="2" y="12"/>
                  </a:cubicBezTo>
                  <a:cubicBezTo>
                    <a:pt x="1" y="12"/>
                    <a:pt x="1" y="12"/>
                    <a:pt x="1" y="13"/>
                  </a:cubicBezTo>
                  <a:cubicBezTo>
                    <a:pt x="0" y="13"/>
                    <a:pt x="0" y="13"/>
                    <a:pt x="1" y="14"/>
                  </a:cubicBezTo>
                  <a:cubicBezTo>
                    <a:pt x="1" y="15"/>
                    <a:pt x="3" y="15"/>
                    <a:pt x="4" y="16"/>
                  </a:cubicBezTo>
                  <a:cubicBezTo>
                    <a:pt x="4" y="17"/>
                    <a:pt x="4" y="17"/>
                    <a:pt x="4" y="17"/>
                  </a:cubicBezTo>
                  <a:cubicBezTo>
                    <a:pt x="5" y="17"/>
                    <a:pt x="5" y="17"/>
                    <a:pt x="5" y="17"/>
                  </a:cubicBezTo>
                  <a:cubicBezTo>
                    <a:pt x="6" y="17"/>
                    <a:pt x="6" y="17"/>
                    <a:pt x="6" y="17"/>
                  </a:cubicBezTo>
                  <a:cubicBezTo>
                    <a:pt x="6" y="17"/>
                    <a:pt x="6" y="17"/>
                    <a:pt x="6" y="17"/>
                  </a:cubicBezTo>
                  <a:cubicBezTo>
                    <a:pt x="6" y="16"/>
                    <a:pt x="6" y="16"/>
                    <a:pt x="6" y="16"/>
                  </a:cubicBezTo>
                  <a:cubicBezTo>
                    <a:pt x="8" y="16"/>
                    <a:pt x="9" y="15"/>
                    <a:pt x="9" y="15"/>
                  </a:cubicBezTo>
                  <a:cubicBezTo>
                    <a:pt x="11" y="14"/>
                    <a:pt x="11" y="12"/>
                    <a:pt x="10" y="11"/>
                  </a:cubicBezTo>
                  <a:cubicBezTo>
                    <a:pt x="10" y="9"/>
                    <a:pt x="8" y="8"/>
                    <a:pt x="6" y="8"/>
                  </a:cubicBezTo>
                  <a:cubicBezTo>
                    <a:pt x="6" y="8"/>
                    <a:pt x="6" y="8"/>
                    <a:pt x="6" y="8"/>
                  </a:cubicBezTo>
                  <a:cubicBezTo>
                    <a:pt x="6" y="7"/>
                    <a:pt x="5" y="7"/>
                    <a:pt x="5" y="7"/>
                  </a:cubicBezTo>
                  <a:cubicBezTo>
                    <a:pt x="5" y="7"/>
                    <a:pt x="5" y="7"/>
                    <a:pt x="5" y="7"/>
                  </a:cubicBezTo>
                  <a:cubicBezTo>
                    <a:pt x="4" y="7"/>
                    <a:pt x="4" y="6"/>
                    <a:pt x="3" y="6"/>
                  </a:cubicBezTo>
                  <a:cubicBezTo>
                    <a:pt x="3" y="5"/>
                    <a:pt x="3" y="5"/>
                    <a:pt x="4" y="4"/>
                  </a:cubicBezTo>
                  <a:cubicBezTo>
                    <a:pt x="4" y="4"/>
                    <a:pt x="5" y="4"/>
                    <a:pt x="5" y="4"/>
                  </a:cubicBezTo>
                  <a:cubicBezTo>
                    <a:pt x="6" y="4"/>
                    <a:pt x="6" y="4"/>
                    <a:pt x="7" y="4"/>
                  </a:cubicBezTo>
                  <a:cubicBezTo>
                    <a:pt x="8" y="5"/>
                    <a:pt x="8" y="5"/>
                    <a:pt x="8" y="5"/>
                  </a:cubicBezTo>
                  <a:cubicBezTo>
                    <a:pt x="8" y="5"/>
                    <a:pt x="8" y="5"/>
                    <a:pt x="8" y="5"/>
                  </a:cubicBezTo>
                  <a:cubicBezTo>
                    <a:pt x="8" y="5"/>
                    <a:pt x="8" y="5"/>
                    <a:pt x="8" y="5"/>
                  </a:cubicBezTo>
                  <a:cubicBezTo>
                    <a:pt x="8" y="5"/>
                    <a:pt x="8" y="5"/>
                    <a:pt x="8" y="5"/>
                  </a:cubicBezTo>
                  <a:cubicBezTo>
                    <a:pt x="9" y="5"/>
                    <a:pt x="9" y="5"/>
                    <a:pt x="9" y="5"/>
                  </a:cubicBezTo>
                  <a:cubicBezTo>
                    <a:pt x="9" y="5"/>
                    <a:pt x="10" y="5"/>
                    <a:pt x="10" y="5"/>
                  </a:cubicBezTo>
                  <a:cubicBezTo>
                    <a:pt x="10" y="4"/>
                    <a:pt x="10" y="4"/>
                    <a:pt x="10" y="4"/>
                  </a:cubicBezTo>
                  <a:cubicBezTo>
                    <a:pt x="10" y="3"/>
                    <a:pt x="8" y="2"/>
                    <a:pt x="7" y="2"/>
                  </a:cubicBezTo>
                  <a:cubicBezTo>
                    <a:pt x="6" y="1"/>
                    <a:pt x="6" y="1"/>
                    <a:pt x="6" y="1"/>
                  </a:cubicBezTo>
                  <a:cubicBezTo>
                    <a:pt x="6" y="0"/>
                    <a:pt x="6" y="0"/>
                    <a:pt x="6" y="0"/>
                  </a:cubicBezTo>
                  <a:cubicBezTo>
                    <a:pt x="6" y="0"/>
                    <a:pt x="6" y="0"/>
                    <a:pt x="6" y="0"/>
                  </a:cubicBezTo>
                  <a:cubicBezTo>
                    <a:pt x="5" y="0"/>
                    <a:pt x="5" y="0"/>
                    <a:pt x="5" y="0"/>
                  </a:cubicBezTo>
                  <a:cubicBezTo>
                    <a:pt x="4" y="0"/>
                    <a:pt x="4" y="0"/>
                    <a:pt x="4" y="0"/>
                  </a:cubicBezTo>
                  <a:cubicBezTo>
                    <a:pt x="4" y="1"/>
                    <a:pt x="4" y="1"/>
                    <a:pt x="4" y="1"/>
                  </a:cubicBezTo>
                  <a:cubicBezTo>
                    <a:pt x="3" y="2"/>
                    <a:pt x="2" y="2"/>
                    <a:pt x="2" y="3"/>
                  </a:cubicBezTo>
                  <a:cubicBezTo>
                    <a:pt x="1" y="4"/>
                    <a:pt x="0" y="6"/>
                    <a:pt x="1" y="7"/>
                  </a:cubicBezTo>
                  <a:cubicBezTo>
                    <a:pt x="1" y="8"/>
                    <a:pt x="2" y="8"/>
                    <a:pt x="2" y="8"/>
                  </a:cubicBezTo>
                  <a:cubicBezTo>
                    <a:pt x="3" y="9"/>
                    <a:pt x="5" y="10"/>
                    <a:pt x="6" y="10"/>
                  </a:cubicBezTo>
                  <a:cubicBezTo>
                    <a:pt x="7" y="11"/>
                    <a:pt x="7" y="11"/>
                    <a:pt x="7" y="11"/>
                  </a:cubicBezTo>
                  <a:cubicBezTo>
                    <a:pt x="7" y="11"/>
                    <a:pt x="8" y="11"/>
                    <a:pt x="8" y="11"/>
                  </a:cubicBezTo>
                  <a:cubicBezTo>
                    <a:pt x="8" y="12"/>
                    <a:pt x="8" y="13"/>
                    <a:pt x="7" y="13"/>
                  </a:cubicBezTo>
                  <a:cubicBezTo>
                    <a:pt x="7" y="13"/>
                    <a:pt x="7" y="13"/>
                    <a:pt x="6" y="1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8" name="Freeform 20">
              <a:extLst>
                <a:ext uri="{FF2B5EF4-FFF2-40B4-BE49-F238E27FC236}">
                  <a16:creationId xmlns:a16="http://schemas.microsoft.com/office/drawing/2014/main" id="{7D18C8DE-188E-4E8C-A757-CCF71995929C}"/>
                </a:ext>
              </a:extLst>
            </p:cNvPr>
            <p:cNvSpPr>
              <a:spLocks noEditPoints="1"/>
            </p:cNvSpPr>
            <p:nvPr/>
          </p:nvSpPr>
          <p:spPr bwMode="auto">
            <a:xfrm>
              <a:off x="4689475" y="2028825"/>
              <a:ext cx="244475" cy="127000"/>
            </a:xfrm>
            <a:custGeom>
              <a:avLst/>
              <a:gdLst/>
              <a:ahLst/>
              <a:cxnLst>
                <a:cxn ang="0">
                  <a:pos x="0" y="0"/>
                </a:cxn>
                <a:cxn ang="0">
                  <a:pos x="0" y="80"/>
                </a:cxn>
                <a:cxn ang="0">
                  <a:pos x="154" y="80"/>
                </a:cxn>
                <a:cxn ang="0">
                  <a:pos x="154" y="0"/>
                </a:cxn>
                <a:cxn ang="0">
                  <a:pos x="0" y="0"/>
                </a:cxn>
                <a:cxn ang="0">
                  <a:pos x="148" y="72"/>
                </a:cxn>
                <a:cxn ang="0">
                  <a:pos x="5" y="72"/>
                </a:cxn>
                <a:cxn ang="0">
                  <a:pos x="5" y="5"/>
                </a:cxn>
                <a:cxn ang="0">
                  <a:pos x="148" y="5"/>
                </a:cxn>
                <a:cxn ang="0">
                  <a:pos x="148" y="72"/>
                </a:cxn>
              </a:cxnLst>
              <a:rect l="0" t="0" r="r" b="b"/>
              <a:pathLst>
                <a:path w="154" h="80">
                  <a:moveTo>
                    <a:pt x="0" y="0"/>
                  </a:moveTo>
                  <a:lnTo>
                    <a:pt x="0" y="80"/>
                  </a:lnTo>
                  <a:lnTo>
                    <a:pt x="154" y="80"/>
                  </a:lnTo>
                  <a:lnTo>
                    <a:pt x="154" y="0"/>
                  </a:lnTo>
                  <a:lnTo>
                    <a:pt x="0" y="0"/>
                  </a:lnTo>
                  <a:close/>
                  <a:moveTo>
                    <a:pt x="148" y="72"/>
                  </a:moveTo>
                  <a:lnTo>
                    <a:pt x="5" y="72"/>
                  </a:lnTo>
                  <a:lnTo>
                    <a:pt x="5" y="5"/>
                  </a:lnTo>
                  <a:lnTo>
                    <a:pt x="148" y="5"/>
                  </a:lnTo>
                  <a:lnTo>
                    <a:pt x="148" y="72"/>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9" name="Freeform 21">
              <a:extLst>
                <a:ext uri="{FF2B5EF4-FFF2-40B4-BE49-F238E27FC236}">
                  <a16:creationId xmlns:a16="http://schemas.microsoft.com/office/drawing/2014/main" id="{7B599BE8-43E2-4875-B0FA-54AC7C37CBE7}"/>
                </a:ext>
              </a:extLst>
            </p:cNvPr>
            <p:cNvSpPr>
              <a:spLocks noEditPoints="1"/>
            </p:cNvSpPr>
            <p:nvPr/>
          </p:nvSpPr>
          <p:spPr bwMode="auto">
            <a:xfrm>
              <a:off x="4706938" y="2046288"/>
              <a:ext cx="85725" cy="88900"/>
            </a:xfrm>
            <a:custGeom>
              <a:avLst/>
              <a:gdLst/>
              <a:ahLst/>
              <a:cxnLst>
                <a:cxn ang="0">
                  <a:pos x="3" y="21"/>
                </a:cxn>
                <a:cxn ang="0">
                  <a:pos x="3" y="21"/>
                </a:cxn>
                <a:cxn ang="0">
                  <a:pos x="19" y="21"/>
                </a:cxn>
                <a:cxn ang="0">
                  <a:pos x="14" y="11"/>
                </a:cxn>
                <a:cxn ang="0">
                  <a:pos x="20" y="0"/>
                </a:cxn>
                <a:cxn ang="0">
                  <a:pos x="3" y="0"/>
                </a:cxn>
                <a:cxn ang="0">
                  <a:pos x="3" y="1"/>
                </a:cxn>
                <a:cxn ang="0">
                  <a:pos x="1" y="4"/>
                </a:cxn>
                <a:cxn ang="0">
                  <a:pos x="0" y="4"/>
                </a:cxn>
                <a:cxn ang="0">
                  <a:pos x="0" y="18"/>
                </a:cxn>
                <a:cxn ang="0">
                  <a:pos x="1" y="18"/>
                </a:cxn>
                <a:cxn ang="0">
                  <a:pos x="3" y="21"/>
                </a:cxn>
                <a:cxn ang="0">
                  <a:pos x="6" y="9"/>
                </a:cxn>
                <a:cxn ang="0">
                  <a:pos x="9" y="11"/>
                </a:cxn>
                <a:cxn ang="0">
                  <a:pos x="6" y="13"/>
                </a:cxn>
                <a:cxn ang="0">
                  <a:pos x="4" y="11"/>
                </a:cxn>
                <a:cxn ang="0">
                  <a:pos x="6" y="9"/>
                </a:cxn>
              </a:cxnLst>
              <a:rect l="0" t="0" r="r" b="b"/>
              <a:pathLst>
                <a:path w="20" h="21">
                  <a:moveTo>
                    <a:pt x="3" y="21"/>
                  </a:moveTo>
                  <a:cubicBezTo>
                    <a:pt x="3" y="21"/>
                    <a:pt x="3" y="21"/>
                    <a:pt x="3" y="21"/>
                  </a:cubicBezTo>
                  <a:cubicBezTo>
                    <a:pt x="19" y="21"/>
                    <a:pt x="19" y="21"/>
                    <a:pt x="19" y="21"/>
                  </a:cubicBezTo>
                  <a:cubicBezTo>
                    <a:pt x="16" y="19"/>
                    <a:pt x="14" y="15"/>
                    <a:pt x="14" y="11"/>
                  </a:cubicBezTo>
                  <a:cubicBezTo>
                    <a:pt x="14" y="6"/>
                    <a:pt x="16" y="2"/>
                    <a:pt x="20" y="0"/>
                  </a:cubicBezTo>
                  <a:cubicBezTo>
                    <a:pt x="3" y="0"/>
                    <a:pt x="3" y="0"/>
                    <a:pt x="3" y="0"/>
                  </a:cubicBezTo>
                  <a:cubicBezTo>
                    <a:pt x="3" y="1"/>
                    <a:pt x="3" y="1"/>
                    <a:pt x="3" y="1"/>
                  </a:cubicBezTo>
                  <a:cubicBezTo>
                    <a:pt x="3" y="3"/>
                    <a:pt x="2" y="4"/>
                    <a:pt x="1" y="4"/>
                  </a:cubicBezTo>
                  <a:cubicBezTo>
                    <a:pt x="0" y="4"/>
                    <a:pt x="0" y="4"/>
                    <a:pt x="0" y="4"/>
                  </a:cubicBezTo>
                  <a:cubicBezTo>
                    <a:pt x="0" y="18"/>
                    <a:pt x="0" y="18"/>
                    <a:pt x="0" y="18"/>
                  </a:cubicBezTo>
                  <a:cubicBezTo>
                    <a:pt x="1" y="18"/>
                    <a:pt x="1" y="18"/>
                    <a:pt x="1" y="18"/>
                  </a:cubicBezTo>
                  <a:cubicBezTo>
                    <a:pt x="2" y="18"/>
                    <a:pt x="3" y="19"/>
                    <a:pt x="3" y="21"/>
                  </a:cubicBezTo>
                  <a:close/>
                  <a:moveTo>
                    <a:pt x="6" y="9"/>
                  </a:moveTo>
                  <a:cubicBezTo>
                    <a:pt x="8" y="9"/>
                    <a:pt x="9" y="10"/>
                    <a:pt x="9" y="11"/>
                  </a:cubicBezTo>
                  <a:cubicBezTo>
                    <a:pt x="9" y="12"/>
                    <a:pt x="8" y="13"/>
                    <a:pt x="6" y="13"/>
                  </a:cubicBezTo>
                  <a:cubicBezTo>
                    <a:pt x="5" y="13"/>
                    <a:pt x="4" y="12"/>
                    <a:pt x="4" y="11"/>
                  </a:cubicBezTo>
                  <a:cubicBezTo>
                    <a:pt x="4" y="10"/>
                    <a:pt x="5" y="9"/>
                    <a:pt x="6" y="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0" name="Freeform 22">
              <a:extLst>
                <a:ext uri="{FF2B5EF4-FFF2-40B4-BE49-F238E27FC236}">
                  <a16:creationId xmlns:a16="http://schemas.microsoft.com/office/drawing/2014/main" id="{BC8FC4C1-C694-47FC-BD54-317C031C5961}"/>
                </a:ext>
              </a:extLst>
            </p:cNvPr>
            <p:cNvSpPr>
              <a:spLocks noEditPoints="1"/>
            </p:cNvSpPr>
            <p:nvPr/>
          </p:nvSpPr>
          <p:spPr bwMode="auto">
            <a:xfrm>
              <a:off x="4838700" y="2046288"/>
              <a:ext cx="77788" cy="88900"/>
            </a:xfrm>
            <a:custGeom>
              <a:avLst/>
              <a:gdLst/>
              <a:ahLst/>
              <a:cxnLst>
                <a:cxn ang="0">
                  <a:pos x="6" y="11"/>
                </a:cxn>
                <a:cxn ang="0">
                  <a:pos x="1" y="21"/>
                </a:cxn>
                <a:cxn ang="0">
                  <a:pos x="15" y="21"/>
                </a:cxn>
                <a:cxn ang="0">
                  <a:pos x="15" y="21"/>
                </a:cxn>
                <a:cxn ang="0">
                  <a:pos x="17" y="18"/>
                </a:cxn>
                <a:cxn ang="0">
                  <a:pos x="18" y="18"/>
                </a:cxn>
                <a:cxn ang="0">
                  <a:pos x="18" y="4"/>
                </a:cxn>
                <a:cxn ang="0">
                  <a:pos x="17" y="4"/>
                </a:cxn>
                <a:cxn ang="0">
                  <a:pos x="15" y="1"/>
                </a:cxn>
                <a:cxn ang="0">
                  <a:pos x="15" y="0"/>
                </a:cxn>
                <a:cxn ang="0">
                  <a:pos x="0" y="0"/>
                </a:cxn>
                <a:cxn ang="0">
                  <a:pos x="6" y="11"/>
                </a:cxn>
                <a:cxn ang="0">
                  <a:pos x="11" y="9"/>
                </a:cxn>
                <a:cxn ang="0">
                  <a:pos x="14" y="11"/>
                </a:cxn>
                <a:cxn ang="0">
                  <a:pos x="11" y="13"/>
                </a:cxn>
                <a:cxn ang="0">
                  <a:pos x="9" y="11"/>
                </a:cxn>
                <a:cxn ang="0">
                  <a:pos x="11" y="9"/>
                </a:cxn>
              </a:cxnLst>
              <a:rect l="0" t="0" r="r" b="b"/>
              <a:pathLst>
                <a:path w="18" h="21">
                  <a:moveTo>
                    <a:pt x="6" y="11"/>
                  </a:moveTo>
                  <a:cubicBezTo>
                    <a:pt x="6" y="15"/>
                    <a:pt x="4" y="19"/>
                    <a:pt x="1" y="21"/>
                  </a:cubicBezTo>
                  <a:cubicBezTo>
                    <a:pt x="15" y="21"/>
                    <a:pt x="15" y="21"/>
                    <a:pt x="15" y="21"/>
                  </a:cubicBezTo>
                  <a:cubicBezTo>
                    <a:pt x="15" y="21"/>
                    <a:pt x="15" y="21"/>
                    <a:pt x="15" y="21"/>
                  </a:cubicBezTo>
                  <a:cubicBezTo>
                    <a:pt x="15" y="19"/>
                    <a:pt x="16" y="18"/>
                    <a:pt x="17" y="18"/>
                  </a:cubicBezTo>
                  <a:cubicBezTo>
                    <a:pt x="18" y="18"/>
                    <a:pt x="18" y="18"/>
                    <a:pt x="18" y="18"/>
                  </a:cubicBezTo>
                  <a:cubicBezTo>
                    <a:pt x="18" y="4"/>
                    <a:pt x="18" y="4"/>
                    <a:pt x="18" y="4"/>
                  </a:cubicBezTo>
                  <a:cubicBezTo>
                    <a:pt x="17" y="4"/>
                    <a:pt x="17" y="4"/>
                    <a:pt x="17" y="4"/>
                  </a:cubicBezTo>
                  <a:cubicBezTo>
                    <a:pt x="16" y="4"/>
                    <a:pt x="15" y="3"/>
                    <a:pt x="15" y="1"/>
                  </a:cubicBezTo>
                  <a:cubicBezTo>
                    <a:pt x="15" y="0"/>
                    <a:pt x="15" y="0"/>
                    <a:pt x="15" y="0"/>
                  </a:cubicBezTo>
                  <a:cubicBezTo>
                    <a:pt x="0" y="0"/>
                    <a:pt x="0" y="0"/>
                    <a:pt x="0" y="0"/>
                  </a:cubicBezTo>
                  <a:cubicBezTo>
                    <a:pt x="4" y="2"/>
                    <a:pt x="6" y="6"/>
                    <a:pt x="6" y="11"/>
                  </a:cubicBezTo>
                  <a:close/>
                  <a:moveTo>
                    <a:pt x="11" y="9"/>
                  </a:moveTo>
                  <a:cubicBezTo>
                    <a:pt x="13" y="9"/>
                    <a:pt x="14" y="10"/>
                    <a:pt x="14" y="11"/>
                  </a:cubicBezTo>
                  <a:cubicBezTo>
                    <a:pt x="14" y="12"/>
                    <a:pt x="13" y="13"/>
                    <a:pt x="11" y="13"/>
                  </a:cubicBezTo>
                  <a:cubicBezTo>
                    <a:pt x="10" y="13"/>
                    <a:pt x="9" y="12"/>
                    <a:pt x="9" y="11"/>
                  </a:cubicBezTo>
                  <a:cubicBezTo>
                    <a:pt x="9" y="10"/>
                    <a:pt x="10" y="9"/>
                    <a:pt x="11" y="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1" name="Freeform 23">
              <a:extLst>
                <a:ext uri="{FF2B5EF4-FFF2-40B4-BE49-F238E27FC236}">
                  <a16:creationId xmlns:a16="http://schemas.microsoft.com/office/drawing/2014/main" id="{768F9DA9-7980-4160-B4A7-894DD3B508F5}"/>
                </a:ext>
              </a:extLst>
            </p:cNvPr>
            <p:cNvSpPr>
              <a:spLocks/>
            </p:cNvSpPr>
            <p:nvPr/>
          </p:nvSpPr>
          <p:spPr bwMode="auto">
            <a:xfrm>
              <a:off x="4581525" y="1981200"/>
              <a:ext cx="73025" cy="73025"/>
            </a:xfrm>
            <a:custGeom>
              <a:avLst/>
              <a:gdLst/>
              <a:ahLst/>
              <a:cxnLst>
                <a:cxn ang="0">
                  <a:pos x="15" y="0"/>
                </a:cxn>
                <a:cxn ang="0">
                  <a:pos x="0" y="0"/>
                </a:cxn>
                <a:cxn ang="0">
                  <a:pos x="6" y="17"/>
                </a:cxn>
                <a:cxn ang="0">
                  <a:pos x="17" y="14"/>
                </a:cxn>
                <a:cxn ang="0">
                  <a:pos x="15" y="0"/>
                </a:cxn>
              </a:cxnLst>
              <a:rect l="0" t="0" r="r" b="b"/>
              <a:pathLst>
                <a:path w="17" h="17">
                  <a:moveTo>
                    <a:pt x="15" y="0"/>
                  </a:moveTo>
                  <a:cubicBezTo>
                    <a:pt x="0" y="0"/>
                    <a:pt x="0" y="0"/>
                    <a:pt x="0" y="0"/>
                  </a:cubicBezTo>
                  <a:cubicBezTo>
                    <a:pt x="1" y="6"/>
                    <a:pt x="3" y="12"/>
                    <a:pt x="6" y="17"/>
                  </a:cubicBezTo>
                  <a:cubicBezTo>
                    <a:pt x="9" y="16"/>
                    <a:pt x="13" y="15"/>
                    <a:pt x="17" y="14"/>
                  </a:cubicBezTo>
                  <a:cubicBezTo>
                    <a:pt x="16" y="10"/>
                    <a:pt x="15" y="5"/>
                    <a:pt x="15"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2" name="Freeform 24">
              <a:extLst>
                <a:ext uri="{FF2B5EF4-FFF2-40B4-BE49-F238E27FC236}">
                  <a16:creationId xmlns:a16="http://schemas.microsoft.com/office/drawing/2014/main" id="{3F7BCEBF-FD13-4EF0-A3FF-F883E8897AA0}"/>
                </a:ext>
              </a:extLst>
            </p:cNvPr>
            <p:cNvSpPr>
              <a:spLocks/>
            </p:cNvSpPr>
            <p:nvPr/>
          </p:nvSpPr>
          <p:spPr bwMode="auto">
            <a:xfrm>
              <a:off x="4581525" y="1892300"/>
              <a:ext cx="73025" cy="73025"/>
            </a:xfrm>
            <a:custGeom>
              <a:avLst/>
              <a:gdLst/>
              <a:ahLst/>
              <a:cxnLst>
                <a:cxn ang="0">
                  <a:pos x="17" y="3"/>
                </a:cxn>
                <a:cxn ang="0">
                  <a:pos x="6" y="0"/>
                </a:cxn>
                <a:cxn ang="0">
                  <a:pos x="0" y="17"/>
                </a:cxn>
                <a:cxn ang="0">
                  <a:pos x="15" y="17"/>
                </a:cxn>
                <a:cxn ang="0">
                  <a:pos x="17" y="3"/>
                </a:cxn>
              </a:cxnLst>
              <a:rect l="0" t="0" r="r" b="b"/>
              <a:pathLst>
                <a:path w="17" h="17">
                  <a:moveTo>
                    <a:pt x="17" y="3"/>
                  </a:moveTo>
                  <a:cubicBezTo>
                    <a:pt x="13" y="2"/>
                    <a:pt x="9" y="1"/>
                    <a:pt x="6" y="0"/>
                  </a:cubicBezTo>
                  <a:cubicBezTo>
                    <a:pt x="3" y="5"/>
                    <a:pt x="1" y="11"/>
                    <a:pt x="0" y="17"/>
                  </a:cubicBezTo>
                  <a:cubicBezTo>
                    <a:pt x="15" y="17"/>
                    <a:pt x="15" y="17"/>
                    <a:pt x="15" y="17"/>
                  </a:cubicBezTo>
                  <a:cubicBezTo>
                    <a:pt x="15" y="12"/>
                    <a:pt x="16" y="7"/>
                    <a:pt x="17" y="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3" name="Freeform 25">
              <a:extLst>
                <a:ext uri="{FF2B5EF4-FFF2-40B4-BE49-F238E27FC236}">
                  <a16:creationId xmlns:a16="http://schemas.microsoft.com/office/drawing/2014/main" id="{82D50337-4372-43DC-B338-B1498E45EFA2}"/>
                </a:ext>
              </a:extLst>
            </p:cNvPr>
            <p:cNvSpPr>
              <a:spLocks/>
            </p:cNvSpPr>
            <p:nvPr/>
          </p:nvSpPr>
          <p:spPr bwMode="auto">
            <a:xfrm>
              <a:off x="4616450" y="2058988"/>
              <a:ext cx="60325" cy="50800"/>
            </a:xfrm>
            <a:custGeom>
              <a:avLst/>
              <a:gdLst/>
              <a:ahLst/>
              <a:cxnLst>
                <a:cxn ang="0">
                  <a:pos x="10" y="0"/>
                </a:cxn>
                <a:cxn ang="0">
                  <a:pos x="0" y="2"/>
                </a:cxn>
                <a:cxn ang="0">
                  <a:pos x="14" y="12"/>
                </a:cxn>
                <a:cxn ang="0">
                  <a:pos x="14" y="9"/>
                </a:cxn>
                <a:cxn ang="0">
                  <a:pos x="12" y="6"/>
                </a:cxn>
                <a:cxn ang="0">
                  <a:pos x="10" y="0"/>
                </a:cxn>
              </a:cxnLst>
              <a:rect l="0" t="0" r="r" b="b"/>
              <a:pathLst>
                <a:path w="14" h="12">
                  <a:moveTo>
                    <a:pt x="10" y="0"/>
                  </a:moveTo>
                  <a:cubicBezTo>
                    <a:pt x="7" y="1"/>
                    <a:pt x="4" y="1"/>
                    <a:pt x="0" y="2"/>
                  </a:cubicBezTo>
                  <a:cubicBezTo>
                    <a:pt x="4" y="7"/>
                    <a:pt x="9" y="10"/>
                    <a:pt x="14" y="12"/>
                  </a:cubicBezTo>
                  <a:cubicBezTo>
                    <a:pt x="14" y="9"/>
                    <a:pt x="14" y="9"/>
                    <a:pt x="14" y="9"/>
                  </a:cubicBezTo>
                  <a:cubicBezTo>
                    <a:pt x="14" y="8"/>
                    <a:pt x="13" y="7"/>
                    <a:pt x="12" y="6"/>
                  </a:cubicBezTo>
                  <a:cubicBezTo>
                    <a:pt x="12" y="4"/>
                    <a:pt x="11" y="2"/>
                    <a:pt x="1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4" name="Freeform 26">
              <a:extLst>
                <a:ext uri="{FF2B5EF4-FFF2-40B4-BE49-F238E27FC236}">
                  <a16:creationId xmlns:a16="http://schemas.microsoft.com/office/drawing/2014/main" id="{662B14F7-A24F-45AC-86A7-CFF3482AAA90}"/>
                </a:ext>
              </a:extLst>
            </p:cNvPr>
            <p:cNvSpPr>
              <a:spLocks/>
            </p:cNvSpPr>
            <p:nvPr/>
          </p:nvSpPr>
          <p:spPr bwMode="auto">
            <a:xfrm>
              <a:off x="4813300" y="1981200"/>
              <a:ext cx="68263" cy="39687"/>
            </a:xfrm>
            <a:custGeom>
              <a:avLst/>
              <a:gdLst/>
              <a:ahLst/>
              <a:cxnLst>
                <a:cxn ang="0">
                  <a:pos x="0" y="9"/>
                </a:cxn>
                <a:cxn ang="0">
                  <a:pos x="14" y="9"/>
                </a:cxn>
                <a:cxn ang="0">
                  <a:pos x="16" y="0"/>
                </a:cxn>
                <a:cxn ang="0">
                  <a:pos x="1" y="0"/>
                </a:cxn>
                <a:cxn ang="0">
                  <a:pos x="0" y="9"/>
                </a:cxn>
              </a:cxnLst>
              <a:rect l="0" t="0" r="r" b="b"/>
              <a:pathLst>
                <a:path w="16" h="9">
                  <a:moveTo>
                    <a:pt x="0" y="9"/>
                  </a:moveTo>
                  <a:cubicBezTo>
                    <a:pt x="14" y="9"/>
                    <a:pt x="14" y="9"/>
                    <a:pt x="14" y="9"/>
                  </a:cubicBezTo>
                  <a:cubicBezTo>
                    <a:pt x="15" y="6"/>
                    <a:pt x="15" y="3"/>
                    <a:pt x="16" y="0"/>
                  </a:cubicBezTo>
                  <a:cubicBezTo>
                    <a:pt x="1" y="0"/>
                    <a:pt x="1" y="0"/>
                    <a:pt x="1" y="0"/>
                  </a:cubicBezTo>
                  <a:cubicBezTo>
                    <a:pt x="1" y="3"/>
                    <a:pt x="1" y="6"/>
                    <a:pt x="0" y="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5" name="Freeform 27">
              <a:extLst>
                <a:ext uri="{FF2B5EF4-FFF2-40B4-BE49-F238E27FC236}">
                  <a16:creationId xmlns:a16="http://schemas.microsoft.com/office/drawing/2014/main" id="{C0FD572D-317A-473A-818C-68175AA18044}"/>
                </a:ext>
              </a:extLst>
            </p:cNvPr>
            <p:cNvSpPr>
              <a:spLocks/>
            </p:cNvSpPr>
            <p:nvPr/>
          </p:nvSpPr>
          <p:spPr bwMode="auto">
            <a:xfrm>
              <a:off x="4765675" y="1828800"/>
              <a:ext cx="82550" cy="58737"/>
            </a:xfrm>
            <a:custGeom>
              <a:avLst/>
              <a:gdLst/>
              <a:ahLst/>
              <a:cxnLst>
                <a:cxn ang="0">
                  <a:pos x="7" y="9"/>
                </a:cxn>
                <a:cxn ang="0">
                  <a:pos x="9" y="14"/>
                </a:cxn>
                <a:cxn ang="0">
                  <a:pos x="19" y="12"/>
                </a:cxn>
                <a:cxn ang="0">
                  <a:pos x="0" y="0"/>
                </a:cxn>
                <a:cxn ang="0">
                  <a:pos x="0" y="1"/>
                </a:cxn>
                <a:cxn ang="0">
                  <a:pos x="7" y="9"/>
                </a:cxn>
              </a:cxnLst>
              <a:rect l="0" t="0" r="r" b="b"/>
              <a:pathLst>
                <a:path w="19" h="14">
                  <a:moveTo>
                    <a:pt x="7" y="9"/>
                  </a:moveTo>
                  <a:cubicBezTo>
                    <a:pt x="7" y="10"/>
                    <a:pt x="8" y="12"/>
                    <a:pt x="9" y="14"/>
                  </a:cubicBezTo>
                  <a:cubicBezTo>
                    <a:pt x="12" y="14"/>
                    <a:pt x="16" y="13"/>
                    <a:pt x="19" y="12"/>
                  </a:cubicBezTo>
                  <a:cubicBezTo>
                    <a:pt x="14" y="6"/>
                    <a:pt x="7" y="2"/>
                    <a:pt x="0" y="0"/>
                  </a:cubicBezTo>
                  <a:cubicBezTo>
                    <a:pt x="0" y="1"/>
                    <a:pt x="0" y="1"/>
                    <a:pt x="0" y="1"/>
                  </a:cubicBezTo>
                  <a:cubicBezTo>
                    <a:pt x="3" y="3"/>
                    <a:pt x="5" y="5"/>
                    <a:pt x="7" y="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6" name="Freeform 28">
              <a:extLst>
                <a:ext uri="{FF2B5EF4-FFF2-40B4-BE49-F238E27FC236}">
                  <a16:creationId xmlns:a16="http://schemas.microsoft.com/office/drawing/2014/main" id="{80440B26-A964-4C59-AF75-637AA66B7C49}"/>
                </a:ext>
              </a:extLst>
            </p:cNvPr>
            <p:cNvSpPr>
              <a:spLocks/>
            </p:cNvSpPr>
            <p:nvPr/>
          </p:nvSpPr>
          <p:spPr bwMode="auto">
            <a:xfrm>
              <a:off x="4616450" y="1828800"/>
              <a:ext cx="80963" cy="58737"/>
            </a:xfrm>
            <a:custGeom>
              <a:avLst/>
              <a:gdLst/>
              <a:ahLst/>
              <a:cxnLst>
                <a:cxn ang="0">
                  <a:pos x="10" y="14"/>
                </a:cxn>
                <a:cxn ang="0">
                  <a:pos x="19" y="1"/>
                </a:cxn>
                <a:cxn ang="0">
                  <a:pos x="19" y="0"/>
                </a:cxn>
                <a:cxn ang="0">
                  <a:pos x="0" y="12"/>
                </a:cxn>
                <a:cxn ang="0">
                  <a:pos x="10" y="14"/>
                </a:cxn>
              </a:cxnLst>
              <a:rect l="0" t="0" r="r" b="b"/>
              <a:pathLst>
                <a:path w="19" h="14">
                  <a:moveTo>
                    <a:pt x="10" y="14"/>
                  </a:moveTo>
                  <a:cubicBezTo>
                    <a:pt x="12" y="8"/>
                    <a:pt x="15" y="4"/>
                    <a:pt x="19" y="1"/>
                  </a:cubicBezTo>
                  <a:cubicBezTo>
                    <a:pt x="19" y="0"/>
                    <a:pt x="19" y="0"/>
                    <a:pt x="19" y="0"/>
                  </a:cubicBezTo>
                  <a:cubicBezTo>
                    <a:pt x="12" y="2"/>
                    <a:pt x="5" y="6"/>
                    <a:pt x="0" y="12"/>
                  </a:cubicBezTo>
                  <a:cubicBezTo>
                    <a:pt x="3" y="13"/>
                    <a:pt x="7" y="14"/>
                    <a:pt x="10" y="1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7" name="Freeform 29">
              <a:extLst>
                <a:ext uri="{FF2B5EF4-FFF2-40B4-BE49-F238E27FC236}">
                  <a16:creationId xmlns:a16="http://schemas.microsoft.com/office/drawing/2014/main" id="{5C3262FF-9339-4DB5-8B7B-CB889AF949AB}"/>
                </a:ext>
              </a:extLst>
            </p:cNvPr>
            <p:cNvSpPr>
              <a:spLocks/>
            </p:cNvSpPr>
            <p:nvPr/>
          </p:nvSpPr>
          <p:spPr bwMode="auto">
            <a:xfrm>
              <a:off x="4808538" y="1892300"/>
              <a:ext cx="73025" cy="73025"/>
            </a:xfrm>
            <a:custGeom>
              <a:avLst/>
              <a:gdLst/>
              <a:ahLst/>
              <a:cxnLst>
                <a:cxn ang="0">
                  <a:pos x="2" y="17"/>
                </a:cxn>
                <a:cxn ang="0">
                  <a:pos x="17" y="17"/>
                </a:cxn>
                <a:cxn ang="0">
                  <a:pos x="11" y="0"/>
                </a:cxn>
                <a:cxn ang="0">
                  <a:pos x="0" y="3"/>
                </a:cxn>
                <a:cxn ang="0">
                  <a:pos x="2" y="17"/>
                </a:cxn>
              </a:cxnLst>
              <a:rect l="0" t="0" r="r" b="b"/>
              <a:pathLst>
                <a:path w="17" h="17">
                  <a:moveTo>
                    <a:pt x="2" y="17"/>
                  </a:moveTo>
                  <a:cubicBezTo>
                    <a:pt x="17" y="17"/>
                    <a:pt x="17" y="17"/>
                    <a:pt x="17" y="17"/>
                  </a:cubicBezTo>
                  <a:cubicBezTo>
                    <a:pt x="16" y="11"/>
                    <a:pt x="14" y="5"/>
                    <a:pt x="11" y="0"/>
                  </a:cubicBezTo>
                  <a:cubicBezTo>
                    <a:pt x="8" y="1"/>
                    <a:pt x="4" y="2"/>
                    <a:pt x="0" y="3"/>
                  </a:cubicBezTo>
                  <a:cubicBezTo>
                    <a:pt x="1" y="7"/>
                    <a:pt x="2" y="12"/>
                    <a:pt x="2" y="1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8" name="Freeform 30">
              <a:extLst>
                <a:ext uri="{FF2B5EF4-FFF2-40B4-BE49-F238E27FC236}">
                  <a16:creationId xmlns:a16="http://schemas.microsoft.com/office/drawing/2014/main" id="{CC2448FE-AB55-4DB9-B415-462CAFBD29E2}"/>
                </a:ext>
              </a:extLst>
            </p:cNvPr>
            <p:cNvSpPr>
              <a:spLocks/>
            </p:cNvSpPr>
            <p:nvPr/>
          </p:nvSpPr>
          <p:spPr bwMode="auto">
            <a:xfrm>
              <a:off x="4740275" y="1836738"/>
              <a:ext cx="47625" cy="60325"/>
            </a:xfrm>
            <a:custGeom>
              <a:avLst/>
              <a:gdLst/>
              <a:ahLst/>
              <a:cxnLst>
                <a:cxn ang="0">
                  <a:pos x="4" y="2"/>
                </a:cxn>
                <a:cxn ang="0">
                  <a:pos x="0" y="0"/>
                </a:cxn>
                <a:cxn ang="0">
                  <a:pos x="0" y="14"/>
                </a:cxn>
                <a:cxn ang="0">
                  <a:pos x="11" y="13"/>
                </a:cxn>
                <a:cxn ang="0">
                  <a:pos x="4" y="2"/>
                </a:cxn>
              </a:cxnLst>
              <a:rect l="0" t="0" r="r" b="b"/>
              <a:pathLst>
                <a:path w="11" h="14">
                  <a:moveTo>
                    <a:pt x="4" y="2"/>
                  </a:moveTo>
                  <a:cubicBezTo>
                    <a:pt x="3" y="1"/>
                    <a:pt x="1" y="0"/>
                    <a:pt x="0" y="0"/>
                  </a:cubicBezTo>
                  <a:cubicBezTo>
                    <a:pt x="0" y="14"/>
                    <a:pt x="0" y="14"/>
                    <a:pt x="0" y="14"/>
                  </a:cubicBezTo>
                  <a:cubicBezTo>
                    <a:pt x="4" y="14"/>
                    <a:pt x="7" y="13"/>
                    <a:pt x="11" y="13"/>
                  </a:cubicBezTo>
                  <a:cubicBezTo>
                    <a:pt x="9" y="8"/>
                    <a:pt x="6" y="4"/>
                    <a:pt x="4" y="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9" name="Freeform 31">
              <a:extLst>
                <a:ext uri="{FF2B5EF4-FFF2-40B4-BE49-F238E27FC236}">
                  <a16:creationId xmlns:a16="http://schemas.microsoft.com/office/drawing/2014/main" id="{663AB674-C941-40EE-ADC5-B21DE02DEEAE}"/>
                </a:ext>
              </a:extLst>
            </p:cNvPr>
            <p:cNvSpPr>
              <a:spLocks/>
            </p:cNvSpPr>
            <p:nvPr/>
          </p:nvSpPr>
          <p:spPr bwMode="auto">
            <a:xfrm>
              <a:off x="4664075" y="1981200"/>
              <a:ext cx="58738" cy="55562"/>
            </a:xfrm>
            <a:custGeom>
              <a:avLst/>
              <a:gdLst/>
              <a:ahLst/>
              <a:cxnLst>
                <a:cxn ang="0">
                  <a:pos x="14" y="0"/>
                </a:cxn>
                <a:cxn ang="0">
                  <a:pos x="0" y="0"/>
                </a:cxn>
                <a:cxn ang="0">
                  <a:pos x="2" y="13"/>
                </a:cxn>
                <a:cxn ang="0">
                  <a:pos x="3" y="13"/>
                </a:cxn>
                <a:cxn ang="0">
                  <a:pos x="3" y="9"/>
                </a:cxn>
                <a:cxn ang="0">
                  <a:pos x="14" y="9"/>
                </a:cxn>
                <a:cxn ang="0">
                  <a:pos x="14" y="0"/>
                </a:cxn>
              </a:cxnLst>
              <a:rect l="0" t="0" r="r" b="b"/>
              <a:pathLst>
                <a:path w="14" h="13">
                  <a:moveTo>
                    <a:pt x="14" y="0"/>
                  </a:moveTo>
                  <a:cubicBezTo>
                    <a:pt x="0" y="0"/>
                    <a:pt x="0" y="0"/>
                    <a:pt x="0" y="0"/>
                  </a:cubicBezTo>
                  <a:cubicBezTo>
                    <a:pt x="0" y="5"/>
                    <a:pt x="1" y="9"/>
                    <a:pt x="2" y="13"/>
                  </a:cubicBezTo>
                  <a:cubicBezTo>
                    <a:pt x="2" y="13"/>
                    <a:pt x="3" y="13"/>
                    <a:pt x="3" y="13"/>
                  </a:cubicBezTo>
                  <a:cubicBezTo>
                    <a:pt x="3" y="9"/>
                    <a:pt x="3" y="9"/>
                    <a:pt x="3" y="9"/>
                  </a:cubicBezTo>
                  <a:cubicBezTo>
                    <a:pt x="14" y="9"/>
                    <a:pt x="14" y="9"/>
                    <a:pt x="14" y="9"/>
                  </a:cubicBezTo>
                  <a:lnTo>
                    <a:pt x="14"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0" name="Freeform 32">
              <a:extLst>
                <a:ext uri="{FF2B5EF4-FFF2-40B4-BE49-F238E27FC236}">
                  <a16:creationId xmlns:a16="http://schemas.microsoft.com/office/drawing/2014/main" id="{CD8DF923-41A3-4435-8CAA-5B052A6A9D1F}"/>
                </a:ext>
              </a:extLst>
            </p:cNvPr>
            <p:cNvSpPr>
              <a:spLocks/>
            </p:cNvSpPr>
            <p:nvPr/>
          </p:nvSpPr>
          <p:spPr bwMode="auto">
            <a:xfrm>
              <a:off x="4664075" y="1909763"/>
              <a:ext cx="58738" cy="55562"/>
            </a:xfrm>
            <a:custGeom>
              <a:avLst/>
              <a:gdLst/>
              <a:ahLst/>
              <a:cxnLst>
                <a:cxn ang="0">
                  <a:pos x="0" y="13"/>
                </a:cxn>
                <a:cxn ang="0">
                  <a:pos x="14" y="13"/>
                </a:cxn>
                <a:cxn ang="0">
                  <a:pos x="14" y="1"/>
                </a:cxn>
                <a:cxn ang="0">
                  <a:pos x="2" y="0"/>
                </a:cxn>
                <a:cxn ang="0">
                  <a:pos x="0" y="13"/>
                </a:cxn>
              </a:cxnLst>
              <a:rect l="0" t="0" r="r" b="b"/>
              <a:pathLst>
                <a:path w="14" h="13">
                  <a:moveTo>
                    <a:pt x="0" y="13"/>
                  </a:moveTo>
                  <a:cubicBezTo>
                    <a:pt x="14" y="13"/>
                    <a:pt x="14" y="13"/>
                    <a:pt x="14" y="13"/>
                  </a:cubicBezTo>
                  <a:cubicBezTo>
                    <a:pt x="14" y="1"/>
                    <a:pt x="14" y="1"/>
                    <a:pt x="14" y="1"/>
                  </a:cubicBezTo>
                  <a:cubicBezTo>
                    <a:pt x="10" y="1"/>
                    <a:pt x="6" y="0"/>
                    <a:pt x="2" y="0"/>
                  </a:cubicBezTo>
                  <a:cubicBezTo>
                    <a:pt x="1" y="4"/>
                    <a:pt x="0" y="8"/>
                    <a:pt x="0" y="1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 name="Freeform 33">
              <a:extLst>
                <a:ext uri="{FF2B5EF4-FFF2-40B4-BE49-F238E27FC236}">
                  <a16:creationId xmlns:a16="http://schemas.microsoft.com/office/drawing/2014/main" id="{B2FD1BBA-1021-4110-B93E-CEABFE7A4D7D}"/>
                </a:ext>
              </a:extLst>
            </p:cNvPr>
            <p:cNvSpPr>
              <a:spLocks/>
            </p:cNvSpPr>
            <p:nvPr/>
          </p:nvSpPr>
          <p:spPr bwMode="auto">
            <a:xfrm>
              <a:off x="4676775" y="1836738"/>
              <a:ext cx="46038" cy="60325"/>
            </a:xfrm>
            <a:custGeom>
              <a:avLst/>
              <a:gdLst/>
              <a:ahLst/>
              <a:cxnLst>
                <a:cxn ang="0">
                  <a:pos x="0" y="13"/>
                </a:cxn>
                <a:cxn ang="0">
                  <a:pos x="11" y="14"/>
                </a:cxn>
                <a:cxn ang="0">
                  <a:pos x="11" y="0"/>
                </a:cxn>
                <a:cxn ang="0">
                  <a:pos x="7" y="2"/>
                </a:cxn>
                <a:cxn ang="0">
                  <a:pos x="2" y="9"/>
                </a:cxn>
                <a:cxn ang="0">
                  <a:pos x="0" y="13"/>
                </a:cxn>
              </a:cxnLst>
              <a:rect l="0" t="0" r="r" b="b"/>
              <a:pathLst>
                <a:path w="11" h="14">
                  <a:moveTo>
                    <a:pt x="0" y="13"/>
                  </a:moveTo>
                  <a:cubicBezTo>
                    <a:pt x="4" y="13"/>
                    <a:pt x="7" y="14"/>
                    <a:pt x="11" y="14"/>
                  </a:cubicBezTo>
                  <a:cubicBezTo>
                    <a:pt x="11" y="0"/>
                    <a:pt x="11" y="0"/>
                    <a:pt x="11" y="0"/>
                  </a:cubicBezTo>
                  <a:cubicBezTo>
                    <a:pt x="10" y="0"/>
                    <a:pt x="9" y="1"/>
                    <a:pt x="7" y="2"/>
                  </a:cubicBezTo>
                  <a:cubicBezTo>
                    <a:pt x="5" y="3"/>
                    <a:pt x="4" y="6"/>
                    <a:pt x="2" y="9"/>
                  </a:cubicBezTo>
                  <a:cubicBezTo>
                    <a:pt x="1" y="10"/>
                    <a:pt x="1" y="11"/>
                    <a:pt x="0" y="1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 name="Freeform 34">
              <a:extLst>
                <a:ext uri="{FF2B5EF4-FFF2-40B4-BE49-F238E27FC236}">
                  <a16:creationId xmlns:a16="http://schemas.microsoft.com/office/drawing/2014/main" id="{6C3DCD19-9C6A-4BBD-B54A-26BBA3ABD649}"/>
                </a:ext>
              </a:extLst>
            </p:cNvPr>
            <p:cNvSpPr>
              <a:spLocks/>
            </p:cNvSpPr>
            <p:nvPr/>
          </p:nvSpPr>
          <p:spPr bwMode="auto">
            <a:xfrm>
              <a:off x="4740275" y="1909763"/>
              <a:ext cx="60325" cy="55562"/>
            </a:xfrm>
            <a:custGeom>
              <a:avLst/>
              <a:gdLst/>
              <a:ahLst/>
              <a:cxnLst>
                <a:cxn ang="0">
                  <a:pos x="12" y="0"/>
                </a:cxn>
                <a:cxn ang="0">
                  <a:pos x="0" y="1"/>
                </a:cxn>
                <a:cxn ang="0">
                  <a:pos x="0" y="13"/>
                </a:cxn>
                <a:cxn ang="0">
                  <a:pos x="14" y="13"/>
                </a:cxn>
                <a:cxn ang="0">
                  <a:pos x="12" y="0"/>
                </a:cxn>
              </a:cxnLst>
              <a:rect l="0" t="0" r="r" b="b"/>
              <a:pathLst>
                <a:path w="14" h="13">
                  <a:moveTo>
                    <a:pt x="12" y="0"/>
                  </a:moveTo>
                  <a:cubicBezTo>
                    <a:pt x="8" y="0"/>
                    <a:pt x="4" y="1"/>
                    <a:pt x="0" y="1"/>
                  </a:cubicBezTo>
                  <a:cubicBezTo>
                    <a:pt x="0" y="13"/>
                    <a:pt x="0" y="13"/>
                    <a:pt x="0" y="13"/>
                  </a:cubicBezTo>
                  <a:cubicBezTo>
                    <a:pt x="14" y="13"/>
                    <a:pt x="14" y="13"/>
                    <a:pt x="14" y="13"/>
                  </a:cubicBezTo>
                  <a:cubicBezTo>
                    <a:pt x="14" y="8"/>
                    <a:pt x="13" y="4"/>
                    <a:pt x="1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3" name="Freeform 35">
              <a:extLst>
                <a:ext uri="{FF2B5EF4-FFF2-40B4-BE49-F238E27FC236}">
                  <a16:creationId xmlns:a16="http://schemas.microsoft.com/office/drawing/2014/main" id="{52A65472-5AC1-4399-B672-4A9FC7B9799B}"/>
                </a:ext>
              </a:extLst>
            </p:cNvPr>
            <p:cNvSpPr>
              <a:spLocks/>
            </p:cNvSpPr>
            <p:nvPr/>
          </p:nvSpPr>
          <p:spPr bwMode="auto">
            <a:xfrm>
              <a:off x="4740275" y="1981200"/>
              <a:ext cx="60325" cy="39687"/>
            </a:xfrm>
            <a:custGeom>
              <a:avLst/>
              <a:gdLst/>
              <a:ahLst/>
              <a:cxnLst>
                <a:cxn ang="0">
                  <a:pos x="14" y="0"/>
                </a:cxn>
                <a:cxn ang="0">
                  <a:pos x="0" y="0"/>
                </a:cxn>
                <a:cxn ang="0">
                  <a:pos x="0" y="9"/>
                </a:cxn>
                <a:cxn ang="0">
                  <a:pos x="13" y="9"/>
                </a:cxn>
                <a:cxn ang="0">
                  <a:pos x="14" y="0"/>
                </a:cxn>
              </a:cxnLst>
              <a:rect l="0" t="0" r="r" b="b"/>
              <a:pathLst>
                <a:path w="14" h="9">
                  <a:moveTo>
                    <a:pt x="14" y="0"/>
                  </a:moveTo>
                  <a:cubicBezTo>
                    <a:pt x="0" y="0"/>
                    <a:pt x="0" y="0"/>
                    <a:pt x="0" y="0"/>
                  </a:cubicBezTo>
                  <a:cubicBezTo>
                    <a:pt x="0" y="9"/>
                    <a:pt x="0" y="9"/>
                    <a:pt x="0" y="9"/>
                  </a:cubicBezTo>
                  <a:cubicBezTo>
                    <a:pt x="13" y="9"/>
                    <a:pt x="13" y="9"/>
                    <a:pt x="13" y="9"/>
                  </a:cubicBezTo>
                  <a:cubicBezTo>
                    <a:pt x="14" y="6"/>
                    <a:pt x="14" y="3"/>
                    <a:pt x="14"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pic>
        <p:nvPicPr>
          <p:cNvPr id="62" name="Picture 61">
            <a:hlinkClick r:id="rId5"/>
            <a:extLst>
              <a:ext uri="{FF2B5EF4-FFF2-40B4-BE49-F238E27FC236}">
                <a16:creationId xmlns:a16="http://schemas.microsoft.com/office/drawing/2014/main" id="{BBD3CF06-AF1B-4CB5-8EA3-1ABF3AEEC355}"/>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7785044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1000"/>
                                        <p:tgtEl>
                                          <p:spTgt spid="2"/>
                                        </p:tgtEl>
                                      </p:cBhvr>
                                    </p:animEffect>
                                    <p:anim calcmode="lin" valueType="num">
                                      <p:cBhvr>
                                        <p:cTn id="12" dur="1000" fill="hold"/>
                                        <p:tgtEl>
                                          <p:spTgt spid="2"/>
                                        </p:tgtEl>
                                        <p:attrNameLst>
                                          <p:attrName>ppt_x</p:attrName>
                                        </p:attrNameLst>
                                      </p:cBhvr>
                                      <p:tavLst>
                                        <p:tav tm="0">
                                          <p:val>
                                            <p:strVal val="#ppt_x"/>
                                          </p:val>
                                        </p:tav>
                                        <p:tav tm="100000">
                                          <p:val>
                                            <p:strVal val="#ppt_x"/>
                                          </p:val>
                                        </p:tav>
                                      </p:tavLst>
                                    </p:anim>
                                    <p:anim calcmode="lin" valueType="num">
                                      <p:cBhvr>
                                        <p:cTn id="13" dur="1000" fill="hold"/>
                                        <p:tgtEl>
                                          <p:spTgt spid="2"/>
                                        </p:tgtEl>
                                        <p:attrNameLst>
                                          <p:attrName>ppt_y</p:attrName>
                                        </p:attrNameLst>
                                      </p:cBhvr>
                                      <p:tavLst>
                                        <p:tav tm="0">
                                          <p:val>
                                            <p:strVal val="#ppt_y+.1"/>
                                          </p:val>
                                        </p:tav>
                                        <p:tav tm="100000">
                                          <p:val>
                                            <p:strVal val="#ppt_y"/>
                                          </p:val>
                                        </p:tav>
                                      </p:tavLst>
                                    </p:anim>
                                  </p:childTnLst>
                                </p:cTn>
                              </p:par>
                              <p:par>
                                <p:cTn id="14" presetID="47" presetClass="entr" presetSubtype="0" fill="hold" grpId="0" nodeType="with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fade">
                                      <p:cBhvr>
                                        <p:cTn id="16" dur="1000"/>
                                        <p:tgtEl>
                                          <p:spTgt spid="8"/>
                                        </p:tgtEl>
                                      </p:cBhvr>
                                    </p:animEffect>
                                    <p:anim calcmode="lin" valueType="num">
                                      <p:cBhvr>
                                        <p:cTn id="17" dur="1000" fill="hold"/>
                                        <p:tgtEl>
                                          <p:spTgt spid="8"/>
                                        </p:tgtEl>
                                        <p:attrNameLst>
                                          <p:attrName>ppt_x</p:attrName>
                                        </p:attrNameLst>
                                      </p:cBhvr>
                                      <p:tavLst>
                                        <p:tav tm="0">
                                          <p:val>
                                            <p:strVal val="#ppt_x"/>
                                          </p:val>
                                        </p:tav>
                                        <p:tav tm="100000">
                                          <p:val>
                                            <p:strVal val="#ppt_x"/>
                                          </p:val>
                                        </p:tav>
                                      </p:tavLst>
                                    </p:anim>
                                    <p:anim calcmode="lin" valueType="num">
                                      <p:cBhvr>
                                        <p:cTn id="18" dur="1000" fill="hold"/>
                                        <p:tgtEl>
                                          <p:spTgt spid="8"/>
                                        </p:tgtEl>
                                        <p:attrNameLst>
                                          <p:attrName>ppt_y</p:attrName>
                                        </p:attrNameLst>
                                      </p:cBhvr>
                                      <p:tavLst>
                                        <p:tav tm="0">
                                          <p:val>
                                            <p:strVal val="#ppt_y-.1"/>
                                          </p:val>
                                        </p:tav>
                                        <p:tav tm="100000">
                                          <p:val>
                                            <p:strVal val="#ppt_y"/>
                                          </p:val>
                                        </p:tav>
                                      </p:tavLst>
                                    </p:anim>
                                  </p:childTnLst>
                                </p:cTn>
                              </p:par>
                              <p:par>
                                <p:cTn id="19" presetID="53" presetClass="entr" presetSubtype="16" fill="hold" grpId="0" nodeType="withEffect">
                                  <p:stCondLst>
                                    <p:cond delay="0"/>
                                  </p:stCondLst>
                                  <p:childTnLst>
                                    <p:set>
                                      <p:cBhvr>
                                        <p:cTn id="20" dur="1" fill="hold">
                                          <p:stCondLst>
                                            <p:cond delay="0"/>
                                          </p:stCondLst>
                                        </p:cTn>
                                        <p:tgtEl>
                                          <p:spTgt spid="9"/>
                                        </p:tgtEl>
                                        <p:attrNameLst>
                                          <p:attrName>style.visibility</p:attrName>
                                        </p:attrNameLst>
                                      </p:cBhvr>
                                      <p:to>
                                        <p:strVal val="visible"/>
                                      </p:to>
                                    </p:set>
                                    <p:anim calcmode="lin" valueType="num">
                                      <p:cBhvr>
                                        <p:cTn id="21" dur="1000" fill="hold"/>
                                        <p:tgtEl>
                                          <p:spTgt spid="9"/>
                                        </p:tgtEl>
                                        <p:attrNameLst>
                                          <p:attrName>ppt_w</p:attrName>
                                        </p:attrNameLst>
                                      </p:cBhvr>
                                      <p:tavLst>
                                        <p:tav tm="0">
                                          <p:val>
                                            <p:fltVal val="0"/>
                                          </p:val>
                                        </p:tav>
                                        <p:tav tm="100000">
                                          <p:val>
                                            <p:strVal val="#ppt_w"/>
                                          </p:val>
                                        </p:tav>
                                      </p:tavLst>
                                    </p:anim>
                                    <p:anim calcmode="lin" valueType="num">
                                      <p:cBhvr>
                                        <p:cTn id="22" dur="1000" fill="hold"/>
                                        <p:tgtEl>
                                          <p:spTgt spid="9"/>
                                        </p:tgtEl>
                                        <p:attrNameLst>
                                          <p:attrName>ppt_h</p:attrName>
                                        </p:attrNameLst>
                                      </p:cBhvr>
                                      <p:tavLst>
                                        <p:tav tm="0">
                                          <p:val>
                                            <p:fltVal val="0"/>
                                          </p:val>
                                        </p:tav>
                                        <p:tav tm="100000">
                                          <p:val>
                                            <p:strVal val="#ppt_h"/>
                                          </p:val>
                                        </p:tav>
                                      </p:tavLst>
                                    </p:anim>
                                    <p:animEffect transition="in" filter="fade">
                                      <p:cBhvr>
                                        <p:cTn id="23" dur="1000"/>
                                        <p:tgtEl>
                                          <p:spTgt spid="9"/>
                                        </p:tgtEl>
                                      </p:cBhvr>
                                    </p:animEffect>
                                  </p:childTnLst>
                                </p:cTn>
                              </p:par>
                            </p:childTnLst>
                          </p:cTn>
                        </p:par>
                        <p:par>
                          <p:cTn id="24" fill="hold">
                            <p:stCondLst>
                              <p:cond delay="1500"/>
                            </p:stCondLst>
                            <p:childTnLst>
                              <p:par>
                                <p:cTn id="25" presetID="53" presetClass="entr" presetSubtype="16" fill="hold" nodeType="afterEffect">
                                  <p:stCondLst>
                                    <p:cond delay="0"/>
                                  </p:stCondLst>
                                  <p:childTnLst>
                                    <p:set>
                                      <p:cBhvr>
                                        <p:cTn id="26" dur="1" fill="hold">
                                          <p:stCondLst>
                                            <p:cond delay="0"/>
                                          </p:stCondLst>
                                        </p:cTn>
                                        <p:tgtEl>
                                          <p:spTgt spid="21"/>
                                        </p:tgtEl>
                                        <p:attrNameLst>
                                          <p:attrName>style.visibility</p:attrName>
                                        </p:attrNameLst>
                                      </p:cBhvr>
                                      <p:to>
                                        <p:strVal val="visible"/>
                                      </p:to>
                                    </p:set>
                                    <p:anim calcmode="lin" valueType="num">
                                      <p:cBhvr>
                                        <p:cTn id="27" dur="500" fill="hold"/>
                                        <p:tgtEl>
                                          <p:spTgt spid="21"/>
                                        </p:tgtEl>
                                        <p:attrNameLst>
                                          <p:attrName>ppt_w</p:attrName>
                                        </p:attrNameLst>
                                      </p:cBhvr>
                                      <p:tavLst>
                                        <p:tav tm="0">
                                          <p:val>
                                            <p:fltVal val="0"/>
                                          </p:val>
                                        </p:tav>
                                        <p:tav tm="100000">
                                          <p:val>
                                            <p:strVal val="#ppt_w"/>
                                          </p:val>
                                        </p:tav>
                                      </p:tavLst>
                                    </p:anim>
                                    <p:anim calcmode="lin" valueType="num">
                                      <p:cBhvr>
                                        <p:cTn id="28" dur="500" fill="hold"/>
                                        <p:tgtEl>
                                          <p:spTgt spid="21"/>
                                        </p:tgtEl>
                                        <p:attrNameLst>
                                          <p:attrName>ppt_h</p:attrName>
                                        </p:attrNameLst>
                                      </p:cBhvr>
                                      <p:tavLst>
                                        <p:tav tm="0">
                                          <p:val>
                                            <p:fltVal val="0"/>
                                          </p:val>
                                        </p:tav>
                                        <p:tav tm="100000">
                                          <p:val>
                                            <p:strVal val="#ppt_h"/>
                                          </p:val>
                                        </p:tav>
                                      </p:tavLst>
                                    </p:anim>
                                    <p:animEffect transition="in" filter="fade">
                                      <p:cBhvr>
                                        <p:cTn id="29" dur="500"/>
                                        <p:tgtEl>
                                          <p:spTgt spid="21"/>
                                        </p:tgtEl>
                                      </p:cBhvr>
                                    </p:animEffect>
                                  </p:childTnLst>
                                </p:cTn>
                              </p:par>
                            </p:childTnLst>
                          </p:cTn>
                        </p:par>
                        <p:par>
                          <p:cTn id="30" fill="hold">
                            <p:stCondLst>
                              <p:cond delay="2000"/>
                            </p:stCondLst>
                            <p:childTnLst>
                              <p:par>
                                <p:cTn id="31" presetID="22" presetClass="entr" presetSubtype="1" fill="hold" grpId="0" nodeType="afterEffect">
                                  <p:stCondLst>
                                    <p:cond delay="0"/>
                                  </p:stCondLst>
                                  <p:childTnLst>
                                    <p:set>
                                      <p:cBhvr>
                                        <p:cTn id="32" dur="1" fill="hold">
                                          <p:stCondLst>
                                            <p:cond delay="0"/>
                                          </p:stCondLst>
                                        </p:cTn>
                                        <p:tgtEl>
                                          <p:spTgt spid="44"/>
                                        </p:tgtEl>
                                        <p:attrNameLst>
                                          <p:attrName>style.visibility</p:attrName>
                                        </p:attrNameLst>
                                      </p:cBhvr>
                                      <p:to>
                                        <p:strVal val="visible"/>
                                      </p:to>
                                    </p:set>
                                    <p:animEffect transition="in" filter="wipe(up)">
                                      <p:cBhvr>
                                        <p:cTn id="33" dur="500"/>
                                        <p:tgtEl>
                                          <p:spTgt spid="44"/>
                                        </p:tgtEl>
                                      </p:cBhvr>
                                    </p:animEffect>
                                  </p:childTnLst>
                                </p:cTn>
                              </p:par>
                            </p:childTnLst>
                          </p:cTn>
                        </p:par>
                        <p:par>
                          <p:cTn id="34" fill="hold">
                            <p:stCondLst>
                              <p:cond delay="2500"/>
                            </p:stCondLst>
                            <p:childTnLst>
                              <p:par>
                                <p:cTn id="35" presetID="42" presetClass="entr" presetSubtype="0" fill="hold" grpId="0" nodeType="after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fade">
                                      <p:cBhvr>
                                        <p:cTn id="37" dur="250"/>
                                        <p:tgtEl>
                                          <p:spTgt spid="10"/>
                                        </p:tgtEl>
                                      </p:cBhvr>
                                    </p:animEffect>
                                    <p:anim calcmode="lin" valueType="num">
                                      <p:cBhvr>
                                        <p:cTn id="38" dur="250" fill="hold"/>
                                        <p:tgtEl>
                                          <p:spTgt spid="10"/>
                                        </p:tgtEl>
                                        <p:attrNameLst>
                                          <p:attrName>ppt_x</p:attrName>
                                        </p:attrNameLst>
                                      </p:cBhvr>
                                      <p:tavLst>
                                        <p:tav tm="0">
                                          <p:val>
                                            <p:strVal val="#ppt_x"/>
                                          </p:val>
                                        </p:tav>
                                        <p:tav tm="100000">
                                          <p:val>
                                            <p:strVal val="#ppt_x"/>
                                          </p:val>
                                        </p:tav>
                                      </p:tavLst>
                                    </p:anim>
                                    <p:anim calcmode="lin" valueType="num">
                                      <p:cBhvr>
                                        <p:cTn id="39" dur="250" fill="hold"/>
                                        <p:tgtEl>
                                          <p:spTgt spid="10"/>
                                        </p:tgtEl>
                                        <p:attrNameLst>
                                          <p:attrName>ppt_y</p:attrName>
                                        </p:attrNameLst>
                                      </p:cBhvr>
                                      <p:tavLst>
                                        <p:tav tm="0">
                                          <p:val>
                                            <p:strVal val="#ppt_y+.1"/>
                                          </p:val>
                                        </p:tav>
                                        <p:tav tm="100000">
                                          <p:val>
                                            <p:strVal val="#ppt_y"/>
                                          </p:val>
                                        </p:tav>
                                      </p:tavLst>
                                    </p:anim>
                                  </p:childTnLst>
                                </p:cTn>
                              </p:par>
                            </p:childTnLst>
                          </p:cTn>
                        </p:par>
                        <p:par>
                          <p:cTn id="40" fill="hold">
                            <p:stCondLst>
                              <p:cond delay="2750"/>
                            </p:stCondLst>
                            <p:childTnLst>
                              <p:par>
                                <p:cTn id="41" presetID="42" presetClass="entr" presetSubtype="0" fill="hold" grpId="0" nodeType="afterEffect">
                                  <p:stCondLst>
                                    <p:cond delay="0"/>
                                  </p:stCondLst>
                                  <p:childTnLst>
                                    <p:set>
                                      <p:cBhvr>
                                        <p:cTn id="42" dur="1" fill="hold">
                                          <p:stCondLst>
                                            <p:cond delay="0"/>
                                          </p:stCondLst>
                                        </p:cTn>
                                        <p:tgtEl>
                                          <p:spTgt spid="12"/>
                                        </p:tgtEl>
                                        <p:attrNameLst>
                                          <p:attrName>style.visibility</p:attrName>
                                        </p:attrNameLst>
                                      </p:cBhvr>
                                      <p:to>
                                        <p:strVal val="visible"/>
                                      </p:to>
                                    </p:set>
                                    <p:animEffect transition="in" filter="fade">
                                      <p:cBhvr>
                                        <p:cTn id="43" dur="250"/>
                                        <p:tgtEl>
                                          <p:spTgt spid="12"/>
                                        </p:tgtEl>
                                      </p:cBhvr>
                                    </p:animEffect>
                                    <p:anim calcmode="lin" valueType="num">
                                      <p:cBhvr>
                                        <p:cTn id="44" dur="250" fill="hold"/>
                                        <p:tgtEl>
                                          <p:spTgt spid="12"/>
                                        </p:tgtEl>
                                        <p:attrNameLst>
                                          <p:attrName>ppt_x</p:attrName>
                                        </p:attrNameLst>
                                      </p:cBhvr>
                                      <p:tavLst>
                                        <p:tav tm="0">
                                          <p:val>
                                            <p:strVal val="#ppt_x"/>
                                          </p:val>
                                        </p:tav>
                                        <p:tav tm="100000">
                                          <p:val>
                                            <p:strVal val="#ppt_x"/>
                                          </p:val>
                                        </p:tav>
                                      </p:tavLst>
                                    </p:anim>
                                    <p:anim calcmode="lin" valueType="num">
                                      <p:cBhvr>
                                        <p:cTn id="45" dur="250" fill="hold"/>
                                        <p:tgtEl>
                                          <p:spTgt spid="12"/>
                                        </p:tgtEl>
                                        <p:attrNameLst>
                                          <p:attrName>ppt_y</p:attrName>
                                        </p:attrNameLst>
                                      </p:cBhvr>
                                      <p:tavLst>
                                        <p:tav tm="0">
                                          <p:val>
                                            <p:strVal val="#ppt_y+.1"/>
                                          </p:val>
                                        </p:tav>
                                        <p:tav tm="100000">
                                          <p:val>
                                            <p:strVal val="#ppt_y"/>
                                          </p:val>
                                        </p:tav>
                                      </p:tavLst>
                                    </p:anim>
                                  </p:childTnLst>
                                </p:cTn>
                              </p:par>
                            </p:childTnLst>
                          </p:cTn>
                        </p:par>
                        <p:par>
                          <p:cTn id="46" fill="hold">
                            <p:stCondLst>
                              <p:cond delay="3000"/>
                            </p:stCondLst>
                            <p:childTnLst>
                              <p:par>
                                <p:cTn id="47" presetID="42" presetClass="entr" presetSubtype="0" fill="hold" grpId="0" nodeType="afterEffect">
                                  <p:stCondLst>
                                    <p:cond delay="0"/>
                                  </p:stCondLst>
                                  <p:childTnLst>
                                    <p:set>
                                      <p:cBhvr>
                                        <p:cTn id="48" dur="1" fill="hold">
                                          <p:stCondLst>
                                            <p:cond delay="0"/>
                                          </p:stCondLst>
                                        </p:cTn>
                                        <p:tgtEl>
                                          <p:spTgt spid="13"/>
                                        </p:tgtEl>
                                        <p:attrNameLst>
                                          <p:attrName>style.visibility</p:attrName>
                                        </p:attrNameLst>
                                      </p:cBhvr>
                                      <p:to>
                                        <p:strVal val="visible"/>
                                      </p:to>
                                    </p:set>
                                    <p:animEffect transition="in" filter="fade">
                                      <p:cBhvr>
                                        <p:cTn id="49" dur="250"/>
                                        <p:tgtEl>
                                          <p:spTgt spid="13"/>
                                        </p:tgtEl>
                                      </p:cBhvr>
                                    </p:animEffect>
                                    <p:anim calcmode="lin" valueType="num">
                                      <p:cBhvr>
                                        <p:cTn id="50" dur="250" fill="hold"/>
                                        <p:tgtEl>
                                          <p:spTgt spid="13"/>
                                        </p:tgtEl>
                                        <p:attrNameLst>
                                          <p:attrName>ppt_x</p:attrName>
                                        </p:attrNameLst>
                                      </p:cBhvr>
                                      <p:tavLst>
                                        <p:tav tm="0">
                                          <p:val>
                                            <p:strVal val="#ppt_x"/>
                                          </p:val>
                                        </p:tav>
                                        <p:tav tm="100000">
                                          <p:val>
                                            <p:strVal val="#ppt_x"/>
                                          </p:val>
                                        </p:tav>
                                      </p:tavLst>
                                    </p:anim>
                                    <p:anim calcmode="lin" valueType="num">
                                      <p:cBhvr>
                                        <p:cTn id="51" dur="250" fill="hold"/>
                                        <p:tgtEl>
                                          <p:spTgt spid="13"/>
                                        </p:tgtEl>
                                        <p:attrNameLst>
                                          <p:attrName>ppt_y</p:attrName>
                                        </p:attrNameLst>
                                      </p:cBhvr>
                                      <p:tavLst>
                                        <p:tav tm="0">
                                          <p:val>
                                            <p:strVal val="#ppt_y+.1"/>
                                          </p:val>
                                        </p:tav>
                                        <p:tav tm="100000">
                                          <p:val>
                                            <p:strVal val="#ppt_y"/>
                                          </p:val>
                                        </p:tav>
                                      </p:tavLst>
                                    </p:anim>
                                  </p:childTnLst>
                                </p:cTn>
                              </p:par>
                            </p:childTnLst>
                          </p:cTn>
                        </p:par>
                        <p:par>
                          <p:cTn id="52" fill="hold">
                            <p:stCondLst>
                              <p:cond delay="3250"/>
                            </p:stCondLst>
                            <p:childTnLst>
                              <p:par>
                                <p:cTn id="53" presetID="42" presetClass="entr" presetSubtype="0" fill="hold" grpId="0" nodeType="afterEffect">
                                  <p:stCondLst>
                                    <p:cond delay="0"/>
                                  </p:stCondLst>
                                  <p:childTnLst>
                                    <p:set>
                                      <p:cBhvr>
                                        <p:cTn id="54" dur="1" fill="hold">
                                          <p:stCondLst>
                                            <p:cond delay="0"/>
                                          </p:stCondLst>
                                        </p:cTn>
                                        <p:tgtEl>
                                          <p:spTgt spid="14"/>
                                        </p:tgtEl>
                                        <p:attrNameLst>
                                          <p:attrName>style.visibility</p:attrName>
                                        </p:attrNameLst>
                                      </p:cBhvr>
                                      <p:to>
                                        <p:strVal val="visible"/>
                                      </p:to>
                                    </p:set>
                                    <p:animEffect transition="in" filter="fade">
                                      <p:cBhvr>
                                        <p:cTn id="55" dur="250"/>
                                        <p:tgtEl>
                                          <p:spTgt spid="14"/>
                                        </p:tgtEl>
                                      </p:cBhvr>
                                    </p:animEffect>
                                    <p:anim calcmode="lin" valueType="num">
                                      <p:cBhvr>
                                        <p:cTn id="56" dur="250" fill="hold"/>
                                        <p:tgtEl>
                                          <p:spTgt spid="14"/>
                                        </p:tgtEl>
                                        <p:attrNameLst>
                                          <p:attrName>ppt_x</p:attrName>
                                        </p:attrNameLst>
                                      </p:cBhvr>
                                      <p:tavLst>
                                        <p:tav tm="0">
                                          <p:val>
                                            <p:strVal val="#ppt_x"/>
                                          </p:val>
                                        </p:tav>
                                        <p:tav tm="100000">
                                          <p:val>
                                            <p:strVal val="#ppt_x"/>
                                          </p:val>
                                        </p:tav>
                                      </p:tavLst>
                                    </p:anim>
                                    <p:anim calcmode="lin" valueType="num">
                                      <p:cBhvr>
                                        <p:cTn id="57" dur="250" fill="hold"/>
                                        <p:tgtEl>
                                          <p:spTgt spid="14"/>
                                        </p:tgtEl>
                                        <p:attrNameLst>
                                          <p:attrName>ppt_y</p:attrName>
                                        </p:attrNameLst>
                                      </p:cBhvr>
                                      <p:tavLst>
                                        <p:tav tm="0">
                                          <p:val>
                                            <p:strVal val="#ppt_y+.1"/>
                                          </p:val>
                                        </p:tav>
                                        <p:tav tm="100000">
                                          <p:val>
                                            <p:strVal val="#ppt_y"/>
                                          </p:val>
                                        </p:tav>
                                      </p:tavLst>
                                    </p:anim>
                                  </p:childTnLst>
                                </p:cTn>
                              </p:par>
                            </p:childTnLst>
                          </p:cTn>
                        </p:par>
                        <p:par>
                          <p:cTn id="58" fill="hold">
                            <p:stCondLst>
                              <p:cond delay="3500"/>
                            </p:stCondLst>
                            <p:childTnLst>
                              <p:par>
                                <p:cTn id="59" presetID="42" presetClass="entr" presetSubtype="0" fill="hold" grpId="0" nodeType="afterEffect">
                                  <p:stCondLst>
                                    <p:cond delay="0"/>
                                  </p:stCondLst>
                                  <p:childTnLst>
                                    <p:set>
                                      <p:cBhvr>
                                        <p:cTn id="60" dur="1" fill="hold">
                                          <p:stCondLst>
                                            <p:cond delay="0"/>
                                          </p:stCondLst>
                                        </p:cTn>
                                        <p:tgtEl>
                                          <p:spTgt spid="11"/>
                                        </p:tgtEl>
                                        <p:attrNameLst>
                                          <p:attrName>style.visibility</p:attrName>
                                        </p:attrNameLst>
                                      </p:cBhvr>
                                      <p:to>
                                        <p:strVal val="visible"/>
                                      </p:to>
                                    </p:set>
                                    <p:animEffect transition="in" filter="fade">
                                      <p:cBhvr>
                                        <p:cTn id="61" dur="250"/>
                                        <p:tgtEl>
                                          <p:spTgt spid="11"/>
                                        </p:tgtEl>
                                      </p:cBhvr>
                                    </p:animEffect>
                                    <p:anim calcmode="lin" valueType="num">
                                      <p:cBhvr>
                                        <p:cTn id="62" dur="250" fill="hold"/>
                                        <p:tgtEl>
                                          <p:spTgt spid="11"/>
                                        </p:tgtEl>
                                        <p:attrNameLst>
                                          <p:attrName>ppt_x</p:attrName>
                                        </p:attrNameLst>
                                      </p:cBhvr>
                                      <p:tavLst>
                                        <p:tav tm="0">
                                          <p:val>
                                            <p:strVal val="#ppt_x"/>
                                          </p:val>
                                        </p:tav>
                                        <p:tav tm="100000">
                                          <p:val>
                                            <p:strVal val="#ppt_x"/>
                                          </p:val>
                                        </p:tav>
                                      </p:tavLst>
                                    </p:anim>
                                    <p:anim calcmode="lin" valueType="num">
                                      <p:cBhvr>
                                        <p:cTn id="63" dur="250" fill="hold"/>
                                        <p:tgtEl>
                                          <p:spTgt spid="11"/>
                                        </p:tgtEl>
                                        <p:attrNameLst>
                                          <p:attrName>ppt_y</p:attrName>
                                        </p:attrNameLst>
                                      </p:cBhvr>
                                      <p:tavLst>
                                        <p:tav tm="0">
                                          <p:val>
                                            <p:strVal val="#ppt_y+.1"/>
                                          </p:val>
                                        </p:tav>
                                        <p:tav tm="100000">
                                          <p:val>
                                            <p:strVal val="#ppt_y"/>
                                          </p:val>
                                        </p:tav>
                                      </p:tavLst>
                                    </p:anim>
                                  </p:childTnLst>
                                </p:cTn>
                              </p:par>
                            </p:childTnLst>
                          </p:cTn>
                        </p:par>
                        <p:par>
                          <p:cTn id="64" fill="hold">
                            <p:stCondLst>
                              <p:cond delay="3750"/>
                            </p:stCondLst>
                            <p:childTnLst>
                              <p:par>
                                <p:cTn id="65" presetID="22" presetClass="entr" presetSubtype="1" fill="hold" grpId="0" nodeType="afterEffect">
                                  <p:stCondLst>
                                    <p:cond delay="0"/>
                                  </p:stCondLst>
                                  <p:childTnLst>
                                    <p:set>
                                      <p:cBhvr>
                                        <p:cTn id="66" dur="1" fill="hold">
                                          <p:stCondLst>
                                            <p:cond delay="0"/>
                                          </p:stCondLst>
                                        </p:cTn>
                                        <p:tgtEl>
                                          <p:spTgt spid="15"/>
                                        </p:tgtEl>
                                        <p:attrNameLst>
                                          <p:attrName>style.visibility</p:attrName>
                                        </p:attrNameLst>
                                      </p:cBhvr>
                                      <p:to>
                                        <p:strVal val="visible"/>
                                      </p:to>
                                    </p:set>
                                    <p:animEffect transition="in" filter="wipe(up)">
                                      <p:cBhvr>
                                        <p:cTn id="67" dur="500"/>
                                        <p:tgtEl>
                                          <p:spTgt spid="15"/>
                                        </p:tgtEl>
                                      </p:cBhvr>
                                    </p:animEffect>
                                  </p:childTnLst>
                                </p:cTn>
                              </p:par>
                            </p:childTnLst>
                          </p:cTn>
                        </p:par>
                        <p:par>
                          <p:cTn id="68" fill="hold">
                            <p:stCondLst>
                              <p:cond delay="4250"/>
                            </p:stCondLst>
                            <p:childTnLst>
                              <p:par>
                                <p:cTn id="69" presetID="42" presetClass="entr" presetSubtype="0" fill="hold" grpId="0" nodeType="afterEffect">
                                  <p:stCondLst>
                                    <p:cond delay="0"/>
                                  </p:stCondLst>
                                  <p:childTnLst>
                                    <p:set>
                                      <p:cBhvr>
                                        <p:cTn id="70" dur="1" fill="hold">
                                          <p:stCondLst>
                                            <p:cond delay="0"/>
                                          </p:stCondLst>
                                        </p:cTn>
                                        <p:tgtEl>
                                          <p:spTgt spid="45"/>
                                        </p:tgtEl>
                                        <p:attrNameLst>
                                          <p:attrName>style.visibility</p:attrName>
                                        </p:attrNameLst>
                                      </p:cBhvr>
                                      <p:to>
                                        <p:strVal val="visible"/>
                                      </p:to>
                                    </p:set>
                                    <p:animEffect transition="in" filter="fade">
                                      <p:cBhvr>
                                        <p:cTn id="71" dur="1000"/>
                                        <p:tgtEl>
                                          <p:spTgt spid="45"/>
                                        </p:tgtEl>
                                      </p:cBhvr>
                                    </p:animEffect>
                                    <p:anim calcmode="lin" valueType="num">
                                      <p:cBhvr>
                                        <p:cTn id="72" dur="1000" fill="hold"/>
                                        <p:tgtEl>
                                          <p:spTgt spid="45"/>
                                        </p:tgtEl>
                                        <p:attrNameLst>
                                          <p:attrName>ppt_x</p:attrName>
                                        </p:attrNameLst>
                                      </p:cBhvr>
                                      <p:tavLst>
                                        <p:tav tm="0">
                                          <p:val>
                                            <p:strVal val="#ppt_x"/>
                                          </p:val>
                                        </p:tav>
                                        <p:tav tm="100000">
                                          <p:val>
                                            <p:strVal val="#ppt_x"/>
                                          </p:val>
                                        </p:tav>
                                      </p:tavLst>
                                    </p:anim>
                                    <p:anim calcmode="lin" valueType="num">
                                      <p:cBhvr>
                                        <p:cTn id="73" dur="1000" fill="hold"/>
                                        <p:tgtEl>
                                          <p:spTgt spid="45"/>
                                        </p:tgtEl>
                                        <p:attrNameLst>
                                          <p:attrName>ppt_y</p:attrName>
                                        </p:attrNameLst>
                                      </p:cBhvr>
                                      <p:tavLst>
                                        <p:tav tm="0">
                                          <p:val>
                                            <p:strVal val="#ppt_y+.1"/>
                                          </p:val>
                                        </p:tav>
                                        <p:tav tm="100000">
                                          <p:val>
                                            <p:strVal val="#ppt_y"/>
                                          </p:val>
                                        </p:tav>
                                      </p:tavLst>
                                    </p:anim>
                                  </p:childTnLst>
                                </p:cTn>
                              </p:par>
                              <p:par>
                                <p:cTn id="74" presetID="47" presetClass="entr" presetSubtype="0" fill="hold" grpId="0" nodeType="withEffect">
                                  <p:stCondLst>
                                    <p:cond delay="0"/>
                                  </p:stCondLst>
                                  <p:childTnLst>
                                    <p:set>
                                      <p:cBhvr>
                                        <p:cTn id="75" dur="1" fill="hold">
                                          <p:stCondLst>
                                            <p:cond delay="0"/>
                                          </p:stCondLst>
                                        </p:cTn>
                                        <p:tgtEl>
                                          <p:spTgt spid="46"/>
                                        </p:tgtEl>
                                        <p:attrNameLst>
                                          <p:attrName>style.visibility</p:attrName>
                                        </p:attrNameLst>
                                      </p:cBhvr>
                                      <p:to>
                                        <p:strVal val="visible"/>
                                      </p:to>
                                    </p:set>
                                    <p:animEffect transition="in" filter="fade">
                                      <p:cBhvr>
                                        <p:cTn id="76" dur="1000"/>
                                        <p:tgtEl>
                                          <p:spTgt spid="46"/>
                                        </p:tgtEl>
                                      </p:cBhvr>
                                    </p:animEffect>
                                    <p:anim calcmode="lin" valueType="num">
                                      <p:cBhvr>
                                        <p:cTn id="77" dur="1000" fill="hold"/>
                                        <p:tgtEl>
                                          <p:spTgt spid="46"/>
                                        </p:tgtEl>
                                        <p:attrNameLst>
                                          <p:attrName>ppt_x</p:attrName>
                                        </p:attrNameLst>
                                      </p:cBhvr>
                                      <p:tavLst>
                                        <p:tav tm="0">
                                          <p:val>
                                            <p:strVal val="#ppt_x"/>
                                          </p:val>
                                        </p:tav>
                                        <p:tav tm="100000">
                                          <p:val>
                                            <p:strVal val="#ppt_x"/>
                                          </p:val>
                                        </p:tav>
                                      </p:tavLst>
                                    </p:anim>
                                    <p:anim calcmode="lin" valueType="num">
                                      <p:cBhvr>
                                        <p:cTn id="78" dur="1000" fill="hold"/>
                                        <p:tgtEl>
                                          <p:spTgt spid="46"/>
                                        </p:tgtEl>
                                        <p:attrNameLst>
                                          <p:attrName>ppt_y</p:attrName>
                                        </p:attrNameLst>
                                      </p:cBhvr>
                                      <p:tavLst>
                                        <p:tav tm="0">
                                          <p:val>
                                            <p:strVal val="#ppt_y-.1"/>
                                          </p:val>
                                        </p:tav>
                                        <p:tav tm="100000">
                                          <p:val>
                                            <p:strVal val="#ppt_y"/>
                                          </p:val>
                                        </p:tav>
                                      </p:tavLst>
                                    </p:anim>
                                  </p:childTnLst>
                                </p:cTn>
                              </p:par>
                              <p:par>
                                <p:cTn id="79" presetID="53" presetClass="entr" presetSubtype="16" fill="hold" grpId="0" nodeType="withEffect">
                                  <p:stCondLst>
                                    <p:cond delay="0"/>
                                  </p:stCondLst>
                                  <p:childTnLst>
                                    <p:set>
                                      <p:cBhvr>
                                        <p:cTn id="80" dur="1" fill="hold">
                                          <p:stCondLst>
                                            <p:cond delay="0"/>
                                          </p:stCondLst>
                                        </p:cTn>
                                        <p:tgtEl>
                                          <p:spTgt spid="47"/>
                                        </p:tgtEl>
                                        <p:attrNameLst>
                                          <p:attrName>style.visibility</p:attrName>
                                        </p:attrNameLst>
                                      </p:cBhvr>
                                      <p:to>
                                        <p:strVal val="visible"/>
                                      </p:to>
                                    </p:set>
                                    <p:anim calcmode="lin" valueType="num">
                                      <p:cBhvr>
                                        <p:cTn id="81" dur="1000" fill="hold"/>
                                        <p:tgtEl>
                                          <p:spTgt spid="47"/>
                                        </p:tgtEl>
                                        <p:attrNameLst>
                                          <p:attrName>ppt_w</p:attrName>
                                        </p:attrNameLst>
                                      </p:cBhvr>
                                      <p:tavLst>
                                        <p:tav tm="0">
                                          <p:val>
                                            <p:fltVal val="0"/>
                                          </p:val>
                                        </p:tav>
                                        <p:tav tm="100000">
                                          <p:val>
                                            <p:strVal val="#ppt_w"/>
                                          </p:val>
                                        </p:tav>
                                      </p:tavLst>
                                    </p:anim>
                                    <p:anim calcmode="lin" valueType="num">
                                      <p:cBhvr>
                                        <p:cTn id="82" dur="1000" fill="hold"/>
                                        <p:tgtEl>
                                          <p:spTgt spid="47"/>
                                        </p:tgtEl>
                                        <p:attrNameLst>
                                          <p:attrName>ppt_h</p:attrName>
                                        </p:attrNameLst>
                                      </p:cBhvr>
                                      <p:tavLst>
                                        <p:tav tm="0">
                                          <p:val>
                                            <p:fltVal val="0"/>
                                          </p:val>
                                        </p:tav>
                                        <p:tav tm="100000">
                                          <p:val>
                                            <p:strVal val="#ppt_h"/>
                                          </p:val>
                                        </p:tav>
                                      </p:tavLst>
                                    </p:anim>
                                    <p:animEffect transition="in" filter="fade">
                                      <p:cBhvr>
                                        <p:cTn id="83" dur="1000"/>
                                        <p:tgtEl>
                                          <p:spTgt spid="47"/>
                                        </p:tgtEl>
                                      </p:cBhvr>
                                    </p:animEffect>
                                  </p:childTnLst>
                                </p:cTn>
                              </p:par>
                            </p:childTnLst>
                          </p:cTn>
                        </p:par>
                        <p:par>
                          <p:cTn id="84" fill="hold">
                            <p:stCondLst>
                              <p:cond delay="5250"/>
                            </p:stCondLst>
                            <p:childTnLst>
                              <p:par>
                                <p:cTn id="85" presetID="53" presetClass="entr" presetSubtype="16" fill="hold" nodeType="afterEffect">
                                  <p:stCondLst>
                                    <p:cond delay="0"/>
                                  </p:stCondLst>
                                  <p:childTnLst>
                                    <p:set>
                                      <p:cBhvr>
                                        <p:cTn id="86" dur="1" fill="hold">
                                          <p:stCondLst>
                                            <p:cond delay="0"/>
                                          </p:stCondLst>
                                        </p:cTn>
                                        <p:tgtEl>
                                          <p:spTgt spid="16"/>
                                        </p:tgtEl>
                                        <p:attrNameLst>
                                          <p:attrName>style.visibility</p:attrName>
                                        </p:attrNameLst>
                                      </p:cBhvr>
                                      <p:to>
                                        <p:strVal val="visible"/>
                                      </p:to>
                                    </p:set>
                                    <p:anim calcmode="lin" valueType="num">
                                      <p:cBhvr>
                                        <p:cTn id="87" dur="500" fill="hold"/>
                                        <p:tgtEl>
                                          <p:spTgt spid="16"/>
                                        </p:tgtEl>
                                        <p:attrNameLst>
                                          <p:attrName>ppt_w</p:attrName>
                                        </p:attrNameLst>
                                      </p:cBhvr>
                                      <p:tavLst>
                                        <p:tav tm="0">
                                          <p:val>
                                            <p:fltVal val="0"/>
                                          </p:val>
                                        </p:tav>
                                        <p:tav tm="100000">
                                          <p:val>
                                            <p:strVal val="#ppt_w"/>
                                          </p:val>
                                        </p:tav>
                                      </p:tavLst>
                                    </p:anim>
                                    <p:anim calcmode="lin" valueType="num">
                                      <p:cBhvr>
                                        <p:cTn id="88" dur="500" fill="hold"/>
                                        <p:tgtEl>
                                          <p:spTgt spid="16"/>
                                        </p:tgtEl>
                                        <p:attrNameLst>
                                          <p:attrName>ppt_h</p:attrName>
                                        </p:attrNameLst>
                                      </p:cBhvr>
                                      <p:tavLst>
                                        <p:tav tm="0">
                                          <p:val>
                                            <p:fltVal val="0"/>
                                          </p:val>
                                        </p:tav>
                                        <p:tav tm="100000">
                                          <p:val>
                                            <p:strVal val="#ppt_h"/>
                                          </p:val>
                                        </p:tav>
                                      </p:tavLst>
                                    </p:anim>
                                    <p:animEffect transition="in" filter="fade">
                                      <p:cBhvr>
                                        <p:cTn id="89" dur="500"/>
                                        <p:tgtEl>
                                          <p:spTgt spid="16"/>
                                        </p:tgtEl>
                                      </p:cBhvr>
                                    </p:animEffect>
                                  </p:childTnLst>
                                </p:cTn>
                              </p:par>
                            </p:childTnLst>
                          </p:cTn>
                        </p:par>
                        <p:par>
                          <p:cTn id="90" fill="hold">
                            <p:stCondLst>
                              <p:cond delay="5750"/>
                            </p:stCondLst>
                            <p:childTnLst>
                              <p:par>
                                <p:cTn id="91" presetID="22" presetClass="entr" presetSubtype="1" fill="hold" grpId="0" nodeType="afterEffect">
                                  <p:stCondLst>
                                    <p:cond delay="0"/>
                                  </p:stCondLst>
                                  <p:childTnLst>
                                    <p:set>
                                      <p:cBhvr>
                                        <p:cTn id="92" dur="1" fill="hold">
                                          <p:stCondLst>
                                            <p:cond delay="0"/>
                                          </p:stCondLst>
                                        </p:cTn>
                                        <p:tgtEl>
                                          <p:spTgt spid="54"/>
                                        </p:tgtEl>
                                        <p:attrNameLst>
                                          <p:attrName>style.visibility</p:attrName>
                                        </p:attrNameLst>
                                      </p:cBhvr>
                                      <p:to>
                                        <p:strVal val="visible"/>
                                      </p:to>
                                    </p:set>
                                    <p:animEffect transition="in" filter="wipe(up)">
                                      <p:cBhvr>
                                        <p:cTn id="93" dur="500"/>
                                        <p:tgtEl>
                                          <p:spTgt spid="54"/>
                                        </p:tgtEl>
                                      </p:cBhvr>
                                    </p:animEffect>
                                  </p:childTnLst>
                                </p:cTn>
                              </p:par>
                            </p:childTnLst>
                          </p:cTn>
                        </p:par>
                        <p:par>
                          <p:cTn id="94" fill="hold">
                            <p:stCondLst>
                              <p:cond delay="6250"/>
                            </p:stCondLst>
                            <p:childTnLst>
                              <p:par>
                                <p:cTn id="95" presetID="42" presetClass="entr" presetSubtype="0" fill="hold" grpId="0" nodeType="afterEffect">
                                  <p:stCondLst>
                                    <p:cond delay="0"/>
                                  </p:stCondLst>
                                  <p:childTnLst>
                                    <p:set>
                                      <p:cBhvr>
                                        <p:cTn id="96" dur="1" fill="hold">
                                          <p:stCondLst>
                                            <p:cond delay="0"/>
                                          </p:stCondLst>
                                        </p:cTn>
                                        <p:tgtEl>
                                          <p:spTgt spid="48"/>
                                        </p:tgtEl>
                                        <p:attrNameLst>
                                          <p:attrName>style.visibility</p:attrName>
                                        </p:attrNameLst>
                                      </p:cBhvr>
                                      <p:to>
                                        <p:strVal val="visible"/>
                                      </p:to>
                                    </p:set>
                                    <p:animEffect transition="in" filter="fade">
                                      <p:cBhvr>
                                        <p:cTn id="97" dur="250"/>
                                        <p:tgtEl>
                                          <p:spTgt spid="48"/>
                                        </p:tgtEl>
                                      </p:cBhvr>
                                    </p:animEffect>
                                    <p:anim calcmode="lin" valueType="num">
                                      <p:cBhvr>
                                        <p:cTn id="98" dur="250" fill="hold"/>
                                        <p:tgtEl>
                                          <p:spTgt spid="48"/>
                                        </p:tgtEl>
                                        <p:attrNameLst>
                                          <p:attrName>ppt_x</p:attrName>
                                        </p:attrNameLst>
                                      </p:cBhvr>
                                      <p:tavLst>
                                        <p:tav tm="0">
                                          <p:val>
                                            <p:strVal val="#ppt_x"/>
                                          </p:val>
                                        </p:tav>
                                        <p:tav tm="100000">
                                          <p:val>
                                            <p:strVal val="#ppt_x"/>
                                          </p:val>
                                        </p:tav>
                                      </p:tavLst>
                                    </p:anim>
                                    <p:anim calcmode="lin" valueType="num">
                                      <p:cBhvr>
                                        <p:cTn id="99" dur="250" fill="hold"/>
                                        <p:tgtEl>
                                          <p:spTgt spid="48"/>
                                        </p:tgtEl>
                                        <p:attrNameLst>
                                          <p:attrName>ppt_y</p:attrName>
                                        </p:attrNameLst>
                                      </p:cBhvr>
                                      <p:tavLst>
                                        <p:tav tm="0">
                                          <p:val>
                                            <p:strVal val="#ppt_y+.1"/>
                                          </p:val>
                                        </p:tav>
                                        <p:tav tm="100000">
                                          <p:val>
                                            <p:strVal val="#ppt_y"/>
                                          </p:val>
                                        </p:tav>
                                      </p:tavLst>
                                    </p:anim>
                                  </p:childTnLst>
                                </p:cTn>
                              </p:par>
                            </p:childTnLst>
                          </p:cTn>
                        </p:par>
                        <p:par>
                          <p:cTn id="100" fill="hold">
                            <p:stCondLst>
                              <p:cond delay="6500"/>
                            </p:stCondLst>
                            <p:childTnLst>
                              <p:par>
                                <p:cTn id="101" presetID="42" presetClass="entr" presetSubtype="0" fill="hold" grpId="0" nodeType="afterEffect">
                                  <p:stCondLst>
                                    <p:cond delay="0"/>
                                  </p:stCondLst>
                                  <p:childTnLst>
                                    <p:set>
                                      <p:cBhvr>
                                        <p:cTn id="102" dur="1" fill="hold">
                                          <p:stCondLst>
                                            <p:cond delay="0"/>
                                          </p:stCondLst>
                                        </p:cTn>
                                        <p:tgtEl>
                                          <p:spTgt spid="50"/>
                                        </p:tgtEl>
                                        <p:attrNameLst>
                                          <p:attrName>style.visibility</p:attrName>
                                        </p:attrNameLst>
                                      </p:cBhvr>
                                      <p:to>
                                        <p:strVal val="visible"/>
                                      </p:to>
                                    </p:set>
                                    <p:animEffect transition="in" filter="fade">
                                      <p:cBhvr>
                                        <p:cTn id="103" dur="250"/>
                                        <p:tgtEl>
                                          <p:spTgt spid="50"/>
                                        </p:tgtEl>
                                      </p:cBhvr>
                                    </p:animEffect>
                                    <p:anim calcmode="lin" valueType="num">
                                      <p:cBhvr>
                                        <p:cTn id="104" dur="250" fill="hold"/>
                                        <p:tgtEl>
                                          <p:spTgt spid="50"/>
                                        </p:tgtEl>
                                        <p:attrNameLst>
                                          <p:attrName>ppt_x</p:attrName>
                                        </p:attrNameLst>
                                      </p:cBhvr>
                                      <p:tavLst>
                                        <p:tav tm="0">
                                          <p:val>
                                            <p:strVal val="#ppt_x"/>
                                          </p:val>
                                        </p:tav>
                                        <p:tav tm="100000">
                                          <p:val>
                                            <p:strVal val="#ppt_x"/>
                                          </p:val>
                                        </p:tav>
                                      </p:tavLst>
                                    </p:anim>
                                    <p:anim calcmode="lin" valueType="num">
                                      <p:cBhvr>
                                        <p:cTn id="105" dur="250" fill="hold"/>
                                        <p:tgtEl>
                                          <p:spTgt spid="50"/>
                                        </p:tgtEl>
                                        <p:attrNameLst>
                                          <p:attrName>ppt_y</p:attrName>
                                        </p:attrNameLst>
                                      </p:cBhvr>
                                      <p:tavLst>
                                        <p:tav tm="0">
                                          <p:val>
                                            <p:strVal val="#ppt_y+.1"/>
                                          </p:val>
                                        </p:tav>
                                        <p:tav tm="100000">
                                          <p:val>
                                            <p:strVal val="#ppt_y"/>
                                          </p:val>
                                        </p:tav>
                                      </p:tavLst>
                                    </p:anim>
                                  </p:childTnLst>
                                </p:cTn>
                              </p:par>
                            </p:childTnLst>
                          </p:cTn>
                        </p:par>
                        <p:par>
                          <p:cTn id="106" fill="hold">
                            <p:stCondLst>
                              <p:cond delay="6750"/>
                            </p:stCondLst>
                            <p:childTnLst>
                              <p:par>
                                <p:cTn id="107" presetID="42" presetClass="entr" presetSubtype="0" fill="hold" grpId="0" nodeType="afterEffect">
                                  <p:stCondLst>
                                    <p:cond delay="0"/>
                                  </p:stCondLst>
                                  <p:childTnLst>
                                    <p:set>
                                      <p:cBhvr>
                                        <p:cTn id="108" dur="1" fill="hold">
                                          <p:stCondLst>
                                            <p:cond delay="0"/>
                                          </p:stCondLst>
                                        </p:cTn>
                                        <p:tgtEl>
                                          <p:spTgt spid="51"/>
                                        </p:tgtEl>
                                        <p:attrNameLst>
                                          <p:attrName>style.visibility</p:attrName>
                                        </p:attrNameLst>
                                      </p:cBhvr>
                                      <p:to>
                                        <p:strVal val="visible"/>
                                      </p:to>
                                    </p:set>
                                    <p:animEffect transition="in" filter="fade">
                                      <p:cBhvr>
                                        <p:cTn id="109" dur="250"/>
                                        <p:tgtEl>
                                          <p:spTgt spid="51"/>
                                        </p:tgtEl>
                                      </p:cBhvr>
                                    </p:animEffect>
                                    <p:anim calcmode="lin" valueType="num">
                                      <p:cBhvr>
                                        <p:cTn id="110" dur="250" fill="hold"/>
                                        <p:tgtEl>
                                          <p:spTgt spid="51"/>
                                        </p:tgtEl>
                                        <p:attrNameLst>
                                          <p:attrName>ppt_x</p:attrName>
                                        </p:attrNameLst>
                                      </p:cBhvr>
                                      <p:tavLst>
                                        <p:tav tm="0">
                                          <p:val>
                                            <p:strVal val="#ppt_x"/>
                                          </p:val>
                                        </p:tav>
                                        <p:tav tm="100000">
                                          <p:val>
                                            <p:strVal val="#ppt_x"/>
                                          </p:val>
                                        </p:tav>
                                      </p:tavLst>
                                    </p:anim>
                                    <p:anim calcmode="lin" valueType="num">
                                      <p:cBhvr>
                                        <p:cTn id="111" dur="250" fill="hold"/>
                                        <p:tgtEl>
                                          <p:spTgt spid="51"/>
                                        </p:tgtEl>
                                        <p:attrNameLst>
                                          <p:attrName>ppt_y</p:attrName>
                                        </p:attrNameLst>
                                      </p:cBhvr>
                                      <p:tavLst>
                                        <p:tav tm="0">
                                          <p:val>
                                            <p:strVal val="#ppt_y+.1"/>
                                          </p:val>
                                        </p:tav>
                                        <p:tav tm="100000">
                                          <p:val>
                                            <p:strVal val="#ppt_y"/>
                                          </p:val>
                                        </p:tav>
                                      </p:tavLst>
                                    </p:anim>
                                  </p:childTnLst>
                                </p:cTn>
                              </p:par>
                            </p:childTnLst>
                          </p:cTn>
                        </p:par>
                        <p:par>
                          <p:cTn id="112" fill="hold">
                            <p:stCondLst>
                              <p:cond delay="7000"/>
                            </p:stCondLst>
                            <p:childTnLst>
                              <p:par>
                                <p:cTn id="113" presetID="42" presetClass="entr" presetSubtype="0" fill="hold" grpId="0" nodeType="afterEffect">
                                  <p:stCondLst>
                                    <p:cond delay="0"/>
                                  </p:stCondLst>
                                  <p:childTnLst>
                                    <p:set>
                                      <p:cBhvr>
                                        <p:cTn id="114" dur="1" fill="hold">
                                          <p:stCondLst>
                                            <p:cond delay="0"/>
                                          </p:stCondLst>
                                        </p:cTn>
                                        <p:tgtEl>
                                          <p:spTgt spid="65"/>
                                        </p:tgtEl>
                                        <p:attrNameLst>
                                          <p:attrName>style.visibility</p:attrName>
                                        </p:attrNameLst>
                                      </p:cBhvr>
                                      <p:to>
                                        <p:strVal val="visible"/>
                                      </p:to>
                                    </p:set>
                                    <p:animEffect transition="in" filter="fade">
                                      <p:cBhvr>
                                        <p:cTn id="115" dur="250"/>
                                        <p:tgtEl>
                                          <p:spTgt spid="65"/>
                                        </p:tgtEl>
                                      </p:cBhvr>
                                    </p:animEffect>
                                    <p:anim calcmode="lin" valueType="num">
                                      <p:cBhvr>
                                        <p:cTn id="116" dur="250" fill="hold"/>
                                        <p:tgtEl>
                                          <p:spTgt spid="65"/>
                                        </p:tgtEl>
                                        <p:attrNameLst>
                                          <p:attrName>ppt_x</p:attrName>
                                        </p:attrNameLst>
                                      </p:cBhvr>
                                      <p:tavLst>
                                        <p:tav tm="0">
                                          <p:val>
                                            <p:strVal val="#ppt_x"/>
                                          </p:val>
                                        </p:tav>
                                        <p:tav tm="100000">
                                          <p:val>
                                            <p:strVal val="#ppt_x"/>
                                          </p:val>
                                        </p:tav>
                                      </p:tavLst>
                                    </p:anim>
                                    <p:anim calcmode="lin" valueType="num">
                                      <p:cBhvr>
                                        <p:cTn id="117" dur="250" fill="hold"/>
                                        <p:tgtEl>
                                          <p:spTgt spid="65"/>
                                        </p:tgtEl>
                                        <p:attrNameLst>
                                          <p:attrName>ppt_y</p:attrName>
                                        </p:attrNameLst>
                                      </p:cBhvr>
                                      <p:tavLst>
                                        <p:tav tm="0">
                                          <p:val>
                                            <p:strVal val="#ppt_y+.1"/>
                                          </p:val>
                                        </p:tav>
                                        <p:tav tm="100000">
                                          <p:val>
                                            <p:strVal val="#ppt_y"/>
                                          </p:val>
                                        </p:tav>
                                      </p:tavLst>
                                    </p:anim>
                                  </p:childTnLst>
                                </p:cTn>
                              </p:par>
                            </p:childTnLst>
                          </p:cTn>
                        </p:par>
                        <p:par>
                          <p:cTn id="118" fill="hold">
                            <p:stCondLst>
                              <p:cond delay="7250"/>
                            </p:stCondLst>
                            <p:childTnLst>
                              <p:par>
                                <p:cTn id="119" presetID="42" presetClass="entr" presetSubtype="0" fill="hold" grpId="0" nodeType="afterEffect">
                                  <p:stCondLst>
                                    <p:cond delay="0"/>
                                  </p:stCondLst>
                                  <p:childTnLst>
                                    <p:set>
                                      <p:cBhvr>
                                        <p:cTn id="120" dur="1" fill="hold">
                                          <p:stCondLst>
                                            <p:cond delay="0"/>
                                          </p:stCondLst>
                                        </p:cTn>
                                        <p:tgtEl>
                                          <p:spTgt spid="49"/>
                                        </p:tgtEl>
                                        <p:attrNameLst>
                                          <p:attrName>style.visibility</p:attrName>
                                        </p:attrNameLst>
                                      </p:cBhvr>
                                      <p:to>
                                        <p:strVal val="visible"/>
                                      </p:to>
                                    </p:set>
                                    <p:animEffect transition="in" filter="fade">
                                      <p:cBhvr>
                                        <p:cTn id="121" dur="250"/>
                                        <p:tgtEl>
                                          <p:spTgt spid="49"/>
                                        </p:tgtEl>
                                      </p:cBhvr>
                                    </p:animEffect>
                                    <p:anim calcmode="lin" valueType="num">
                                      <p:cBhvr>
                                        <p:cTn id="122" dur="250" fill="hold"/>
                                        <p:tgtEl>
                                          <p:spTgt spid="49"/>
                                        </p:tgtEl>
                                        <p:attrNameLst>
                                          <p:attrName>ppt_x</p:attrName>
                                        </p:attrNameLst>
                                      </p:cBhvr>
                                      <p:tavLst>
                                        <p:tav tm="0">
                                          <p:val>
                                            <p:strVal val="#ppt_x"/>
                                          </p:val>
                                        </p:tav>
                                        <p:tav tm="100000">
                                          <p:val>
                                            <p:strVal val="#ppt_x"/>
                                          </p:val>
                                        </p:tav>
                                      </p:tavLst>
                                    </p:anim>
                                    <p:anim calcmode="lin" valueType="num">
                                      <p:cBhvr>
                                        <p:cTn id="123" dur="250" fill="hold"/>
                                        <p:tgtEl>
                                          <p:spTgt spid="49"/>
                                        </p:tgtEl>
                                        <p:attrNameLst>
                                          <p:attrName>ppt_y</p:attrName>
                                        </p:attrNameLst>
                                      </p:cBhvr>
                                      <p:tavLst>
                                        <p:tav tm="0">
                                          <p:val>
                                            <p:strVal val="#ppt_y+.1"/>
                                          </p:val>
                                        </p:tav>
                                        <p:tav tm="100000">
                                          <p:val>
                                            <p:strVal val="#ppt_y"/>
                                          </p:val>
                                        </p:tav>
                                      </p:tavLst>
                                    </p:anim>
                                  </p:childTnLst>
                                </p:cTn>
                              </p:par>
                            </p:childTnLst>
                          </p:cTn>
                        </p:par>
                        <p:par>
                          <p:cTn id="124" fill="hold">
                            <p:stCondLst>
                              <p:cond delay="7500"/>
                            </p:stCondLst>
                            <p:childTnLst>
                              <p:par>
                                <p:cTn id="125" presetID="22" presetClass="entr" presetSubtype="1" fill="hold" grpId="0" nodeType="afterEffect">
                                  <p:stCondLst>
                                    <p:cond delay="0"/>
                                  </p:stCondLst>
                                  <p:childTnLst>
                                    <p:set>
                                      <p:cBhvr>
                                        <p:cTn id="126" dur="1" fill="hold">
                                          <p:stCondLst>
                                            <p:cond delay="0"/>
                                          </p:stCondLst>
                                        </p:cTn>
                                        <p:tgtEl>
                                          <p:spTgt spid="53"/>
                                        </p:tgtEl>
                                        <p:attrNameLst>
                                          <p:attrName>style.visibility</p:attrName>
                                        </p:attrNameLst>
                                      </p:cBhvr>
                                      <p:to>
                                        <p:strVal val="visible"/>
                                      </p:to>
                                    </p:set>
                                    <p:animEffect transition="in" filter="wipe(up)">
                                      <p:cBhvr>
                                        <p:cTn id="127" dur="500"/>
                                        <p:tgtEl>
                                          <p:spTgt spid="53"/>
                                        </p:tgtEl>
                                      </p:cBhvr>
                                    </p:animEffect>
                                  </p:childTnLst>
                                </p:cTn>
                              </p:par>
                            </p:childTnLst>
                          </p:cTn>
                        </p:par>
                        <p:par>
                          <p:cTn id="128" fill="hold">
                            <p:stCondLst>
                              <p:cond delay="8000"/>
                            </p:stCondLst>
                            <p:childTnLst>
                              <p:par>
                                <p:cTn id="129" presetID="42" presetClass="entr" presetSubtype="0" fill="hold" grpId="0" nodeType="afterEffect">
                                  <p:stCondLst>
                                    <p:cond delay="0"/>
                                  </p:stCondLst>
                                  <p:childTnLst>
                                    <p:set>
                                      <p:cBhvr>
                                        <p:cTn id="130" dur="1" fill="hold">
                                          <p:stCondLst>
                                            <p:cond delay="0"/>
                                          </p:stCondLst>
                                        </p:cTn>
                                        <p:tgtEl>
                                          <p:spTgt spid="55"/>
                                        </p:tgtEl>
                                        <p:attrNameLst>
                                          <p:attrName>style.visibility</p:attrName>
                                        </p:attrNameLst>
                                      </p:cBhvr>
                                      <p:to>
                                        <p:strVal val="visible"/>
                                      </p:to>
                                    </p:set>
                                    <p:animEffect transition="in" filter="fade">
                                      <p:cBhvr>
                                        <p:cTn id="131" dur="1000"/>
                                        <p:tgtEl>
                                          <p:spTgt spid="55"/>
                                        </p:tgtEl>
                                      </p:cBhvr>
                                    </p:animEffect>
                                    <p:anim calcmode="lin" valueType="num">
                                      <p:cBhvr>
                                        <p:cTn id="132" dur="1000" fill="hold"/>
                                        <p:tgtEl>
                                          <p:spTgt spid="55"/>
                                        </p:tgtEl>
                                        <p:attrNameLst>
                                          <p:attrName>ppt_x</p:attrName>
                                        </p:attrNameLst>
                                      </p:cBhvr>
                                      <p:tavLst>
                                        <p:tav tm="0">
                                          <p:val>
                                            <p:strVal val="#ppt_x"/>
                                          </p:val>
                                        </p:tav>
                                        <p:tav tm="100000">
                                          <p:val>
                                            <p:strVal val="#ppt_x"/>
                                          </p:val>
                                        </p:tav>
                                      </p:tavLst>
                                    </p:anim>
                                    <p:anim calcmode="lin" valueType="num">
                                      <p:cBhvr>
                                        <p:cTn id="133" dur="1000" fill="hold"/>
                                        <p:tgtEl>
                                          <p:spTgt spid="55"/>
                                        </p:tgtEl>
                                        <p:attrNameLst>
                                          <p:attrName>ppt_y</p:attrName>
                                        </p:attrNameLst>
                                      </p:cBhvr>
                                      <p:tavLst>
                                        <p:tav tm="0">
                                          <p:val>
                                            <p:strVal val="#ppt_y+.1"/>
                                          </p:val>
                                        </p:tav>
                                        <p:tav tm="100000">
                                          <p:val>
                                            <p:strVal val="#ppt_y"/>
                                          </p:val>
                                        </p:tav>
                                      </p:tavLst>
                                    </p:anim>
                                  </p:childTnLst>
                                </p:cTn>
                              </p:par>
                              <p:par>
                                <p:cTn id="134" presetID="47" presetClass="entr" presetSubtype="0" fill="hold" grpId="0" nodeType="withEffect">
                                  <p:stCondLst>
                                    <p:cond delay="0"/>
                                  </p:stCondLst>
                                  <p:childTnLst>
                                    <p:set>
                                      <p:cBhvr>
                                        <p:cTn id="135" dur="1" fill="hold">
                                          <p:stCondLst>
                                            <p:cond delay="0"/>
                                          </p:stCondLst>
                                        </p:cTn>
                                        <p:tgtEl>
                                          <p:spTgt spid="56"/>
                                        </p:tgtEl>
                                        <p:attrNameLst>
                                          <p:attrName>style.visibility</p:attrName>
                                        </p:attrNameLst>
                                      </p:cBhvr>
                                      <p:to>
                                        <p:strVal val="visible"/>
                                      </p:to>
                                    </p:set>
                                    <p:animEffect transition="in" filter="fade">
                                      <p:cBhvr>
                                        <p:cTn id="136" dur="1000"/>
                                        <p:tgtEl>
                                          <p:spTgt spid="56"/>
                                        </p:tgtEl>
                                      </p:cBhvr>
                                    </p:animEffect>
                                    <p:anim calcmode="lin" valueType="num">
                                      <p:cBhvr>
                                        <p:cTn id="137" dur="1000" fill="hold"/>
                                        <p:tgtEl>
                                          <p:spTgt spid="56"/>
                                        </p:tgtEl>
                                        <p:attrNameLst>
                                          <p:attrName>ppt_x</p:attrName>
                                        </p:attrNameLst>
                                      </p:cBhvr>
                                      <p:tavLst>
                                        <p:tav tm="0">
                                          <p:val>
                                            <p:strVal val="#ppt_x"/>
                                          </p:val>
                                        </p:tav>
                                        <p:tav tm="100000">
                                          <p:val>
                                            <p:strVal val="#ppt_x"/>
                                          </p:val>
                                        </p:tav>
                                      </p:tavLst>
                                    </p:anim>
                                    <p:anim calcmode="lin" valueType="num">
                                      <p:cBhvr>
                                        <p:cTn id="138" dur="1000" fill="hold"/>
                                        <p:tgtEl>
                                          <p:spTgt spid="56"/>
                                        </p:tgtEl>
                                        <p:attrNameLst>
                                          <p:attrName>ppt_y</p:attrName>
                                        </p:attrNameLst>
                                      </p:cBhvr>
                                      <p:tavLst>
                                        <p:tav tm="0">
                                          <p:val>
                                            <p:strVal val="#ppt_y-.1"/>
                                          </p:val>
                                        </p:tav>
                                        <p:tav tm="100000">
                                          <p:val>
                                            <p:strVal val="#ppt_y"/>
                                          </p:val>
                                        </p:tav>
                                      </p:tavLst>
                                    </p:anim>
                                  </p:childTnLst>
                                </p:cTn>
                              </p:par>
                              <p:par>
                                <p:cTn id="139" presetID="53" presetClass="entr" presetSubtype="16" fill="hold" grpId="0" nodeType="withEffect">
                                  <p:stCondLst>
                                    <p:cond delay="0"/>
                                  </p:stCondLst>
                                  <p:childTnLst>
                                    <p:set>
                                      <p:cBhvr>
                                        <p:cTn id="140" dur="1" fill="hold">
                                          <p:stCondLst>
                                            <p:cond delay="0"/>
                                          </p:stCondLst>
                                        </p:cTn>
                                        <p:tgtEl>
                                          <p:spTgt spid="57"/>
                                        </p:tgtEl>
                                        <p:attrNameLst>
                                          <p:attrName>style.visibility</p:attrName>
                                        </p:attrNameLst>
                                      </p:cBhvr>
                                      <p:to>
                                        <p:strVal val="visible"/>
                                      </p:to>
                                    </p:set>
                                    <p:anim calcmode="lin" valueType="num">
                                      <p:cBhvr>
                                        <p:cTn id="141" dur="1000" fill="hold"/>
                                        <p:tgtEl>
                                          <p:spTgt spid="57"/>
                                        </p:tgtEl>
                                        <p:attrNameLst>
                                          <p:attrName>ppt_w</p:attrName>
                                        </p:attrNameLst>
                                      </p:cBhvr>
                                      <p:tavLst>
                                        <p:tav tm="0">
                                          <p:val>
                                            <p:fltVal val="0"/>
                                          </p:val>
                                        </p:tav>
                                        <p:tav tm="100000">
                                          <p:val>
                                            <p:strVal val="#ppt_w"/>
                                          </p:val>
                                        </p:tav>
                                      </p:tavLst>
                                    </p:anim>
                                    <p:anim calcmode="lin" valueType="num">
                                      <p:cBhvr>
                                        <p:cTn id="142" dur="1000" fill="hold"/>
                                        <p:tgtEl>
                                          <p:spTgt spid="57"/>
                                        </p:tgtEl>
                                        <p:attrNameLst>
                                          <p:attrName>ppt_h</p:attrName>
                                        </p:attrNameLst>
                                      </p:cBhvr>
                                      <p:tavLst>
                                        <p:tav tm="0">
                                          <p:val>
                                            <p:fltVal val="0"/>
                                          </p:val>
                                        </p:tav>
                                        <p:tav tm="100000">
                                          <p:val>
                                            <p:strVal val="#ppt_h"/>
                                          </p:val>
                                        </p:tav>
                                      </p:tavLst>
                                    </p:anim>
                                    <p:animEffect transition="in" filter="fade">
                                      <p:cBhvr>
                                        <p:cTn id="143" dur="1000"/>
                                        <p:tgtEl>
                                          <p:spTgt spid="57"/>
                                        </p:tgtEl>
                                      </p:cBhvr>
                                    </p:animEffect>
                                  </p:childTnLst>
                                </p:cTn>
                              </p:par>
                            </p:childTnLst>
                          </p:cTn>
                        </p:par>
                        <p:par>
                          <p:cTn id="144" fill="hold">
                            <p:stCondLst>
                              <p:cond delay="9000"/>
                            </p:stCondLst>
                            <p:childTnLst>
                              <p:par>
                                <p:cTn id="145" presetID="53" presetClass="entr" presetSubtype="16" fill="hold" nodeType="afterEffect">
                                  <p:stCondLst>
                                    <p:cond delay="0"/>
                                  </p:stCondLst>
                                  <p:childTnLst>
                                    <p:set>
                                      <p:cBhvr>
                                        <p:cTn id="146" dur="1" fill="hold">
                                          <p:stCondLst>
                                            <p:cond delay="0"/>
                                          </p:stCondLst>
                                        </p:cTn>
                                        <p:tgtEl>
                                          <p:spTgt spid="26"/>
                                        </p:tgtEl>
                                        <p:attrNameLst>
                                          <p:attrName>style.visibility</p:attrName>
                                        </p:attrNameLst>
                                      </p:cBhvr>
                                      <p:to>
                                        <p:strVal val="visible"/>
                                      </p:to>
                                    </p:set>
                                    <p:anim calcmode="lin" valueType="num">
                                      <p:cBhvr>
                                        <p:cTn id="147" dur="500" fill="hold"/>
                                        <p:tgtEl>
                                          <p:spTgt spid="26"/>
                                        </p:tgtEl>
                                        <p:attrNameLst>
                                          <p:attrName>ppt_w</p:attrName>
                                        </p:attrNameLst>
                                      </p:cBhvr>
                                      <p:tavLst>
                                        <p:tav tm="0">
                                          <p:val>
                                            <p:fltVal val="0"/>
                                          </p:val>
                                        </p:tav>
                                        <p:tav tm="100000">
                                          <p:val>
                                            <p:strVal val="#ppt_w"/>
                                          </p:val>
                                        </p:tav>
                                      </p:tavLst>
                                    </p:anim>
                                    <p:anim calcmode="lin" valueType="num">
                                      <p:cBhvr>
                                        <p:cTn id="148" dur="500" fill="hold"/>
                                        <p:tgtEl>
                                          <p:spTgt spid="26"/>
                                        </p:tgtEl>
                                        <p:attrNameLst>
                                          <p:attrName>ppt_h</p:attrName>
                                        </p:attrNameLst>
                                      </p:cBhvr>
                                      <p:tavLst>
                                        <p:tav tm="0">
                                          <p:val>
                                            <p:fltVal val="0"/>
                                          </p:val>
                                        </p:tav>
                                        <p:tav tm="100000">
                                          <p:val>
                                            <p:strVal val="#ppt_h"/>
                                          </p:val>
                                        </p:tav>
                                      </p:tavLst>
                                    </p:anim>
                                    <p:animEffect transition="in" filter="fade">
                                      <p:cBhvr>
                                        <p:cTn id="149" dur="500"/>
                                        <p:tgtEl>
                                          <p:spTgt spid="26"/>
                                        </p:tgtEl>
                                      </p:cBhvr>
                                    </p:animEffect>
                                  </p:childTnLst>
                                </p:cTn>
                              </p:par>
                            </p:childTnLst>
                          </p:cTn>
                        </p:par>
                        <p:par>
                          <p:cTn id="150" fill="hold">
                            <p:stCondLst>
                              <p:cond delay="9500"/>
                            </p:stCondLst>
                            <p:childTnLst>
                              <p:par>
                                <p:cTn id="151" presetID="22" presetClass="entr" presetSubtype="1" fill="hold" grpId="0" nodeType="afterEffect">
                                  <p:stCondLst>
                                    <p:cond delay="0"/>
                                  </p:stCondLst>
                                  <p:childTnLst>
                                    <p:set>
                                      <p:cBhvr>
                                        <p:cTn id="152" dur="1" fill="hold">
                                          <p:stCondLst>
                                            <p:cond delay="0"/>
                                          </p:stCondLst>
                                        </p:cTn>
                                        <p:tgtEl>
                                          <p:spTgt spid="64"/>
                                        </p:tgtEl>
                                        <p:attrNameLst>
                                          <p:attrName>style.visibility</p:attrName>
                                        </p:attrNameLst>
                                      </p:cBhvr>
                                      <p:to>
                                        <p:strVal val="visible"/>
                                      </p:to>
                                    </p:set>
                                    <p:animEffect transition="in" filter="wipe(up)">
                                      <p:cBhvr>
                                        <p:cTn id="153" dur="500"/>
                                        <p:tgtEl>
                                          <p:spTgt spid="64"/>
                                        </p:tgtEl>
                                      </p:cBhvr>
                                    </p:animEffect>
                                  </p:childTnLst>
                                </p:cTn>
                              </p:par>
                            </p:childTnLst>
                          </p:cTn>
                        </p:par>
                        <p:par>
                          <p:cTn id="154" fill="hold">
                            <p:stCondLst>
                              <p:cond delay="10000"/>
                            </p:stCondLst>
                            <p:childTnLst>
                              <p:par>
                                <p:cTn id="155" presetID="42" presetClass="entr" presetSubtype="0" fill="hold" grpId="0" nodeType="afterEffect">
                                  <p:stCondLst>
                                    <p:cond delay="0"/>
                                  </p:stCondLst>
                                  <p:childTnLst>
                                    <p:set>
                                      <p:cBhvr>
                                        <p:cTn id="156" dur="1" fill="hold">
                                          <p:stCondLst>
                                            <p:cond delay="0"/>
                                          </p:stCondLst>
                                        </p:cTn>
                                        <p:tgtEl>
                                          <p:spTgt spid="58"/>
                                        </p:tgtEl>
                                        <p:attrNameLst>
                                          <p:attrName>style.visibility</p:attrName>
                                        </p:attrNameLst>
                                      </p:cBhvr>
                                      <p:to>
                                        <p:strVal val="visible"/>
                                      </p:to>
                                    </p:set>
                                    <p:animEffect transition="in" filter="fade">
                                      <p:cBhvr>
                                        <p:cTn id="157" dur="250"/>
                                        <p:tgtEl>
                                          <p:spTgt spid="58"/>
                                        </p:tgtEl>
                                      </p:cBhvr>
                                    </p:animEffect>
                                    <p:anim calcmode="lin" valueType="num">
                                      <p:cBhvr>
                                        <p:cTn id="158" dur="250" fill="hold"/>
                                        <p:tgtEl>
                                          <p:spTgt spid="58"/>
                                        </p:tgtEl>
                                        <p:attrNameLst>
                                          <p:attrName>ppt_x</p:attrName>
                                        </p:attrNameLst>
                                      </p:cBhvr>
                                      <p:tavLst>
                                        <p:tav tm="0">
                                          <p:val>
                                            <p:strVal val="#ppt_x"/>
                                          </p:val>
                                        </p:tav>
                                        <p:tav tm="100000">
                                          <p:val>
                                            <p:strVal val="#ppt_x"/>
                                          </p:val>
                                        </p:tav>
                                      </p:tavLst>
                                    </p:anim>
                                    <p:anim calcmode="lin" valueType="num">
                                      <p:cBhvr>
                                        <p:cTn id="159" dur="250" fill="hold"/>
                                        <p:tgtEl>
                                          <p:spTgt spid="58"/>
                                        </p:tgtEl>
                                        <p:attrNameLst>
                                          <p:attrName>ppt_y</p:attrName>
                                        </p:attrNameLst>
                                      </p:cBhvr>
                                      <p:tavLst>
                                        <p:tav tm="0">
                                          <p:val>
                                            <p:strVal val="#ppt_y+.1"/>
                                          </p:val>
                                        </p:tav>
                                        <p:tav tm="100000">
                                          <p:val>
                                            <p:strVal val="#ppt_y"/>
                                          </p:val>
                                        </p:tav>
                                      </p:tavLst>
                                    </p:anim>
                                  </p:childTnLst>
                                </p:cTn>
                              </p:par>
                            </p:childTnLst>
                          </p:cTn>
                        </p:par>
                        <p:par>
                          <p:cTn id="160" fill="hold">
                            <p:stCondLst>
                              <p:cond delay="10250"/>
                            </p:stCondLst>
                            <p:childTnLst>
                              <p:par>
                                <p:cTn id="161" presetID="42" presetClass="entr" presetSubtype="0" fill="hold" grpId="0" nodeType="afterEffect">
                                  <p:stCondLst>
                                    <p:cond delay="0"/>
                                  </p:stCondLst>
                                  <p:childTnLst>
                                    <p:set>
                                      <p:cBhvr>
                                        <p:cTn id="162" dur="1" fill="hold">
                                          <p:stCondLst>
                                            <p:cond delay="0"/>
                                          </p:stCondLst>
                                        </p:cTn>
                                        <p:tgtEl>
                                          <p:spTgt spid="60"/>
                                        </p:tgtEl>
                                        <p:attrNameLst>
                                          <p:attrName>style.visibility</p:attrName>
                                        </p:attrNameLst>
                                      </p:cBhvr>
                                      <p:to>
                                        <p:strVal val="visible"/>
                                      </p:to>
                                    </p:set>
                                    <p:animEffect transition="in" filter="fade">
                                      <p:cBhvr>
                                        <p:cTn id="163" dur="250"/>
                                        <p:tgtEl>
                                          <p:spTgt spid="60"/>
                                        </p:tgtEl>
                                      </p:cBhvr>
                                    </p:animEffect>
                                    <p:anim calcmode="lin" valueType="num">
                                      <p:cBhvr>
                                        <p:cTn id="164" dur="250" fill="hold"/>
                                        <p:tgtEl>
                                          <p:spTgt spid="60"/>
                                        </p:tgtEl>
                                        <p:attrNameLst>
                                          <p:attrName>ppt_x</p:attrName>
                                        </p:attrNameLst>
                                      </p:cBhvr>
                                      <p:tavLst>
                                        <p:tav tm="0">
                                          <p:val>
                                            <p:strVal val="#ppt_x"/>
                                          </p:val>
                                        </p:tav>
                                        <p:tav tm="100000">
                                          <p:val>
                                            <p:strVal val="#ppt_x"/>
                                          </p:val>
                                        </p:tav>
                                      </p:tavLst>
                                    </p:anim>
                                    <p:anim calcmode="lin" valueType="num">
                                      <p:cBhvr>
                                        <p:cTn id="165" dur="250" fill="hold"/>
                                        <p:tgtEl>
                                          <p:spTgt spid="60"/>
                                        </p:tgtEl>
                                        <p:attrNameLst>
                                          <p:attrName>ppt_y</p:attrName>
                                        </p:attrNameLst>
                                      </p:cBhvr>
                                      <p:tavLst>
                                        <p:tav tm="0">
                                          <p:val>
                                            <p:strVal val="#ppt_y+.1"/>
                                          </p:val>
                                        </p:tav>
                                        <p:tav tm="100000">
                                          <p:val>
                                            <p:strVal val="#ppt_y"/>
                                          </p:val>
                                        </p:tav>
                                      </p:tavLst>
                                    </p:anim>
                                  </p:childTnLst>
                                </p:cTn>
                              </p:par>
                            </p:childTnLst>
                          </p:cTn>
                        </p:par>
                        <p:par>
                          <p:cTn id="166" fill="hold">
                            <p:stCondLst>
                              <p:cond delay="10500"/>
                            </p:stCondLst>
                            <p:childTnLst>
                              <p:par>
                                <p:cTn id="167" presetID="42" presetClass="entr" presetSubtype="0" fill="hold" grpId="0" nodeType="afterEffect">
                                  <p:stCondLst>
                                    <p:cond delay="0"/>
                                  </p:stCondLst>
                                  <p:childTnLst>
                                    <p:set>
                                      <p:cBhvr>
                                        <p:cTn id="168" dur="1" fill="hold">
                                          <p:stCondLst>
                                            <p:cond delay="0"/>
                                          </p:stCondLst>
                                        </p:cTn>
                                        <p:tgtEl>
                                          <p:spTgt spid="61"/>
                                        </p:tgtEl>
                                        <p:attrNameLst>
                                          <p:attrName>style.visibility</p:attrName>
                                        </p:attrNameLst>
                                      </p:cBhvr>
                                      <p:to>
                                        <p:strVal val="visible"/>
                                      </p:to>
                                    </p:set>
                                    <p:animEffect transition="in" filter="fade">
                                      <p:cBhvr>
                                        <p:cTn id="169" dur="250"/>
                                        <p:tgtEl>
                                          <p:spTgt spid="61"/>
                                        </p:tgtEl>
                                      </p:cBhvr>
                                    </p:animEffect>
                                    <p:anim calcmode="lin" valueType="num">
                                      <p:cBhvr>
                                        <p:cTn id="170" dur="250" fill="hold"/>
                                        <p:tgtEl>
                                          <p:spTgt spid="61"/>
                                        </p:tgtEl>
                                        <p:attrNameLst>
                                          <p:attrName>ppt_x</p:attrName>
                                        </p:attrNameLst>
                                      </p:cBhvr>
                                      <p:tavLst>
                                        <p:tav tm="0">
                                          <p:val>
                                            <p:strVal val="#ppt_x"/>
                                          </p:val>
                                        </p:tav>
                                        <p:tav tm="100000">
                                          <p:val>
                                            <p:strVal val="#ppt_x"/>
                                          </p:val>
                                        </p:tav>
                                      </p:tavLst>
                                    </p:anim>
                                    <p:anim calcmode="lin" valueType="num">
                                      <p:cBhvr>
                                        <p:cTn id="171" dur="250" fill="hold"/>
                                        <p:tgtEl>
                                          <p:spTgt spid="61"/>
                                        </p:tgtEl>
                                        <p:attrNameLst>
                                          <p:attrName>ppt_y</p:attrName>
                                        </p:attrNameLst>
                                      </p:cBhvr>
                                      <p:tavLst>
                                        <p:tav tm="0">
                                          <p:val>
                                            <p:strVal val="#ppt_y+.1"/>
                                          </p:val>
                                        </p:tav>
                                        <p:tav tm="100000">
                                          <p:val>
                                            <p:strVal val="#ppt_y"/>
                                          </p:val>
                                        </p:tav>
                                      </p:tavLst>
                                    </p:anim>
                                  </p:childTnLst>
                                </p:cTn>
                              </p:par>
                            </p:childTnLst>
                          </p:cTn>
                        </p:par>
                        <p:par>
                          <p:cTn id="172" fill="hold">
                            <p:stCondLst>
                              <p:cond delay="10750"/>
                            </p:stCondLst>
                            <p:childTnLst>
                              <p:par>
                                <p:cTn id="173" presetID="42" presetClass="entr" presetSubtype="0" fill="hold" grpId="0" nodeType="afterEffect">
                                  <p:stCondLst>
                                    <p:cond delay="0"/>
                                  </p:stCondLst>
                                  <p:childTnLst>
                                    <p:set>
                                      <p:cBhvr>
                                        <p:cTn id="174" dur="1" fill="hold">
                                          <p:stCondLst>
                                            <p:cond delay="0"/>
                                          </p:stCondLst>
                                        </p:cTn>
                                        <p:tgtEl>
                                          <p:spTgt spid="66"/>
                                        </p:tgtEl>
                                        <p:attrNameLst>
                                          <p:attrName>style.visibility</p:attrName>
                                        </p:attrNameLst>
                                      </p:cBhvr>
                                      <p:to>
                                        <p:strVal val="visible"/>
                                      </p:to>
                                    </p:set>
                                    <p:animEffect transition="in" filter="fade">
                                      <p:cBhvr>
                                        <p:cTn id="175" dur="250"/>
                                        <p:tgtEl>
                                          <p:spTgt spid="66"/>
                                        </p:tgtEl>
                                      </p:cBhvr>
                                    </p:animEffect>
                                    <p:anim calcmode="lin" valueType="num">
                                      <p:cBhvr>
                                        <p:cTn id="176" dur="250" fill="hold"/>
                                        <p:tgtEl>
                                          <p:spTgt spid="66"/>
                                        </p:tgtEl>
                                        <p:attrNameLst>
                                          <p:attrName>ppt_x</p:attrName>
                                        </p:attrNameLst>
                                      </p:cBhvr>
                                      <p:tavLst>
                                        <p:tav tm="0">
                                          <p:val>
                                            <p:strVal val="#ppt_x"/>
                                          </p:val>
                                        </p:tav>
                                        <p:tav tm="100000">
                                          <p:val>
                                            <p:strVal val="#ppt_x"/>
                                          </p:val>
                                        </p:tav>
                                      </p:tavLst>
                                    </p:anim>
                                    <p:anim calcmode="lin" valueType="num">
                                      <p:cBhvr>
                                        <p:cTn id="177" dur="250" fill="hold"/>
                                        <p:tgtEl>
                                          <p:spTgt spid="66"/>
                                        </p:tgtEl>
                                        <p:attrNameLst>
                                          <p:attrName>ppt_y</p:attrName>
                                        </p:attrNameLst>
                                      </p:cBhvr>
                                      <p:tavLst>
                                        <p:tav tm="0">
                                          <p:val>
                                            <p:strVal val="#ppt_y+.1"/>
                                          </p:val>
                                        </p:tav>
                                        <p:tav tm="100000">
                                          <p:val>
                                            <p:strVal val="#ppt_y"/>
                                          </p:val>
                                        </p:tav>
                                      </p:tavLst>
                                    </p:anim>
                                  </p:childTnLst>
                                </p:cTn>
                              </p:par>
                            </p:childTnLst>
                          </p:cTn>
                        </p:par>
                        <p:par>
                          <p:cTn id="178" fill="hold">
                            <p:stCondLst>
                              <p:cond delay="11000"/>
                            </p:stCondLst>
                            <p:childTnLst>
                              <p:par>
                                <p:cTn id="179" presetID="42" presetClass="entr" presetSubtype="0" fill="hold" grpId="0" nodeType="afterEffect">
                                  <p:stCondLst>
                                    <p:cond delay="0"/>
                                  </p:stCondLst>
                                  <p:childTnLst>
                                    <p:set>
                                      <p:cBhvr>
                                        <p:cTn id="180" dur="1" fill="hold">
                                          <p:stCondLst>
                                            <p:cond delay="0"/>
                                          </p:stCondLst>
                                        </p:cTn>
                                        <p:tgtEl>
                                          <p:spTgt spid="59"/>
                                        </p:tgtEl>
                                        <p:attrNameLst>
                                          <p:attrName>style.visibility</p:attrName>
                                        </p:attrNameLst>
                                      </p:cBhvr>
                                      <p:to>
                                        <p:strVal val="visible"/>
                                      </p:to>
                                    </p:set>
                                    <p:animEffect transition="in" filter="fade">
                                      <p:cBhvr>
                                        <p:cTn id="181" dur="250"/>
                                        <p:tgtEl>
                                          <p:spTgt spid="59"/>
                                        </p:tgtEl>
                                      </p:cBhvr>
                                    </p:animEffect>
                                    <p:anim calcmode="lin" valueType="num">
                                      <p:cBhvr>
                                        <p:cTn id="182" dur="250" fill="hold"/>
                                        <p:tgtEl>
                                          <p:spTgt spid="59"/>
                                        </p:tgtEl>
                                        <p:attrNameLst>
                                          <p:attrName>ppt_x</p:attrName>
                                        </p:attrNameLst>
                                      </p:cBhvr>
                                      <p:tavLst>
                                        <p:tav tm="0">
                                          <p:val>
                                            <p:strVal val="#ppt_x"/>
                                          </p:val>
                                        </p:tav>
                                        <p:tav tm="100000">
                                          <p:val>
                                            <p:strVal val="#ppt_x"/>
                                          </p:val>
                                        </p:tav>
                                      </p:tavLst>
                                    </p:anim>
                                    <p:anim calcmode="lin" valueType="num">
                                      <p:cBhvr>
                                        <p:cTn id="183" dur="250" fill="hold"/>
                                        <p:tgtEl>
                                          <p:spTgt spid="59"/>
                                        </p:tgtEl>
                                        <p:attrNameLst>
                                          <p:attrName>ppt_y</p:attrName>
                                        </p:attrNameLst>
                                      </p:cBhvr>
                                      <p:tavLst>
                                        <p:tav tm="0">
                                          <p:val>
                                            <p:strVal val="#ppt_y+.1"/>
                                          </p:val>
                                        </p:tav>
                                        <p:tav tm="100000">
                                          <p:val>
                                            <p:strVal val="#ppt_y"/>
                                          </p:val>
                                        </p:tav>
                                      </p:tavLst>
                                    </p:anim>
                                  </p:childTnLst>
                                </p:cTn>
                              </p:par>
                            </p:childTnLst>
                          </p:cTn>
                        </p:par>
                        <p:par>
                          <p:cTn id="184" fill="hold">
                            <p:stCondLst>
                              <p:cond delay="11250"/>
                            </p:stCondLst>
                            <p:childTnLst>
                              <p:par>
                                <p:cTn id="185" presetID="22" presetClass="entr" presetSubtype="1" fill="hold" grpId="0" nodeType="afterEffect">
                                  <p:stCondLst>
                                    <p:cond delay="0"/>
                                  </p:stCondLst>
                                  <p:childTnLst>
                                    <p:set>
                                      <p:cBhvr>
                                        <p:cTn id="186" dur="1" fill="hold">
                                          <p:stCondLst>
                                            <p:cond delay="0"/>
                                          </p:stCondLst>
                                        </p:cTn>
                                        <p:tgtEl>
                                          <p:spTgt spid="63"/>
                                        </p:tgtEl>
                                        <p:attrNameLst>
                                          <p:attrName>style.visibility</p:attrName>
                                        </p:attrNameLst>
                                      </p:cBhvr>
                                      <p:to>
                                        <p:strVal val="visible"/>
                                      </p:to>
                                    </p:set>
                                    <p:animEffect transition="in" filter="wipe(up)">
                                      <p:cBhvr>
                                        <p:cTn id="187" dur="500"/>
                                        <p:tgtEl>
                                          <p:spTgt spid="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2" grpId="0" animBg="1"/>
      <p:bldP spid="8" grpId="0" animBg="1"/>
      <p:bldP spid="9" grpId="0" animBg="1"/>
      <p:bldP spid="10" grpId="0" animBg="1"/>
      <p:bldP spid="11" grpId="0" animBg="1"/>
      <p:bldP spid="12" grpId="0" animBg="1"/>
      <p:bldP spid="13" grpId="0" animBg="1"/>
      <p:bldP spid="14" grpId="0" animBg="1"/>
      <p:bldP spid="15" grpId="0"/>
      <p:bldP spid="44" grpId="0"/>
      <p:bldP spid="45" grpId="0" animBg="1"/>
      <p:bldP spid="46" grpId="0" animBg="1"/>
      <p:bldP spid="47" grpId="0" animBg="1"/>
      <p:bldP spid="48" grpId="0" animBg="1"/>
      <p:bldP spid="49" grpId="0" animBg="1"/>
      <p:bldP spid="50" grpId="0" animBg="1"/>
      <p:bldP spid="51" grpId="0" animBg="1"/>
      <p:bldP spid="53" grpId="0"/>
      <p:bldP spid="54" grpId="0"/>
      <p:bldP spid="55" grpId="0" animBg="1"/>
      <p:bldP spid="56" grpId="0" animBg="1"/>
      <p:bldP spid="57" grpId="0" animBg="1"/>
      <p:bldP spid="58" grpId="0" animBg="1"/>
      <p:bldP spid="59" grpId="0" animBg="1"/>
      <p:bldP spid="60" grpId="0" animBg="1"/>
      <p:bldP spid="61" grpId="0" animBg="1"/>
      <p:bldP spid="63" grpId="0"/>
      <p:bldP spid="64" grpId="0"/>
      <p:bldP spid="65" grpId="0" animBg="1"/>
      <p:bldP spid="6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1646</TotalTime>
  <Words>1276</Words>
  <Application>Microsoft Office PowerPoint</Application>
  <PresentationFormat>Widescreen</PresentationFormat>
  <Paragraphs>63</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344</cp:revision>
  <dcterms:created xsi:type="dcterms:W3CDTF">2016-09-28T22:08:47Z</dcterms:created>
  <dcterms:modified xsi:type="dcterms:W3CDTF">2018-02-04T19:47:32Z</dcterms:modified>
</cp:coreProperties>
</file>