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55398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Freeform: Shape 38">
            <a:extLst>
              <a:ext uri="{FF2B5EF4-FFF2-40B4-BE49-F238E27FC236}">
                <a16:creationId xmlns:a16="http://schemas.microsoft.com/office/drawing/2014/main" id="{B09776DC-1618-4014-BAB7-4FE8D9E957F7}"/>
              </a:ext>
            </a:extLst>
          </p:cNvPr>
          <p:cNvSpPr>
            <a:spLocks noChangeAspect="1"/>
          </p:cNvSpPr>
          <p:nvPr/>
        </p:nvSpPr>
        <p:spPr>
          <a:xfrm rot="8104759">
            <a:off x="4396740" y="3826026"/>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solidFill>
            <a:srgbClr val="34738D"/>
          </a:solid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42" name="Text Box 10">
            <a:extLst>
              <a:ext uri="{FF2B5EF4-FFF2-40B4-BE49-F238E27FC236}">
                <a16:creationId xmlns:a16="http://schemas.microsoft.com/office/drawing/2014/main" id="{21EFDA08-9F58-41FE-98DA-CEA4B4A5573B}"/>
              </a:ext>
            </a:extLst>
          </p:cNvPr>
          <p:cNvSpPr txBox="1">
            <a:spLocks noChangeArrowheads="1"/>
          </p:cNvSpPr>
          <p:nvPr/>
        </p:nvSpPr>
        <p:spPr bwMode="auto">
          <a:xfrm>
            <a:off x="3629075" y="5519600"/>
            <a:ext cx="2667000" cy="1031051"/>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34738D"/>
                </a:solidFill>
                <a:latin typeface="Candara" panose="020E0502030303020204" pitchFamily="34" charset="0"/>
              </a:rPr>
              <a:t>LOREM IPSUM DOLOR</a:t>
            </a:r>
          </a:p>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43" name="Freeform: Shape 42">
            <a:extLst>
              <a:ext uri="{FF2B5EF4-FFF2-40B4-BE49-F238E27FC236}">
                <a16:creationId xmlns:a16="http://schemas.microsoft.com/office/drawing/2014/main" id="{B9678782-C322-47EC-9E4B-C994D8B73EE8}"/>
              </a:ext>
            </a:extLst>
          </p:cNvPr>
          <p:cNvSpPr>
            <a:spLocks noChangeAspect="1"/>
          </p:cNvSpPr>
          <p:nvPr/>
        </p:nvSpPr>
        <p:spPr>
          <a:xfrm rot="8104759">
            <a:off x="6301742" y="2155994"/>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solidFill>
            <a:srgbClr val="189A80"/>
          </a:solid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46" name="Text Box 10">
            <a:extLst>
              <a:ext uri="{FF2B5EF4-FFF2-40B4-BE49-F238E27FC236}">
                <a16:creationId xmlns:a16="http://schemas.microsoft.com/office/drawing/2014/main" id="{EBD415A9-4941-458C-9BF0-F31C64AED0CD}"/>
              </a:ext>
            </a:extLst>
          </p:cNvPr>
          <p:cNvSpPr txBox="1">
            <a:spLocks noChangeArrowheads="1"/>
          </p:cNvSpPr>
          <p:nvPr/>
        </p:nvSpPr>
        <p:spPr bwMode="auto">
          <a:xfrm>
            <a:off x="5562240" y="503911"/>
            <a:ext cx="2667000" cy="1031051"/>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189A80"/>
                </a:solidFill>
                <a:latin typeface="Candara" panose="020E0502030303020204" pitchFamily="34" charset="0"/>
              </a:rPr>
              <a:t>LOREM IPSUM DOLOR</a:t>
            </a:r>
          </a:p>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0" name="Text Box 10">
            <a:extLst>
              <a:ext uri="{FF2B5EF4-FFF2-40B4-BE49-F238E27FC236}">
                <a16:creationId xmlns:a16="http://schemas.microsoft.com/office/drawing/2014/main" id="{4DE1CAC6-8A31-4962-9EF2-6537C6308644}"/>
              </a:ext>
            </a:extLst>
          </p:cNvPr>
          <p:cNvSpPr txBox="1">
            <a:spLocks noChangeArrowheads="1"/>
          </p:cNvSpPr>
          <p:nvPr/>
        </p:nvSpPr>
        <p:spPr bwMode="auto">
          <a:xfrm>
            <a:off x="7470651" y="5519601"/>
            <a:ext cx="2667000" cy="1031051"/>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EF9D27"/>
                </a:solidFill>
                <a:latin typeface="Candara" panose="020E0502030303020204" pitchFamily="34" charset="0"/>
              </a:rPr>
              <a:t>LOREM IPSUM DOLOR</a:t>
            </a:r>
          </a:p>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1" name="Freeform: Shape 50">
            <a:extLst>
              <a:ext uri="{FF2B5EF4-FFF2-40B4-BE49-F238E27FC236}">
                <a16:creationId xmlns:a16="http://schemas.microsoft.com/office/drawing/2014/main" id="{99198699-8914-4AD7-803E-6232BBAEDA21}"/>
              </a:ext>
            </a:extLst>
          </p:cNvPr>
          <p:cNvSpPr>
            <a:spLocks noChangeAspect="1"/>
          </p:cNvSpPr>
          <p:nvPr/>
        </p:nvSpPr>
        <p:spPr>
          <a:xfrm rot="8104759">
            <a:off x="10112460" y="2123337"/>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solidFill>
            <a:srgbClr val="D34132"/>
          </a:solid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69" name="Group 68">
            <a:extLst>
              <a:ext uri="{FF2B5EF4-FFF2-40B4-BE49-F238E27FC236}">
                <a16:creationId xmlns:a16="http://schemas.microsoft.com/office/drawing/2014/main" id="{8BCA5CB0-FFF4-431F-86D2-FC0D228A0942}"/>
              </a:ext>
            </a:extLst>
          </p:cNvPr>
          <p:cNvGrpSpPr>
            <a:grpSpLocks noChangeAspect="1"/>
          </p:cNvGrpSpPr>
          <p:nvPr/>
        </p:nvGrpSpPr>
        <p:grpSpPr>
          <a:xfrm>
            <a:off x="10474121" y="1621782"/>
            <a:ext cx="465393" cy="370870"/>
            <a:chOff x="10341058" y="1598525"/>
            <a:chExt cx="744629" cy="593391"/>
          </a:xfrm>
          <a:solidFill>
            <a:srgbClr val="D34132"/>
          </a:solidFill>
          <a:effectLst>
            <a:outerShdw blurRad="63500" sx="102000" sy="102000" algn="ctr" rotWithShape="0">
              <a:prstClr val="black">
                <a:alpha val="40000"/>
              </a:prstClr>
            </a:outerShdw>
          </a:effectLst>
        </p:grpSpPr>
        <p:sp>
          <p:nvSpPr>
            <p:cNvPr id="45" name="Freeform: Shape 44">
              <a:extLst>
                <a:ext uri="{FF2B5EF4-FFF2-40B4-BE49-F238E27FC236}">
                  <a16:creationId xmlns:a16="http://schemas.microsoft.com/office/drawing/2014/main" id="{CE329CE4-4551-40C6-AAA1-DCF5A3980A8D}"/>
                </a:ext>
              </a:extLst>
            </p:cNvPr>
            <p:cNvSpPr>
              <a:spLocks noChangeAspect="1"/>
            </p:cNvSpPr>
            <p:nvPr/>
          </p:nvSpPr>
          <p:spPr>
            <a:xfrm rot="9035050">
              <a:off x="10354167" y="1762550"/>
              <a:ext cx="731520" cy="429366"/>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D38107BC-A00F-4C70-A356-408ED1F0BA04}"/>
                </a:ext>
              </a:extLst>
            </p:cNvPr>
            <p:cNvSpPr>
              <a:spLocks noChangeAspect="1"/>
            </p:cNvSpPr>
            <p:nvPr/>
          </p:nvSpPr>
          <p:spPr>
            <a:xfrm rot="9035050">
              <a:off x="10341058" y="1598525"/>
              <a:ext cx="731520" cy="429365"/>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Text Box 10">
            <a:extLst>
              <a:ext uri="{FF2B5EF4-FFF2-40B4-BE49-F238E27FC236}">
                <a16:creationId xmlns:a16="http://schemas.microsoft.com/office/drawing/2014/main" id="{545742DA-5D1D-49FD-9170-45F94BF5C83B}"/>
              </a:ext>
            </a:extLst>
          </p:cNvPr>
          <p:cNvSpPr txBox="1">
            <a:spLocks noChangeArrowheads="1"/>
          </p:cNvSpPr>
          <p:nvPr/>
        </p:nvSpPr>
        <p:spPr bwMode="auto">
          <a:xfrm>
            <a:off x="9369221" y="439112"/>
            <a:ext cx="2667000" cy="1031051"/>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D34132"/>
                </a:solidFill>
                <a:latin typeface="Candara" panose="020E0502030303020204" pitchFamily="34" charset="0"/>
              </a:rPr>
              <a:t>LOREM IPSUM DOLOR</a:t>
            </a:r>
          </a:p>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F7DF5A0B-C218-4093-A6DC-F274A9DBBD6D}"/>
              </a:ext>
            </a:extLst>
          </p:cNvPr>
          <p:cNvSpPr txBox="1"/>
          <p:nvPr/>
        </p:nvSpPr>
        <p:spPr>
          <a:xfrm>
            <a:off x="538303" y="582651"/>
            <a:ext cx="2958025" cy="2400657"/>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a:p>
            <a:endParaRPr lang="en-US" sz="4400" b="1" dirty="0">
              <a:latin typeface="Candara" panose="020E0502030303020204" pitchFamily="34" charset="0"/>
            </a:endParaRPr>
          </a:p>
        </p:txBody>
      </p:sp>
      <p:sp>
        <p:nvSpPr>
          <p:cNvPr id="56" name="TextBox 55">
            <a:extLst>
              <a:ext uri="{FF2B5EF4-FFF2-40B4-BE49-F238E27FC236}">
                <a16:creationId xmlns:a16="http://schemas.microsoft.com/office/drawing/2014/main" id="{AF6FCAFF-FB1E-499D-A942-D17C61E4B0FA}"/>
              </a:ext>
            </a:extLst>
          </p:cNvPr>
          <p:cNvSpPr txBox="1"/>
          <p:nvPr/>
        </p:nvSpPr>
        <p:spPr>
          <a:xfrm>
            <a:off x="419080" y="3200400"/>
            <a:ext cx="2628920" cy="3093154"/>
          </a:xfrm>
          <a:prstGeom prst="rect">
            <a:avLst/>
          </a:prstGeom>
          <a:noFill/>
        </p:spPr>
        <p:txBody>
          <a:bodyPr wrap="square" rtlCol="0">
            <a:spAutoFit/>
          </a:bodyPr>
          <a:lstStyle/>
          <a:p>
            <a:r>
              <a:rPr lang="en-US" sz="15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57" name="Straight Connector 56">
            <a:extLst>
              <a:ext uri="{FF2B5EF4-FFF2-40B4-BE49-F238E27FC236}">
                <a16:creationId xmlns:a16="http://schemas.microsoft.com/office/drawing/2014/main" id="{C53F633D-960C-4E85-AFC0-AEFA7FB05C50}"/>
              </a:ext>
            </a:extLst>
          </p:cNvPr>
          <p:cNvCxnSpPr/>
          <p:nvPr/>
        </p:nvCxnSpPr>
        <p:spPr>
          <a:xfrm flipV="1">
            <a:off x="538302" y="2820022"/>
            <a:ext cx="2286000" cy="3680"/>
          </a:xfrm>
          <a:prstGeom prst="line">
            <a:avLst/>
          </a:prstGeom>
          <a:ln w="25400">
            <a:solidFill>
              <a:srgbClr val="4E4F54"/>
            </a:solidFill>
          </a:ln>
        </p:spPr>
        <p:style>
          <a:lnRef idx="1">
            <a:schemeClr val="accent1"/>
          </a:lnRef>
          <a:fillRef idx="0">
            <a:schemeClr val="accent1"/>
          </a:fillRef>
          <a:effectRef idx="0">
            <a:schemeClr val="accent1"/>
          </a:effectRef>
          <a:fontRef idx="minor">
            <a:schemeClr val="tx1"/>
          </a:fontRef>
        </p:style>
      </p:cxnSp>
      <p:grpSp>
        <p:nvGrpSpPr>
          <p:cNvPr id="72" name="Group 71">
            <a:extLst>
              <a:ext uri="{FF2B5EF4-FFF2-40B4-BE49-F238E27FC236}">
                <a16:creationId xmlns:a16="http://schemas.microsoft.com/office/drawing/2014/main" id="{5222E235-93F7-4B76-87DB-93E7FF678FBF}"/>
              </a:ext>
            </a:extLst>
          </p:cNvPr>
          <p:cNvGrpSpPr/>
          <p:nvPr/>
        </p:nvGrpSpPr>
        <p:grpSpPr>
          <a:xfrm>
            <a:off x="4396741" y="3073255"/>
            <a:ext cx="1188720" cy="1173085"/>
            <a:chOff x="4396741" y="3073255"/>
            <a:chExt cx="1188720" cy="1173085"/>
          </a:xfrm>
        </p:grpSpPr>
        <p:sp>
          <p:nvSpPr>
            <p:cNvPr id="40" name="Freeform: Shape 39">
              <a:extLst>
                <a:ext uri="{FF2B5EF4-FFF2-40B4-BE49-F238E27FC236}">
                  <a16:creationId xmlns:a16="http://schemas.microsoft.com/office/drawing/2014/main" id="{AE7947F5-3341-415B-9D08-70DE7C8F1496}"/>
                </a:ext>
              </a:extLst>
            </p:cNvPr>
            <p:cNvSpPr>
              <a:spLocks noChangeAspect="1"/>
            </p:cNvSpPr>
            <p:nvPr/>
          </p:nvSpPr>
          <p:spPr>
            <a:xfrm rot="8104759">
              <a:off x="4396741" y="3073255"/>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solidFill>
                <a:schemeClr val="tx1">
                  <a:alpha val="50000"/>
                </a:schemeClr>
              </a:solid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1" name="Freeform: Shape 60">
              <a:extLst>
                <a:ext uri="{FF2B5EF4-FFF2-40B4-BE49-F238E27FC236}">
                  <a16:creationId xmlns:a16="http://schemas.microsoft.com/office/drawing/2014/main" id="{93EC58E1-DF07-4B35-A86C-148D1136DBAC}"/>
                </a:ext>
              </a:extLst>
            </p:cNvPr>
            <p:cNvSpPr>
              <a:spLocks noChangeAspect="1"/>
            </p:cNvSpPr>
            <p:nvPr/>
          </p:nvSpPr>
          <p:spPr>
            <a:xfrm rot="8104759">
              <a:off x="4533542" y="3203229"/>
              <a:ext cx="914400" cy="902374"/>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2"/>
              <a:srcRect/>
              <a:stretch>
                <a:fillRect/>
              </a:stretch>
            </a:blipFill>
            <a:ln>
              <a:solidFill>
                <a:schemeClr val="tx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grpSp>
        <p:nvGrpSpPr>
          <p:cNvPr id="73" name="Group 72">
            <a:extLst>
              <a:ext uri="{FF2B5EF4-FFF2-40B4-BE49-F238E27FC236}">
                <a16:creationId xmlns:a16="http://schemas.microsoft.com/office/drawing/2014/main" id="{2F7BB866-1AE3-4790-90DA-34F2899F7C01}"/>
              </a:ext>
            </a:extLst>
          </p:cNvPr>
          <p:cNvGrpSpPr/>
          <p:nvPr/>
        </p:nvGrpSpPr>
        <p:grpSpPr>
          <a:xfrm>
            <a:off x="6301741" y="3067874"/>
            <a:ext cx="1188720" cy="1173085"/>
            <a:chOff x="6301741" y="3067874"/>
            <a:chExt cx="1188720" cy="1173085"/>
          </a:xfrm>
        </p:grpSpPr>
        <p:sp>
          <p:nvSpPr>
            <p:cNvPr id="44" name="Freeform: Shape 43">
              <a:extLst>
                <a:ext uri="{FF2B5EF4-FFF2-40B4-BE49-F238E27FC236}">
                  <a16:creationId xmlns:a16="http://schemas.microsoft.com/office/drawing/2014/main" id="{D726C547-66C2-443A-AF5E-8A8D52095DF4}"/>
                </a:ext>
              </a:extLst>
            </p:cNvPr>
            <p:cNvSpPr>
              <a:spLocks noChangeAspect="1"/>
            </p:cNvSpPr>
            <p:nvPr/>
          </p:nvSpPr>
          <p:spPr>
            <a:xfrm rot="8104759">
              <a:off x="6301741" y="3067874"/>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solidFill>
                <a:schemeClr val="tx1">
                  <a:alpha val="50000"/>
                </a:schemeClr>
              </a:solid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2" name="Freeform: Shape 61">
              <a:extLst>
                <a:ext uri="{FF2B5EF4-FFF2-40B4-BE49-F238E27FC236}">
                  <a16:creationId xmlns:a16="http://schemas.microsoft.com/office/drawing/2014/main" id="{56CF7F78-8688-43A2-9842-BF7701900F5C}"/>
                </a:ext>
              </a:extLst>
            </p:cNvPr>
            <p:cNvSpPr>
              <a:spLocks noChangeAspect="1"/>
            </p:cNvSpPr>
            <p:nvPr/>
          </p:nvSpPr>
          <p:spPr>
            <a:xfrm rot="8104759">
              <a:off x="6438541" y="3188496"/>
              <a:ext cx="914400" cy="902374"/>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3"/>
              <a:srcRect/>
              <a:stretch>
                <a:fillRect/>
              </a:stretch>
            </a:blipFill>
            <a:ln>
              <a:solidFill>
                <a:schemeClr val="tx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grpSp>
        <p:nvGrpSpPr>
          <p:cNvPr id="75" name="Group 74">
            <a:extLst>
              <a:ext uri="{FF2B5EF4-FFF2-40B4-BE49-F238E27FC236}">
                <a16:creationId xmlns:a16="http://schemas.microsoft.com/office/drawing/2014/main" id="{CE357065-ED16-4E44-A585-CC6C4CF4A4EC}"/>
              </a:ext>
            </a:extLst>
          </p:cNvPr>
          <p:cNvGrpSpPr/>
          <p:nvPr/>
        </p:nvGrpSpPr>
        <p:grpSpPr>
          <a:xfrm>
            <a:off x="10112459" y="3035217"/>
            <a:ext cx="1188720" cy="1173085"/>
            <a:chOff x="10112459" y="3035217"/>
            <a:chExt cx="1188720" cy="1173085"/>
          </a:xfrm>
        </p:grpSpPr>
        <p:sp>
          <p:nvSpPr>
            <p:cNvPr id="52" name="Freeform: Shape 51">
              <a:extLst>
                <a:ext uri="{FF2B5EF4-FFF2-40B4-BE49-F238E27FC236}">
                  <a16:creationId xmlns:a16="http://schemas.microsoft.com/office/drawing/2014/main" id="{CE2DE1FF-EE6F-43ED-863D-FA747F5EE7E0}"/>
                </a:ext>
              </a:extLst>
            </p:cNvPr>
            <p:cNvSpPr>
              <a:spLocks noChangeAspect="1"/>
            </p:cNvSpPr>
            <p:nvPr/>
          </p:nvSpPr>
          <p:spPr>
            <a:xfrm rot="8104759">
              <a:off x="10112459" y="3035217"/>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solidFill>
                <a:schemeClr val="tx1">
                  <a:alpha val="50000"/>
                </a:schemeClr>
              </a:solid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4" name="Freeform: Shape 63">
              <a:extLst>
                <a:ext uri="{FF2B5EF4-FFF2-40B4-BE49-F238E27FC236}">
                  <a16:creationId xmlns:a16="http://schemas.microsoft.com/office/drawing/2014/main" id="{598512B0-69D9-4D33-9021-649335DD457E}"/>
                </a:ext>
              </a:extLst>
            </p:cNvPr>
            <p:cNvSpPr>
              <a:spLocks noChangeAspect="1"/>
            </p:cNvSpPr>
            <p:nvPr/>
          </p:nvSpPr>
          <p:spPr>
            <a:xfrm rot="8104759">
              <a:off x="10249618" y="3167387"/>
              <a:ext cx="914400" cy="902374"/>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4"/>
              <a:srcRect/>
              <a:stretch>
                <a:fillRect/>
              </a:stretch>
            </a:blipFill>
            <a:ln>
              <a:solidFill>
                <a:schemeClr val="tx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grpSp>
        <p:nvGrpSpPr>
          <p:cNvPr id="70" name="Group 69">
            <a:extLst>
              <a:ext uri="{FF2B5EF4-FFF2-40B4-BE49-F238E27FC236}">
                <a16:creationId xmlns:a16="http://schemas.microsoft.com/office/drawing/2014/main" id="{43091C19-EB07-4A24-95BA-AD1B680E12D3}"/>
              </a:ext>
            </a:extLst>
          </p:cNvPr>
          <p:cNvGrpSpPr>
            <a:grpSpLocks noChangeAspect="1"/>
          </p:cNvGrpSpPr>
          <p:nvPr/>
        </p:nvGrpSpPr>
        <p:grpSpPr>
          <a:xfrm>
            <a:off x="4730735" y="5098745"/>
            <a:ext cx="457200" cy="361842"/>
            <a:chOff x="4716780" y="5086573"/>
            <a:chExt cx="556528" cy="440453"/>
          </a:xfrm>
          <a:solidFill>
            <a:srgbClr val="34738D"/>
          </a:solidFill>
          <a:effectLst>
            <a:outerShdw blurRad="63500" sx="102000" sy="102000" algn="ctr" rotWithShape="0">
              <a:prstClr val="black">
                <a:alpha val="40000"/>
              </a:prstClr>
            </a:outerShdw>
          </a:effectLst>
        </p:grpSpPr>
        <p:sp>
          <p:nvSpPr>
            <p:cNvPr id="41" name="Freeform: Shape 40">
              <a:extLst>
                <a:ext uri="{FF2B5EF4-FFF2-40B4-BE49-F238E27FC236}">
                  <a16:creationId xmlns:a16="http://schemas.microsoft.com/office/drawing/2014/main" id="{1D79CD34-A3DA-4339-BA9D-E23D11005496}"/>
                </a:ext>
              </a:extLst>
            </p:cNvPr>
            <p:cNvSpPr>
              <a:spLocks noChangeAspect="1"/>
            </p:cNvSpPr>
            <p:nvPr/>
          </p:nvSpPr>
          <p:spPr>
            <a:xfrm rot="19885711">
              <a:off x="4716780" y="5205003"/>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2FD8CBB1-9268-45D8-871E-7F48C8CEBBB8}"/>
                </a:ext>
              </a:extLst>
            </p:cNvPr>
            <p:cNvSpPr>
              <a:spLocks noChangeAspect="1"/>
            </p:cNvSpPr>
            <p:nvPr/>
          </p:nvSpPr>
          <p:spPr>
            <a:xfrm rot="19885711">
              <a:off x="4724668" y="5086573"/>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a:extLst>
              <a:ext uri="{FF2B5EF4-FFF2-40B4-BE49-F238E27FC236}">
                <a16:creationId xmlns:a16="http://schemas.microsoft.com/office/drawing/2014/main" id="{82540626-0F97-4A67-99C0-2A4C5091FC23}"/>
              </a:ext>
            </a:extLst>
          </p:cNvPr>
          <p:cNvGrpSpPr>
            <a:grpSpLocks noChangeAspect="1"/>
          </p:cNvGrpSpPr>
          <p:nvPr/>
        </p:nvGrpSpPr>
        <p:grpSpPr>
          <a:xfrm>
            <a:off x="8572311" y="5050099"/>
            <a:ext cx="457200" cy="361841"/>
            <a:chOff x="8518891" y="5053916"/>
            <a:chExt cx="556529" cy="440453"/>
          </a:xfrm>
          <a:solidFill>
            <a:srgbClr val="EF9D27"/>
          </a:solidFill>
          <a:effectLst>
            <a:outerShdw blurRad="63500" sx="102000" sy="102000" algn="ctr" rotWithShape="0">
              <a:prstClr val="black">
                <a:alpha val="40000"/>
              </a:prstClr>
            </a:outerShdw>
          </a:effectLst>
        </p:grpSpPr>
        <p:sp>
          <p:nvSpPr>
            <p:cNvPr id="49" name="Freeform: Shape 48">
              <a:extLst>
                <a:ext uri="{FF2B5EF4-FFF2-40B4-BE49-F238E27FC236}">
                  <a16:creationId xmlns:a16="http://schemas.microsoft.com/office/drawing/2014/main" id="{659B76C0-92D9-4E95-90F2-3F6111AEA689}"/>
                </a:ext>
              </a:extLst>
            </p:cNvPr>
            <p:cNvSpPr>
              <a:spLocks noChangeAspect="1"/>
            </p:cNvSpPr>
            <p:nvPr/>
          </p:nvSpPr>
          <p:spPr>
            <a:xfrm rot="19885711">
              <a:off x="8526780" y="5172346"/>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C04ADE62-0A50-4BE8-8E44-8A16A0E5893E}"/>
                </a:ext>
              </a:extLst>
            </p:cNvPr>
            <p:cNvSpPr>
              <a:spLocks noChangeAspect="1"/>
            </p:cNvSpPr>
            <p:nvPr/>
          </p:nvSpPr>
          <p:spPr>
            <a:xfrm rot="19885711">
              <a:off x="8518891" y="5053916"/>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2847BCEC-A15F-4C79-A449-C9FCD5354F21}"/>
              </a:ext>
            </a:extLst>
          </p:cNvPr>
          <p:cNvGrpSpPr>
            <a:grpSpLocks noChangeAspect="1"/>
          </p:cNvGrpSpPr>
          <p:nvPr/>
        </p:nvGrpSpPr>
        <p:grpSpPr>
          <a:xfrm>
            <a:off x="6670500" y="1663955"/>
            <a:ext cx="450481" cy="374431"/>
            <a:chOff x="6542886" y="1644588"/>
            <a:chExt cx="731520" cy="608026"/>
          </a:xfrm>
          <a:solidFill>
            <a:srgbClr val="189A80"/>
          </a:solidFill>
          <a:effectLst>
            <a:outerShdw blurRad="63500" sx="102000" sy="102000" algn="ctr" rotWithShape="0">
              <a:prstClr val="black">
                <a:alpha val="40000"/>
              </a:prstClr>
            </a:outerShdw>
          </a:effectLst>
        </p:grpSpPr>
        <p:sp>
          <p:nvSpPr>
            <p:cNvPr id="67" name="Freeform: Shape 66">
              <a:extLst>
                <a:ext uri="{FF2B5EF4-FFF2-40B4-BE49-F238E27FC236}">
                  <a16:creationId xmlns:a16="http://schemas.microsoft.com/office/drawing/2014/main" id="{26CB1C3B-ACAF-42E8-87AA-7B6DC55FC68D}"/>
                </a:ext>
              </a:extLst>
            </p:cNvPr>
            <p:cNvSpPr>
              <a:spLocks noChangeAspect="1"/>
            </p:cNvSpPr>
            <p:nvPr/>
          </p:nvSpPr>
          <p:spPr>
            <a:xfrm rot="9035050">
              <a:off x="6542886" y="1823249"/>
              <a:ext cx="731520" cy="429365"/>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B168BDF-3D8E-4093-B792-A21C70FAAE49}"/>
                </a:ext>
              </a:extLst>
            </p:cNvPr>
            <p:cNvSpPr>
              <a:spLocks noChangeAspect="1"/>
            </p:cNvSpPr>
            <p:nvPr/>
          </p:nvSpPr>
          <p:spPr>
            <a:xfrm rot="9035050">
              <a:off x="6542886" y="1644588"/>
              <a:ext cx="731520" cy="429365"/>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Shape 46">
            <a:extLst>
              <a:ext uri="{FF2B5EF4-FFF2-40B4-BE49-F238E27FC236}">
                <a16:creationId xmlns:a16="http://schemas.microsoft.com/office/drawing/2014/main" id="{707633ED-701B-48D2-BCB8-56D0B557604D}"/>
              </a:ext>
            </a:extLst>
          </p:cNvPr>
          <p:cNvSpPr>
            <a:spLocks noChangeAspect="1"/>
          </p:cNvSpPr>
          <p:nvPr/>
        </p:nvSpPr>
        <p:spPr>
          <a:xfrm rot="8104759">
            <a:off x="8206740" y="3793369"/>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solidFill>
            <a:srgbClr val="EF9D27"/>
          </a:solid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74" name="Group 73">
            <a:extLst>
              <a:ext uri="{FF2B5EF4-FFF2-40B4-BE49-F238E27FC236}">
                <a16:creationId xmlns:a16="http://schemas.microsoft.com/office/drawing/2014/main" id="{EDB9F40D-0C70-43D2-8F75-13E66C8D1893}"/>
              </a:ext>
            </a:extLst>
          </p:cNvPr>
          <p:cNvGrpSpPr/>
          <p:nvPr/>
        </p:nvGrpSpPr>
        <p:grpSpPr>
          <a:xfrm>
            <a:off x="8206741" y="3040598"/>
            <a:ext cx="1188720" cy="1173085"/>
            <a:chOff x="8206741" y="3040598"/>
            <a:chExt cx="1188720" cy="1173085"/>
          </a:xfrm>
        </p:grpSpPr>
        <p:sp>
          <p:nvSpPr>
            <p:cNvPr id="48" name="Freeform: Shape 47">
              <a:extLst>
                <a:ext uri="{FF2B5EF4-FFF2-40B4-BE49-F238E27FC236}">
                  <a16:creationId xmlns:a16="http://schemas.microsoft.com/office/drawing/2014/main" id="{239566E0-2025-44D2-BA48-389C86C15098}"/>
                </a:ext>
              </a:extLst>
            </p:cNvPr>
            <p:cNvSpPr>
              <a:spLocks noChangeAspect="1"/>
            </p:cNvSpPr>
            <p:nvPr/>
          </p:nvSpPr>
          <p:spPr>
            <a:xfrm rot="8104759">
              <a:off x="8206741" y="3040598"/>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solidFill>
                <a:schemeClr val="tx1">
                  <a:alpha val="50000"/>
                </a:schemeClr>
              </a:solid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3" name="Freeform: Shape 62">
              <a:extLst>
                <a:ext uri="{FF2B5EF4-FFF2-40B4-BE49-F238E27FC236}">
                  <a16:creationId xmlns:a16="http://schemas.microsoft.com/office/drawing/2014/main" id="{5BA2A20A-9966-463D-98E8-49257A8F6BCF}"/>
                </a:ext>
              </a:extLst>
            </p:cNvPr>
            <p:cNvSpPr>
              <a:spLocks noChangeAspect="1"/>
            </p:cNvSpPr>
            <p:nvPr/>
          </p:nvSpPr>
          <p:spPr>
            <a:xfrm rot="8104759">
              <a:off x="8343711" y="3170572"/>
              <a:ext cx="914400" cy="902374"/>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5"/>
              <a:srcRect/>
              <a:stretch>
                <a:fillRect/>
              </a:stretch>
            </a:blipFill>
            <a:ln>
              <a:solidFill>
                <a:schemeClr val="tx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pic>
        <p:nvPicPr>
          <p:cNvPr id="38" name="Picture 37">
            <a:hlinkClick r:id="rId6"/>
            <a:extLst>
              <a:ext uri="{FF2B5EF4-FFF2-40B4-BE49-F238E27FC236}">
                <a16:creationId xmlns:a16="http://schemas.microsoft.com/office/drawing/2014/main" id="{F9B2181D-14D4-4608-A65F-32F9B30A22E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34970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750"/>
                                        <p:tgtEl>
                                          <p:spTgt spid="55"/>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57"/>
                                        </p:tgtEl>
                                        <p:attrNameLst>
                                          <p:attrName>style.visibility</p:attrName>
                                        </p:attrNameLst>
                                      </p:cBhvr>
                                      <p:to>
                                        <p:strVal val="visible"/>
                                      </p:to>
                                    </p:set>
                                    <p:animEffect transition="in" filter="fade">
                                      <p:cBhvr>
                                        <p:cTn id="11" dur="1000"/>
                                        <p:tgtEl>
                                          <p:spTgt spid="57"/>
                                        </p:tgtEl>
                                      </p:cBhvr>
                                    </p:animEffect>
                                    <p:anim calcmode="lin" valueType="num">
                                      <p:cBhvr>
                                        <p:cTn id="12" dur="1000" fill="hold"/>
                                        <p:tgtEl>
                                          <p:spTgt spid="57"/>
                                        </p:tgtEl>
                                        <p:attrNameLst>
                                          <p:attrName>ppt_x</p:attrName>
                                        </p:attrNameLst>
                                      </p:cBhvr>
                                      <p:tavLst>
                                        <p:tav tm="0">
                                          <p:val>
                                            <p:strVal val="#ppt_x"/>
                                          </p:val>
                                        </p:tav>
                                        <p:tav tm="100000">
                                          <p:val>
                                            <p:strVal val="#ppt_x"/>
                                          </p:val>
                                        </p:tav>
                                      </p:tavLst>
                                    </p:anim>
                                    <p:anim calcmode="lin" valueType="num">
                                      <p:cBhvr>
                                        <p:cTn id="13" dur="900" decel="100000" fill="hold"/>
                                        <p:tgtEl>
                                          <p:spTgt spid="5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56"/>
                                        </p:tgtEl>
                                        <p:attrNameLst>
                                          <p:attrName>style.visibility</p:attrName>
                                        </p:attrNameLst>
                                      </p:cBhvr>
                                      <p:to>
                                        <p:strVal val="visible"/>
                                      </p:to>
                                    </p:set>
                                    <p:animEffect transition="in" filter="fade">
                                      <p:cBhvr>
                                        <p:cTn id="18" dur="1000"/>
                                        <p:tgtEl>
                                          <p:spTgt spid="56"/>
                                        </p:tgtEl>
                                      </p:cBhvr>
                                    </p:animEffect>
                                    <p:anim calcmode="lin" valueType="num">
                                      <p:cBhvr>
                                        <p:cTn id="19" dur="1000" fill="hold"/>
                                        <p:tgtEl>
                                          <p:spTgt spid="56"/>
                                        </p:tgtEl>
                                        <p:attrNameLst>
                                          <p:attrName>ppt_x</p:attrName>
                                        </p:attrNameLst>
                                      </p:cBhvr>
                                      <p:tavLst>
                                        <p:tav tm="0">
                                          <p:val>
                                            <p:strVal val="#ppt_x"/>
                                          </p:val>
                                        </p:tav>
                                        <p:tav tm="100000">
                                          <p:val>
                                            <p:strVal val="#ppt_x"/>
                                          </p:val>
                                        </p:tav>
                                      </p:tavLst>
                                    </p:anim>
                                    <p:anim calcmode="lin" valueType="num">
                                      <p:cBhvr>
                                        <p:cTn id="20" dur="1000" fill="hold"/>
                                        <p:tgtEl>
                                          <p:spTgt spid="56"/>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53" presetClass="entr" presetSubtype="16"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anim calcmode="lin" valueType="num">
                                      <p:cBhvr>
                                        <p:cTn id="24" dur="500" fill="hold"/>
                                        <p:tgtEl>
                                          <p:spTgt spid="39"/>
                                        </p:tgtEl>
                                        <p:attrNameLst>
                                          <p:attrName>ppt_w</p:attrName>
                                        </p:attrNameLst>
                                      </p:cBhvr>
                                      <p:tavLst>
                                        <p:tav tm="0">
                                          <p:val>
                                            <p:fltVal val="0"/>
                                          </p:val>
                                        </p:tav>
                                        <p:tav tm="100000">
                                          <p:val>
                                            <p:strVal val="#ppt_w"/>
                                          </p:val>
                                        </p:tav>
                                      </p:tavLst>
                                    </p:anim>
                                    <p:anim calcmode="lin" valueType="num">
                                      <p:cBhvr>
                                        <p:cTn id="25" dur="500" fill="hold"/>
                                        <p:tgtEl>
                                          <p:spTgt spid="39"/>
                                        </p:tgtEl>
                                        <p:attrNameLst>
                                          <p:attrName>ppt_h</p:attrName>
                                        </p:attrNameLst>
                                      </p:cBhvr>
                                      <p:tavLst>
                                        <p:tav tm="0">
                                          <p:val>
                                            <p:fltVal val="0"/>
                                          </p:val>
                                        </p:tav>
                                        <p:tav tm="100000">
                                          <p:val>
                                            <p:strVal val="#ppt_h"/>
                                          </p:val>
                                        </p:tav>
                                      </p:tavLst>
                                    </p:anim>
                                    <p:animEffect transition="in" filter="fade">
                                      <p:cBhvr>
                                        <p:cTn id="26" dur="500"/>
                                        <p:tgtEl>
                                          <p:spTgt spid="39"/>
                                        </p:tgtEl>
                                      </p:cBhvr>
                                    </p:animEffect>
                                  </p:childTnLst>
                                </p:cTn>
                              </p:par>
                            </p:childTnLst>
                          </p:cTn>
                        </p:par>
                        <p:par>
                          <p:cTn id="27" fill="hold">
                            <p:stCondLst>
                              <p:cond delay="3250"/>
                            </p:stCondLst>
                            <p:childTnLst>
                              <p:par>
                                <p:cTn id="28" presetID="42" presetClass="entr" presetSubtype="0" fill="hold" nodeType="afterEffect">
                                  <p:stCondLst>
                                    <p:cond delay="0"/>
                                  </p:stCondLst>
                                  <p:childTnLst>
                                    <p:set>
                                      <p:cBhvr>
                                        <p:cTn id="29" dur="1" fill="hold">
                                          <p:stCondLst>
                                            <p:cond delay="0"/>
                                          </p:stCondLst>
                                        </p:cTn>
                                        <p:tgtEl>
                                          <p:spTgt spid="72"/>
                                        </p:tgtEl>
                                        <p:attrNameLst>
                                          <p:attrName>style.visibility</p:attrName>
                                        </p:attrNameLst>
                                      </p:cBhvr>
                                      <p:to>
                                        <p:strVal val="visible"/>
                                      </p:to>
                                    </p:set>
                                    <p:animEffect transition="in" filter="fade">
                                      <p:cBhvr>
                                        <p:cTn id="30" dur="1000"/>
                                        <p:tgtEl>
                                          <p:spTgt spid="72"/>
                                        </p:tgtEl>
                                      </p:cBhvr>
                                    </p:animEffect>
                                    <p:anim calcmode="lin" valueType="num">
                                      <p:cBhvr>
                                        <p:cTn id="31" dur="1000" fill="hold"/>
                                        <p:tgtEl>
                                          <p:spTgt spid="72"/>
                                        </p:tgtEl>
                                        <p:attrNameLst>
                                          <p:attrName>ppt_x</p:attrName>
                                        </p:attrNameLst>
                                      </p:cBhvr>
                                      <p:tavLst>
                                        <p:tav tm="0">
                                          <p:val>
                                            <p:strVal val="#ppt_x"/>
                                          </p:val>
                                        </p:tav>
                                        <p:tav tm="100000">
                                          <p:val>
                                            <p:strVal val="#ppt_x"/>
                                          </p:val>
                                        </p:tav>
                                      </p:tavLst>
                                    </p:anim>
                                    <p:anim calcmode="lin" valueType="num">
                                      <p:cBhvr>
                                        <p:cTn id="32" dur="1000" fill="hold"/>
                                        <p:tgtEl>
                                          <p:spTgt spid="72"/>
                                        </p:tgtEl>
                                        <p:attrNameLst>
                                          <p:attrName>ppt_y</p:attrName>
                                        </p:attrNameLst>
                                      </p:cBhvr>
                                      <p:tavLst>
                                        <p:tav tm="0">
                                          <p:val>
                                            <p:strVal val="#ppt_y+.1"/>
                                          </p:val>
                                        </p:tav>
                                        <p:tav tm="100000">
                                          <p:val>
                                            <p:strVal val="#ppt_y"/>
                                          </p:val>
                                        </p:tav>
                                      </p:tavLst>
                                    </p:anim>
                                  </p:childTnLst>
                                </p:cTn>
                              </p:par>
                            </p:childTnLst>
                          </p:cTn>
                        </p:par>
                        <p:par>
                          <p:cTn id="33" fill="hold">
                            <p:stCondLst>
                              <p:cond delay="4250"/>
                            </p:stCondLst>
                            <p:childTnLst>
                              <p:par>
                                <p:cTn id="34" presetID="47" presetClass="entr" presetSubtype="0" fill="hold" nodeType="afterEffect">
                                  <p:stCondLst>
                                    <p:cond delay="0"/>
                                  </p:stCondLst>
                                  <p:childTnLst>
                                    <p:set>
                                      <p:cBhvr>
                                        <p:cTn id="35" dur="1" fill="hold">
                                          <p:stCondLst>
                                            <p:cond delay="0"/>
                                          </p:stCondLst>
                                        </p:cTn>
                                        <p:tgtEl>
                                          <p:spTgt spid="70"/>
                                        </p:tgtEl>
                                        <p:attrNameLst>
                                          <p:attrName>style.visibility</p:attrName>
                                        </p:attrNameLst>
                                      </p:cBhvr>
                                      <p:to>
                                        <p:strVal val="visible"/>
                                      </p:to>
                                    </p:set>
                                    <p:animEffect transition="in" filter="fade">
                                      <p:cBhvr>
                                        <p:cTn id="36" dur="1000"/>
                                        <p:tgtEl>
                                          <p:spTgt spid="70"/>
                                        </p:tgtEl>
                                      </p:cBhvr>
                                    </p:animEffect>
                                    <p:anim calcmode="lin" valueType="num">
                                      <p:cBhvr>
                                        <p:cTn id="37" dur="1000" fill="hold"/>
                                        <p:tgtEl>
                                          <p:spTgt spid="70"/>
                                        </p:tgtEl>
                                        <p:attrNameLst>
                                          <p:attrName>ppt_x</p:attrName>
                                        </p:attrNameLst>
                                      </p:cBhvr>
                                      <p:tavLst>
                                        <p:tav tm="0">
                                          <p:val>
                                            <p:strVal val="#ppt_x"/>
                                          </p:val>
                                        </p:tav>
                                        <p:tav tm="100000">
                                          <p:val>
                                            <p:strVal val="#ppt_x"/>
                                          </p:val>
                                        </p:tav>
                                      </p:tavLst>
                                    </p:anim>
                                    <p:anim calcmode="lin" valueType="num">
                                      <p:cBhvr>
                                        <p:cTn id="38" dur="1000" fill="hold"/>
                                        <p:tgtEl>
                                          <p:spTgt spid="70"/>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2"/>
                                        </p:tgtEl>
                                        <p:attrNameLst>
                                          <p:attrName>style.visibility</p:attrName>
                                        </p:attrNameLst>
                                      </p:cBhvr>
                                      <p:to>
                                        <p:strVal val="visible"/>
                                      </p:to>
                                    </p:set>
                                    <p:animEffect transition="in" filter="fade">
                                      <p:cBhvr>
                                        <p:cTn id="41" dur="1000"/>
                                        <p:tgtEl>
                                          <p:spTgt spid="42"/>
                                        </p:tgtEl>
                                      </p:cBhvr>
                                    </p:animEffect>
                                    <p:anim calcmode="lin" valueType="num">
                                      <p:cBhvr>
                                        <p:cTn id="42" dur="1000" fill="hold"/>
                                        <p:tgtEl>
                                          <p:spTgt spid="42"/>
                                        </p:tgtEl>
                                        <p:attrNameLst>
                                          <p:attrName>ppt_x</p:attrName>
                                        </p:attrNameLst>
                                      </p:cBhvr>
                                      <p:tavLst>
                                        <p:tav tm="0">
                                          <p:val>
                                            <p:strVal val="#ppt_x"/>
                                          </p:val>
                                        </p:tav>
                                        <p:tav tm="100000">
                                          <p:val>
                                            <p:strVal val="#ppt_x"/>
                                          </p:val>
                                        </p:tav>
                                      </p:tavLst>
                                    </p:anim>
                                    <p:anim calcmode="lin" valueType="num">
                                      <p:cBhvr>
                                        <p:cTn id="43" dur="1000" fill="hold"/>
                                        <p:tgtEl>
                                          <p:spTgt spid="42"/>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53" presetClass="entr" presetSubtype="16"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 calcmode="lin" valueType="num">
                                      <p:cBhvr>
                                        <p:cTn id="47" dur="500" fill="hold"/>
                                        <p:tgtEl>
                                          <p:spTgt spid="43"/>
                                        </p:tgtEl>
                                        <p:attrNameLst>
                                          <p:attrName>ppt_w</p:attrName>
                                        </p:attrNameLst>
                                      </p:cBhvr>
                                      <p:tavLst>
                                        <p:tav tm="0">
                                          <p:val>
                                            <p:fltVal val="0"/>
                                          </p:val>
                                        </p:tav>
                                        <p:tav tm="100000">
                                          <p:val>
                                            <p:strVal val="#ppt_w"/>
                                          </p:val>
                                        </p:tav>
                                      </p:tavLst>
                                    </p:anim>
                                    <p:anim calcmode="lin" valueType="num">
                                      <p:cBhvr>
                                        <p:cTn id="48" dur="500" fill="hold"/>
                                        <p:tgtEl>
                                          <p:spTgt spid="43"/>
                                        </p:tgtEl>
                                        <p:attrNameLst>
                                          <p:attrName>ppt_h</p:attrName>
                                        </p:attrNameLst>
                                      </p:cBhvr>
                                      <p:tavLst>
                                        <p:tav tm="0">
                                          <p:val>
                                            <p:fltVal val="0"/>
                                          </p:val>
                                        </p:tav>
                                        <p:tav tm="100000">
                                          <p:val>
                                            <p:strVal val="#ppt_h"/>
                                          </p:val>
                                        </p:tav>
                                      </p:tavLst>
                                    </p:anim>
                                    <p:animEffect transition="in" filter="fade">
                                      <p:cBhvr>
                                        <p:cTn id="49" dur="500"/>
                                        <p:tgtEl>
                                          <p:spTgt spid="43"/>
                                        </p:tgtEl>
                                      </p:cBhvr>
                                    </p:animEffect>
                                  </p:childTnLst>
                                </p:cTn>
                              </p:par>
                            </p:childTnLst>
                          </p:cTn>
                        </p:par>
                        <p:par>
                          <p:cTn id="50" fill="hold">
                            <p:stCondLst>
                              <p:cond delay="5750"/>
                            </p:stCondLst>
                            <p:childTnLst>
                              <p:par>
                                <p:cTn id="51" presetID="47" presetClass="entr" presetSubtype="0" fill="hold" nodeType="afterEffect">
                                  <p:stCondLst>
                                    <p:cond delay="0"/>
                                  </p:stCondLst>
                                  <p:childTnLst>
                                    <p:set>
                                      <p:cBhvr>
                                        <p:cTn id="52" dur="1" fill="hold">
                                          <p:stCondLst>
                                            <p:cond delay="0"/>
                                          </p:stCondLst>
                                        </p:cTn>
                                        <p:tgtEl>
                                          <p:spTgt spid="73"/>
                                        </p:tgtEl>
                                        <p:attrNameLst>
                                          <p:attrName>style.visibility</p:attrName>
                                        </p:attrNameLst>
                                      </p:cBhvr>
                                      <p:to>
                                        <p:strVal val="visible"/>
                                      </p:to>
                                    </p:set>
                                    <p:animEffect transition="in" filter="fade">
                                      <p:cBhvr>
                                        <p:cTn id="53" dur="1000"/>
                                        <p:tgtEl>
                                          <p:spTgt spid="73"/>
                                        </p:tgtEl>
                                      </p:cBhvr>
                                    </p:animEffect>
                                    <p:anim calcmode="lin" valueType="num">
                                      <p:cBhvr>
                                        <p:cTn id="54" dur="1000" fill="hold"/>
                                        <p:tgtEl>
                                          <p:spTgt spid="73"/>
                                        </p:tgtEl>
                                        <p:attrNameLst>
                                          <p:attrName>ppt_x</p:attrName>
                                        </p:attrNameLst>
                                      </p:cBhvr>
                                      <p:tavLst>
                                        <p:tav tm="0">
                                          <p:val>
                                            <p:strVal val="#ppt_x"/>
                                          </p:val>
                                        </p:tav>
                                        <p:tav tm="100000">
                                          <p:val>
                                            <p:strVal val="#ppt_x"/>
                                          </p:val>
                                        </p:tav>
                                      </p:tavLst>
                                    </p:anim>
                                    <p:anim calcmode="lin" valueType="num">
                                      <p:cBhvr>
                                        <p:cTn id="55" dur="1000" fill="hold"/>
                                        <p:tgtEl>
                                          <p:spTgt spid="73"/>
                                        </p:tgtEl>
                                        <p:attrNameLst>
                                          <p:attrName>ppt_y</p:attrName>
                                        </p:attrNameLst>
                                      </p:cBhvr>
                                      <p:tavLst>
                                        <p:tav tm="0">
                                          <p:val>
                                            <p:strVal val="#ppt_y-.1"/>
                                          </p:val>
                                        </p:tav>
                                        <p:tav tm="100000">
                                          <p:val>
                                            <p:strVal val="#ppt_y"/>
                                          </p:val>
                                        </p:tav>
                                      </p:tavLst>
                                    </p:anim>
                                  </p:childTnLst>
                                </p:cTn>
                              </p:par>
                            </p:childTnLst>
                          </p:cTn>
                        </p:par>
                        <p:par>
                          <p:cTn id="56" fill="hold">
                            <p:stCondLst>
                              <p:cond delay="6750"/>
                            </p:stCondLst>
                            <p:childTnLst>
                              <p:par>
                                <p:cTn id="57" presetID="42" presetClass="entr" presetSubtype="0" fill="hold" nodeType="after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1000" fill="hold"/>
                                        <p:tgtEl>
                                          <p:spTgt spid="4"/>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0"/>
                                  </p:stCondLst>
                                  <p:childTnLst>
                                    <p:set>
                                      <p:cBhvr>
                                        <p:cTn id="63" dur="1" fill="hold">
                                          <p:stCondLst>
                                            <p:cond delay="0"/>
                                          </p:stCondLst>
                                        </p:cTn>
                                        <p:tgtEl>
                                          <p:spTgt spid="46"/>
                                        </p:tgtEl>
                                        <p:attrNameLst>
                                          <p:attrName>style.visibility</p:attrName>
                                        </p:attrNameLst>
                                      </p:cBhvr>
                                      <p:to>
                                        <p:strVal val="visible"/>
                                      </p:to>
                                    </p:set>
                                    <p:animEffect transition="in" filter="fade">
                                      <p:cBhvr>
                                        <p:cTn id="64" dur="1000"/>
                                        <p:tgtEl>
                                          <p:spTgt spid="46"/>
                                        </p:tgtEl>
                                      </p:cBhvr>
                                    </p:animEffect>
                                    <p:anim calcmode="lin" valueType="num">
                                      <p:cBhvr>
                                        <p:cTn id="65" dur="1000" fill="hold"/>
                                        <p:tgtEl>
                                          <p:spTgt spid="46"/>
                                        </p:tgtEl>
                                        <p:attrNameLst>
                                          <p:attrName>ppt_x</p:attrName>
                                        </p:attrNameLst>
                                      </p:cBhvr>
                                      <p:tavLst>
                                        <p:tav tm="0">
                                          <p:val>
                                            <p:strVal val="#ppt_x"/>
                                          </p:val>
                                        </p:tav>
                                        <p:tav tm="100000">
                                          <p:val>
                                            <p:strVal val="#ppt_x"/>
                                          </p:val>
                                        </p:tav>
                                      </p:tavLst>
                                    </p:anim>
                                    <p:anim calcmode="lin" valueType="num">
                                      <p:cBhvr>
                                        <p:cTn id="66" dur="1000" fill="hold"/>
                                        <p:tgtEl>
                                          <p:spTgt spid="46"/>
                                        </p:tgtEl>
                                        <p:attrNameLst>
                                          <p:attrName>ppt_y</p:attrName>
                                        </p:attrNameLst>
                                      </p:cBhvr>
                                      <p:tavLst>
                                        <p:tav tm="0">
                                          <p:val>
                                            <p:strVal val="#ppt_y-.1"/>
                                          </p:val>
                                        </p:tav>
                                        <p:tav tm="100000">
                                          <p:val>
                                            <p:strVal val="#ppt_y"/>
                                          </p:val>
                                        </p:tav>
                                      </p:tavLst>
                                    </p:anim>
                                  </p:childTnLst>
                                </p:cTn>
                              </p:par>
                            </p:childTnLst>
                          </p:cTn>
                        </p:par>
                        <p:par>
                          <p:cTn id="67" fill="hold">
                            <p:stCondLst>
                              <p:cond delay="7750"/>
                            </p:stCondLst>
                            <p:childTnLst>
                              <p:par>
                                <p:cTn id="68" presetID="47" presetClass="entr" presetSubtype="0" fill="hold" grpId="0" nodeType="after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fade">
                                      <p:cBhvr>
                                        <p:cTn id="70" dur="1000"/>
                                        <p:tgtEl>
                                          <p:spTgt spid="47"/>
                                        </p:tgtEl>
                                      </p:cBhvr>
                                    </p:animEffect>
                                    <p:anim calcmode="lin" valueType="num">
                                      <p:cBhvr>
                                        <p:cTn id="71" dur="1000" fill="hold"/>
                                        <p:tgtEl>
                                          <p:spTgt spid="47"/>
                                        </p:tgtEl>
                                        <p:attrNameLst>
                                          <p:attrName>ppt_x</p:attrName>
                                        </p:attrNameLst>
                                      </p:cBhvr>
                                      <p:tavLst>
                                        <p:tav tm="0">
                                          <p:val>
                                            <p:strVal val="#ppt_x"/>
                                          </p:val>
                                        </p:tav>
                                        <p:tav tm="100000">
                                          <p:val>
                                            <p:strVal val="#ppt_x"/>
                                          </p:val>
                                        </p:tav>
                                      </p:tavLst>
                                    </p:anim>
                                    <p:anim calcmode="lin" valueType="num">
                                      <p:cBhvr>
                                        <p:cTn id="72" dur="1000" fill="hold"/>
                                        <p:tgtEl>
                                          <p:spTgt spid="47"/>
                                        </p:tgtEl>
                                        <p:attrNameLst>
                                          <p:attrName>ppt_y</p:attrName>
                                        </p:attrNameLst>
                                      </p:cBhvr>
                                      <p:tavLst>
                                        <p:tav tm="0">
                                          <p:val>
                                            <p:strVal val="#ppt_y-.1"/>
                                          </p:val>
                                        </p:tav>
                                        <p:tav tm="100000">
                                          <p:val>
                                            <p:strVal val="#ppt_y"/>
                                          </p:val>
                                        </p:tav>
                                      </p:tavLst>
                                    </p:anim>
                                  </p:childTnLst>
                                </p:cTn>
                              </p:par>
                            </p:childTnLst>
                          </p:cTn>
                        </p:par>
                        <p:par>
                          <p:cTn id="73" fill="hold">
                            <p:stCondLst>
                              <p:cond delay="8750"/>
                            </p:stCondLst>
                            <p:childTnLst>
                              <p:par>
                                <p:cTn id="74" presetID="42" presetClass="entr" presetSubtype="0" fill="hold" nodeType="afterEffect">
                                  <p:stCondLst>
                                    <p:cond delay="0"/>
                                  </p:stCondLst>
                                  <p:childTnLst>
                                    <p:set>
                                      <p:cBhvr>
                                        <p:cTn id="75" dur="1" fill="hold">
                                          <p:stCondLst>
                                            <p:cond delay="0"/>
                                          </p:stCondLst>
                                        </p:cTn>
                                        <p:tgtEl>
                                          <p:spTgt spid="74"/>
                                        </p:tgtEl>
                                        <p:attrNameLst>
                                          <p:attrName>style.visibility</p:attrName>
                                        </p:attrNameLst>
                                      </p:cBhvr>
                                      <p:to>
                                        <p:strVal val="visible"/>
                                      </p:to>
                                    </p:set>
                                    <p:animEffect transition="in" filter="fade">
                                      <p:cBhvr>
                                        <p:cTn id="76" dur="1000"/>
                                        <p:tgtEl>
                                          <p:spTgt spid="74"/>
                                        </p:tgtEl>
                                      </p:cBhvr>
                                    </p:animEffect>
                                    <p:anim calcmode="lin" valueType="num">
                                      <p:cBhvr>
                                        <p:cTn id="77" dur="1000" fill="hold"/>
                                        <p:tgtEl>
                                          <p:spTgt spid="74"/>
                                        </p:tgtEl>
                                        <p:attrNameLst>
                                          <p:attrName>ppt_x</p:attrName>
                                        </p:attrNameLst>
                                      </p:cBhvr>
                                      <p:tavLst>
                                        <p:tav tm="0">
                                          <p:val>
                                            <p:strVal val="#ppt_x"/>
                                          </p:val>
                                        </p:tav>
                                        <p:tav tm="100000">
                                          <p:val>
                                            <p:strVal val="#ppt_x"/>
                                          </p:val>
                                        </p:tav>
                                      </p:tavLst>
                                    </p:anim>
                                    <p:anim calcmode="lin" valueType="num">
                                      <p:cBhvr>
                                        <p:cTn id="78" dur="1000" fill="hold"/>
                                        <p:tgtEl>
                                          <p:spTgt spid="74"/>
                                        </p:tgtEl>
                                        <p:attrNameLst>
                                          <p:attrName>ppt_y</p:attrName>
                                        </p:attrNameLst>
                                      </p:cBhvr>
                                      <p:tavLst>
                                        <p:tav tm="0">
                                          <p:val>
                                            <p:strVal val="#ppt_y+.1"/>
                                          </p:val>
                                        </p:tav>
                                        <p:tav tm="100000">
                                          <p:val>
                                            <p:strVal val="#ppt_y"/>
                                          </p:val>
                                        </p:tav>
                                      </p:tavLst>
                                    </p:anim>
                                  </p:childTnLst>
                                </p:cTn>
                              </p:par>
                            </p:childTnLst>
                          </p:cTn>
                        </p:par>
                        <p:par>
                          <p:cTn id="79" fill="hold">
                            <p:stCondLst>
                              <p:cond delay="9750"/>
                            </p:stCondLst>
                            <p:childTnLst>
                              <p:par>
                                <p:cTn id="80" presetID="47" presetClass="entr" presetSubtype="0" fill="hold" nodeType="afterEffect">
                                  <p:stCondLst>
                                    <p:cond delay="0"/>
                                  </p:stCondLst>
                                  <p:childTnLst>
                                    <p:set>
                                      <p:cBhvr>
                                        <p:cTn id="81" dur="1" fill="hold">
                                          <p:stCondLst>
                                            <p:cond delay="0"/>
                                          </p:stCondLst>
                                        </p:cTn>
                                        <p:tgtEl>
                                          <p:spTgt spid="71"/>
                                        </p:tgtEl>
                                        <p:attrNameLst>
                                          <p:attrName>style.visibility</p:attrName>
                                        </p:attrNameLst>
                                      </p:cBhvr>
                                      <p:to>
                                        <p:strVal val="visible"/>
                                      </p:to>
                                    </p:set>
                                    <p:animEffect transition="in" filter="fade">
                                      <p:cBhvr>
                                        <p:cTn id="82" dur="1000"/>
                                        <p:tgtEl>
                                          <p:spTgt spid="71"/>
                                        </p:tgtEl>
                                      </p:cBhvr>
                                    </p:animEffect>
                                    <p:anim calcmode="lin" valueType="num">
                                      <p:cBhvr>
                                        <p:cTn id="83" dur="1000" fill="hold"/>
                                        <p:tgtEl>
                                          <p:spTgt spid="71"/>
                                        </p:tgtEl>
                                        <p:attrNameLst>
                                          <p:attrName>ppt_x</p:attrName>
                                        </p:attrNameLst>
                                      </p:cBhvr>
                                      <p:tavLst>
                                        <p:tav tm="0">
                                          <p:val>
                                            <p:strVal val="#ppt_x"/>
                                          </p:val>
                                        </p:tav>
                                        <p:tav tm="100000">
                                          <p:val>
                                            <p:strVal val="#ppt_x"/>
                                          </p:val>
                                        </p:tav>
                                      </p:tavLst>
                                    </p:anim>
                                    <p:anim calcmode="lin" valueType="num">
                                      <p:cBhvr>
                                        <p:cTn id="84" dur="1000" fill="hold"/>
                                        <p:tgtEl>
                                          <p:spTgt spid="71"/>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fade">
                                      <p:cBhvr>
                                        <p:cTn id="87" dur="1000"/>
                                        <p:tgtEl>
                                          <p:spTgt spid="50"/>
                                        </p:tgtEl>
                                      </p:cBhvr>
                                    </p:animEffect>
                                    <p:anim calcmode="lin" valueType="num">
                                      <p:cBhvr>
                                        <p:cTn id="88" dur="1000" fill="hold"/>
                                        <p:tgtEl>
                                          <p:spTgt spid="50"/>
                                        </p:tgtEl>
                                        <p:attrNameLst>
                                          <p:attrName>ppt_x</p:attrName>
                                        </p:attrNameLst>
                                      </p:cBhvr>
                                      <p:tavLst>
                                        <p:tav tm="0">
                                          <p:val>
                                            <p:strVal val="#ppt_x"/>
                                          </p:val>
                                        </p:tav>
                                        <p:tav tm="100000">
                                          <p:val>
                                            <p:strVal val="#ppt_x"/>
                                          </p:val>
                                        </p:tav>
                                      </p:tavLst>
                                    </p:anim>
                                    <p:anim calcmode="lin" valueType="num">
                                      <p:cBhvr>
                                        <p:cTn id="89" dur="1000" fill="hold"/>
                                        <p:tgtEl>
                                          <p:spTgt spid="50"/>
                                        </p:tgtEl>
                                        <p:attrNameLst>
                                          <p:attrName>ppt_y</p:attrName>
                                        </p:attrNameLst>
                                      </p:cBhvr>
                                      <p:tavLst>
                                        <p:tav tm="0">
                                          <p:val>
                                            <p:strVal val="#ppt_y+.1"/>
                                          </p:val>
                                        </p:tav>
                                        <p:tav tm="100000">
                                          <p:val>
                                            <p:strVal val="#ppt_y"/>
                                          </p:val>
                                        </p:tav>
                                      </p:tavLst>
                                    </p:anim>
                                  </p:childTnLst>
                                </p:cTn>
                              </p:par>
                            </p:childTnLst>
                          </p:cTn>
                        </p:par>
                        <p:par>
                          <p:cTn id="90" fill="hold">
                            <p:stCondLst>
                              <p:cond delay="10750"/>
                            </p:stCondLst>
                            <p:childTnLst>
                              <p:par>
                                <p:cTn id="91" presetID="53" presetClass="entr" presetSubtype="16" fill="hold" grpId="0" nodeType="afterEffect">
                                  <p:stCondLst>
                                    <p:cond delay="0"/>
                                  </p:stCondLst>
                                  <p:childTnLst>
                                    <p:set>
                                      <p:cBhvr>
                                        <p:cTn id="92" dur="1" fill="hold">
                                          <p:stCondLst>
                                            <p:cond delay="0"/>
                                          </p:stCondLst>
                                        </p:cTn>
                                        <p:tgtEl>
                                          <p:spTgt spid="51"/>
                                        </p:tgtEl>
                                        <p:attrNameLst>
                                          <p:attrName>style.visibility</p:attrName>
                                        </p:attrNameLst>
                                      </p:cBhvr>
                                      <p:to>
                                        <p:strVal val="visible"/>
                                      </p:to>
                                    </p:set>
                                    <p:anim calcmode="lin" valueType="num">
                                      <p:cBhvr>
                                        <p:cTn id="93" dur="500" fill="hold"/>
                                        <p:tgtEl>
                                          <p:spTgt spid="51"/>
                                        </p:tgtEl>
                                        <p:attrNameLst>
                                          <p:attrName>ppt_w</p:attrName>
                                        </p:attrNameLst>
                                      </p:cBhvr>
                                      <p:tavLst>
                                        <p:tav tm="0">
                                          <p:val>
                                            <p:fltVal val="0"/>
                                          </p:val>
                                        </p:tav>
                                        <p:tav tm="100000">
                                          <p:val>
                                            <p:strVal val="#ppt_w"/>
                                          </p:val>
                                        </p:tav>
                                      </p:tavLst>
                                    </p:anim>
                                    <p:anim calcmode="lin" valueType="num">
                                      <p:cBhvr>
                                        <p:cTn id="94" dur="500" fill="hold"/>
                                        <p:tgtEl>
                                          <p:spTgt spid="51"/>
                                        </p:tgtEl>
                                        <p:attrNameLst>
                                          <p:attrName>ppt_h</p:attrName>
                                        </p:attrNameLst>
                                      </p:cBhvr>
                                      <p:tavLst>
                                        <p:tav tm="0">
                                          <p:val>
                                            <p:fltVal val="0"/>
                                          </p:val>
                                        </p:tav>
                                        <p:tav tm="100000">
                                          <p:val>
                                            <p:strVal val="#ppt_h"/>
                                          </p:val>
                                        </p:tav>
                                      </p:tavLst>
                                    </p:anim>
                                    <p:animEffect transition="in" filter="fade">
                                      <p:cBhvr>
                                        <p:cTn id="95" dur="500"/>
                                        <p:tgtEl>
                                          <p:spTgt spid="51"/>
                                        </p:tgtEl>
                                      </p:cBhvr>
                                    </p:animEffect>
                                  </p:childTnLst>
                                </p:cTn>
                              </p:par>
                            </p:childTnLst>
                          </p:cTn>
                        </p:par>
                        <p:par>
                          <p:cTn id="96" fill="hold">
                            <p:stCondLst>
                              <p:cond delay="11250"/>
                            </p:stCondLst>
                            <p:childTnLst>
                              <p:par>
                                <p:cTn id="97" presetID="47" presetClass="entr" presetSubtype="0" fill="hold" nodeType="afterEffect">
                                  <p:stCondLst>
                                    <p:cond delay="0"/>
                                  </p:stCondLst>
                                  <p:childTnLst>
                                    <p:set>
                                      <p:cBhvr>
                                        <p:cTn id="98" dur="1" fill="hold">
                                          <p:stCondLst>
                                            <p:cond delay="0"/>
                                          </p:stCondLst>
                                        </p:cTn>
                                        <p:tgtEl>
                                          <p:spTgt spid="75"/>
                                        </p:tgtEl>
                                        <p:attrNameLst>
                                          <p:attrName>style.visibility</p:attrName>
                                        </p:attrNameLst>
                                      </p:cBhvr>
                                      <p:to>
                                        <p:strVal val="visible"/>
                                      </p:to>
                                    </p:set>
                                    <p:animEffect transition="in" filter="fade">
                                      <p:cBhvr>
                                        <p:cTn id="99" dur="1000"/>
                                        <p:tgtEl>
                                          <p:spTgt spid="75"/>
                                        </p:tgtEl>
                                      </p:cBhvr>
                                    </p:animEffect>
                                    <p:anim calcmode="lin" valueType="num">
                                      <p:cBhvr>
                                        <p:cTn id="100" dur="1000" fill="hold"/>
                                        <p:tgtEl>
                                          <p:spTgt spid="75"/>
                                        </p:tgtEl>
                                        <p:attrNameLst>
                                          <p:attrName>ppt_x</p:attrName>
                                        </p:attrNameLst>
                                      </p:cBhvr>
                                      <p:tavLst>
                                        <p:tav tm="0">
                                          <p:val>
                                            <p:strVal val="#ppt_x"/>
                                          </p:val>
                                        </p:tav>
                                        <p:tav tm="100000">
                                          <p:val>
                                            <p:strVal val="#ppt_x"/>
                                          </p:val>
                                        </p:tav>
                                      </p:tavLst>
                                    </p:anim>
                                    <p:anim calcmode="lin" valueType="num">
                                      <p:cBhvr>
                                        <p:cTn id="101" dur="1000" fill="hold"/>
                                        <p:tgtEl>
                                          <p:spTgt spid="75"/>
                                        </p:tgtEl>
                                        <p:attrNameLst>
                                          <p:attrName>ppt_y</p:attrName>
                                        </p:attrNameLst>
                                      </p:cBhvr>
                                      <p:tavLst>
                                        <p:tav tm="0">
                                          <p:val>
                                            <p:strVal val="#ppt_y-.1"/>
                                          </p:val>
                                        </p:tav>
                                        <p:tav tm="100000">
                                          <p:val>
                                            <p:strVal val="#ppt_y"/>
                                          </p:val>
                                        </p:tav>
                                      </p:tavLst>
                                    </p:anim>
                                  </p:childTnLst>
                                </p:cTn>
                              </p:par>
                            </p:childTnLst>
                          </p:cTn>
                        </p:par>
                        <p:par>
                          <p:cTn id="102" fill="hold">
                            <p:stCondLst>
                              <p:cond delay="12250"/>
                            </p:stCondLst>
                            <p:childTnLst>
                              <p:par>
                                <p:cTn id="103" presetID="42" presetClass="entr" presetSubtype="0" fill="hold" nodeType="afterEffect">
                                  <p:stCondLst>
                                    <p:cond delay="0"/>
                                  </p:stCondLst>
                                  <p:childTnLst>
                                    <p:set>
                                      <p:cBhvr>
                                        <p:cTn id="104" dur="1" fill="hold">
                                          <p:stCondLst>
                                            <p:cond delay="0"/>
                                          </p:stCondLst>
                                        </p:cTn>
                                        <p:tgtEl>
                                          <p:spTgt spid="69"/>
                                        </p:tgtEl>
                                        <p:attrNameLst>
                                          <p:attrName>style.visibility</p:attrName>
                                        </p:attrNameLst>
                                      </p:cBhvr>
                                      <p:to>
                                        <p:strVal val="visible"/>
                                      </p:to>
                                    </p:set>
                                    <p:animEffect transition="in" filter="fade">
                                      <p:cBhvr>
                                        <p:cTn id="105" dur="1000"/>
                                        <p:tgtEl>
                                          <p:spTgt spid="69"/>
                                        </p:tgtEl>
                                      </p:cBhvr>
                                    </p:animEffect>
                                    <p:anim calcmode="lin" valueType="num">
                                      <p:cBhvr>
                                        <p:cTn id="106" dur="1000" fill="hold"/>
                                        <p:tgtEl>
                                          <p:spTgt spid="69"/>
                                        </p:tgtEl>
                                        <p:attrNameLst>
                                          <p:attrName>ppt_x</p:attrName>
                                        </p:attrNameLst>
                                      </p:cBhvr>
                                      <p:tavLst>
                                        <p:tav tm="0">
                                          <p:val>
                                            <p:strVal val="#ppt_x"/>
                                          </p:val>
                                        </p:tav>
                                        <p:tav tm="100000">
                                          <p:val>
                                            <p:strVal val="#ppt_x"/>
                                          </p:val>
                                        </p:tav>
                                      </p:tavLst>
                                    </p:anim>
                                    <p:anim calcmode="lin" valueType="num">
                                      <p:cBhvr>
                                        <p:cTn id="107" dur="1000" fill="hold"/>
                                        <p:tgtEl>
                                          <p:spTgt spid="69"/>
                                        </p:tgtEl>
                                        <p:attrNameLst>
                                          <p:attrName>ppt_y</p:attrName>
                                        </p:attrNameLst>
                                      </p:cBhvr>
                                      <p:tavLst>
                                        <p:tav tm="0">
                                          <p:val>
                                            <p:strVal val="#ppt_y+.1"/>
                                          </p:val>
                                        </p:tav>
                                        <p:tav tm="100000">
                                          <p:val>
                                            <p:strVal val="#ppt_y"/>
                                          </p:val>
                                        </p:tav>
                                      </p:tavLst>
                                    </p:anim>
                                  </p:childTnLst>
                                </p:cTn>
                              </p:par>
                              <p:par>
                                <p:cTn id="108" presetID="47" presetClass="entr" presetSubtype="0" fill="hold" grpId="0" nodeType="withEffect">
                                  <p:stCondLst>
                                    <p:cond delay="0"/>
                                  </p:stCondLst>
                                  <p:childTnLst>
                                    <p:set>
                                      <p:cBhvr>
                                        <p:cTn id="109" dur="1" fill="hold">
                                          <p:stCondLst>
                                            <p:cond delay="0"/>
                                          </p:stCondLst>
                                        </p:cTn>
                                        <p:tgtEl>
                                          <p:spTgt spid="54"/>
                                        </p:tgtEl>
                                        <p:attrNameLst>
                                          <p:attrName>style.visibility</p:attrName>
                                        </p:attrNameLst>
                                      </p:cBhvr>
                                      <p:to>
                                        <p:strVal val="visible"/>
                                      </p:to>
                                    </p:set>
                                    <p:animEffect transition="in" filter="fade">
                                      <p:cBhvr>
                                        <p:cTn id="110" dur="1000"/>
                                        <p:tgtEl>
                                          <p:spTgt spid="54"/>
                                        </p:tgtEl>
                                      </p:cBhvr>
                                    </p:animEffect>
                                    <p:anim calcmode="lin" valueType="num">
                                      <p:cBhvr>
                                        <p:cTn id="111" dur="1000" fill="hold"/>
                                        <p:tgtEl>
                                          <p:spTgt spid="54"/>
                                        </p:tgtEl>
                                        <p:attrNameLst>
                                          <p:attrName>ppt_x</p:attrName>
                                        </p:attrNameLst>
                                      </p:cBhvr>
                                      <p:tavLst>
                                        <p:tav tm="0">
                                          <p:val>
                                            <p:strVal val="#ppt_x"/>
                                          </p:val>
                                        </p:tav>
                                        <p:tav tm="100000">
                                          <p:val>
                                            <p:strVal val="#ppt_x"/>
                                          </p:val>
                                        </p:tav>
                                      </p:tavLst>
                                    </p:anim>
                                    <p:anim calcmode="lin" valueType="num">
                                      <p:cBhvr>
                                        <p:cTn id="112"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2" grpId="0"/>
      <p:bldP spid="43" grpId="0" animBg="1"/>
      <p:bldP spid="46" grpId="0"/>
      <p:bldP spid="50" grpId="0"/>
      <p:bldP spid="51" grpId="0" animBg="1"/>
      <p:bldP spid="54" grpId="0"/>
      <p:bldP spid="55" grpId="0"/>
      <p:bldP spid="56" grpId="0"/>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1349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2018-11-28T18:17:30Z</dcterms:modified>
</cp:coreProperties>
</file>