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8282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FB604134-847B-41E5-9347-B95C62F6199B}"/>
              </a:ext>
            </a:extLst>
          </p:cNvPr>
          <p:cNvSpPr>
            <a:spLocks noChangeAspect="1"/>
          </p:cNvSpPr>
          <p:nvPr/>
        </p:nvSpPr>
        <p:spPr>
          <a:xfrm>
            <a:off x="3777377" y="1548201"/>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33CC603-D9A5-4300-9999-21FB88328A90}"/>
              </a:ext>
            </a:extLst>
          </p:cNvPr>
          <p:cNvSpPr>
            <a:spLocks noChangeAspect="1"/>
          </p:cNvSpPr>
          <p:nvPr/>
        </p:nvSpPr>
        <p:spPr>
          <a:xfrm rot="10800000">
            <a:off x="6355080" y="3094265"/>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D51EA32-ABBF-4968-B9C2-DA553EE6708E}"/>
              </a:ext>
            </a:extLst>
          </p:cNvPr>
          <p:cNvSpPr>
            <a:spLocks noChangeAspect="1"/>
          </p:cNvSpPr>
          <p:nvPr/>
        </p:nvSpPr>
        <p:spPr>
          <a:xfrm>
            <a:off x="3775233" y="4639601"/>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68A51D10-A3A7-4EB0-8BAB-68BF058304BB}"/>
              </a:ext>
            </a:extLst>
          </p:cNvPr>
          <p:cNvGrpSpPr/>
          <p:nvPr/>
        </p:nvGrpSpPr>
        <p:grpSpPr>
          <a:xfrm>
            <a:off x="4267200" y="1983681"/>
            <a:ext cx="914400" cy="914400"/>
            <a:chOff x="4267200" y="2089816"/>
            <a:chExt cx="914400" cy="914400"/>
          </a:xfrm>
        </p:grpSpPr>
        <p:sp>
          <p:nvSpPr>
            <p:cNvPr id="7" name="Oval 6">
              <a:extLst>
                <a:ext uri="{FF2B5EF4-FFF2-40B4-BE49-F238E27FC236}">
                  <a16:creationId xmlns:a16="http://schemas.microsoft.com/office/drawing/2014/main" id="{4EE1152B-8269-464A-BAC3-141F83278447}"/>
                </a:ext>
              </a:extLst>
            </p:cNvPr>
            <p:cNvSpPr>
              <a:spLocks noChangeAspect="1"/>
            </p:cNvSpPr>
            <p:nvPr/>
          </p:nvSpPr>
          <p:spPr>
            <a:xfrm>
              <a:off x="4267200" y="2089816"/>
              <a:ext cx="914400" cy="91440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Box 10">
              <a:extLst>
                <a:ext uri="{FF2B5EF4-FFF2-40B4-BE49-F238E27FC236}">
                  <a16:creationId xmlns:a16="http://schemas.microsoft.com/office/drawing/2014/main" id="{5E6F3BC9-1065-495E-979F-A3708C2A82C5}"/>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sp>
        <p:nvSpPr>
          <p:cNvPr id="16" name="TextBox 15">
            <a:extLst>
              <a:ext uri="{FF2B5EF4-FFF2-40B4-BE49-F238E27FC236}">
                <a16:creationId xmlns:a16="http://schemas.microsoft.com/office/drawing/2014/main" id="{9D892986-4E2A-42DB-AA89-3965B2319389}"/>
              </a:ext>
            </a:extLst>
          </p:cNvPr>
          <p:cNvSpPr txBox="1"/>
          <p:nvPr/>
        </p:nvSpPr>
        <p:spPr>
          <a:xfrm>
            <a:off x="5314777" y="1963057"/>
            <a:ext cx="4718344" cy="984885"/>
          </a:xfrm>
          <a:prstGeom prst="rect">
            <a:avLst/>
          </a:prstGeom>
          <a:noFill/>
        </p:spPr>
        <p:txBody>
          <a:bodyPr wrap="square" rtlCol="0">
            <a:spAutoFit/>
          </a:bodyPr>
          <a:lstStyle/>
          <a:p>
            <a:r>
              <a:rPr lang="en-US" sz="1500" b="1" dirty="0">
                <a:solidFill>
                  <a:srgbClr val="34738D"/>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18" name="Group 17">
            <a:extLst>
              <a:ext uri="{FF2B5EF4-FFF2-40B4-BE49-F238E27FC236}">
                <a16:creationId xmlns:a16="http://schemas.microsoft.com/office/drawing/2014/main" id="{DC41CE08-D8B0-468B-A507-FD4F6E663F3B}"/>
              </a:ext>
            </a:extLst>
          </p:cNvPr>
          <p:cNvGrpSpPr/>
          <p:nvPr/>
        </p:nvGrpSpPr>
        <p:grpSpPr>
          <a:xfrm>
            <a:off x="4267200" y="5116553"/>
            <a:ext cx="914400" cy="914400"/>
            <a:chOff x="4267200" y="2089816"/>
            <a:chExt cx="914400" cy="914400"/>
          </a:xfrm>
        </p:grpSpPr>
        <p:sp>
          <p:nvSpPr>
            <p:cNvPr id="19" name="Oval 18">
              <a:extLst>
                <a:ext uri="{FF2B5EF4-FFF2-40B4-BE49-F238E27FC236}">
                  <a16:creationId xmlns:a16="http://schemas.microsoft.com/office/drawing/2014/main" id="{294B25FE-D63E-4634-A7E5-513AEB0FAAE2}"/>
                </a:ext>
              </a:extLst>
            </p:cNvPr>
            <p:cNvSpPr>
              <a:spLocks noChangeAspect="1"/>
            </p:cNvSpPr>
            <p:nvPr/>
          </p:nvSpPr>
          <p:spPr>
            <a:xfrm>
              <a:off x="4267200" y="2089816"/>
              <a:ext cx="914400" cy="914400"/>
            </a:xfrm>
            <a:prstGeom prst="ellips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 Box 10">
              <a:extLst>
                <a:ext uri="{FF2B5EF4-FFF2-40B4-BE49-F238E27FC236}">
                  <a16:creationId xmlns:a16="http://schemas.microsoft.com/office/drawing/2014/main" id="{72FA6ED7-E642-4830-9BA2-09ADBB1FA982}"/>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sp>
        <p:nvSpPr>
          <p:cNvPr id="21" name="TextBox 20">
            <a:extLst>
              <a:ext uri="{FF2B5EF4-FFF2-40B4-BE49-F238E27FC236}">
                <a16:creationId xmlns:a16="http://schemas.microsoft.com/office/drawing/2014/main" id="{C439FE6B-1B06-4E7D-9D05-8307220DBF71}"/>
              </a:ext>
            </a:extLst>
          </p:cNvPr>
          <p:cNvSpPr txBox="1"/>
          <p:nvPr/>
        </p:nvSpPr>
        <p:spPr>
          <a:xfrm>
            <a:off x="5314777" y="5095929"/>
            <a:ext cx="4718344" cy="984885"/>
          </a:xfrm>
          <a:prstGeom prst="rect">
            <a:avLst/>
          </a:prstGeom>
          <a:noFill/>
        </p:spPr>
        <p:txBody>
          <a:bodyPr wrap="square" rtlCol="0">
            <a:spAutoFit/>
          </a:bodyPr>
          <a:lstStyle/>
          <a:p>
            <a:r>
              <a:rPr lang="en-US" sz="1500" b="1" dirty="0">
                <a:solidFill>
                  <a:srgbClr val="EF9D27"/>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2" name="Group 21">
            <a:extLst>
              <a:ext uri="{FF2B5EF4-FFF2-40B4-BE49-F238E27FC236}">
                <a16:creationId xmlns:a16="http://schemas.microsoft.com/office/drawing/2014/main" id="{0A28A62C-505A-428D-A2D7-A07BB2F98F57}"/>
              </a:ext>
            </a:extLst>
          </p:cNvPr>
          <p:cNvGrpSpPr/>
          <p:nvPr/>
        </p:nvGrpSpPr>
        <p:grpSpPr>
          <a:xfrm>
            <a:off x="7467600" y="3543999"/>
            <a:ext cx="914400" cy="914400"/>
            <a:chOff x="4267200" y="2089816"/>
            <a:chExt cx="914400" cy="914400"/>
          </a:xfrm>
        </p:grpSpPr>
        <p:sp>
          <p:nvSpPr>
            <p:cNvPr id="23" name="Oval 22">
              <a:extLst>
                <a:ext uri="{FF2B5EF4-FFF2-40B4-BE49-F238E27FC236}">
                  <a16:creationId xmlns:a16="http://schemas.microsoft.com/office/drawing/2014/main" id="{43BE2DEB-8F0A-4E82-B1F1-C49FB1FB6C06}"/>
                </a:ext>
              </a:extLst>
            </p:cNvPr>
            <p:cNvSpPr>
              <a:spLocks noChangeAspect="1"/>
            </p:cNvSpPr>
            <p:nvPr/>
          </p:nvSpPr>
          <p:spPr>
            <a:xfrm>
              <a:off x="4267200" y="2089816"/>
              <a:ext cx="914400" cy="914400"/>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 Box 10">
              <a:extLst>
                <a:ext uri="{FF2B5EF4-FFF2-40B4-BE49-F238E27FC236}">
                  <a16:creationId xmlns:a16="http://schemas.microsoft.com/office/drawing/2014/main" id="{6CF18FD7-63E6-40E2-9CC4-42113E4D25D7}"/>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25" name="TextBox 24">
            <a:extLst>
              <a:ext uri="{FF2B5EF4-FFF2-40B4-BE49-F238E27FC236}">
                <a16:creationId xmlns:a16="http://schemas.microsoft.com/office/drawing/2014/main" id="{0E54D357-AB9E-433A-819E-E23C0A6D0FE4}"/>
              </a:ext>
            </a:extLst>
          </p:cNvPr>
          <p:cNvSpPr txBox="1"/>
          <p:nvPr/>
        </p:nvSpPr>
        <p:spPr>
          <a:xfrm>
            <a:off x="2624929" y="3505362"/>
            <a:ext cx="4718344" cy="984885"/>
          </a:xfrm>
          <a:prstGeom prst="rect">
            <a:avLst/>
          </a:prstGeom>
          <a:noFill/>
        </p:spPr>
        <p:txBody>
          <a:bodyPr wrap="square" rtlCol="0">
            <a:spAutoFit/>
          </a:bodyPr>
          <a:lstStyle/>
          <a:p>
            <a:pPr algn="r"/>
            <a:r>
              <a:rPr lang="en-US" sz="1500" b="1" dirty="0">
                <a:solidFill>
                  <a:srgbClr val="189A80"/>
                </a:solidFill>
                <a:latin typeface="Candara" panose="020E0502030303020204" pitchFamily="34" charset="0"/>
              </a:rPr>
              <a:t>LOREM IPSUM DOLOR</a:t>
            </a:r>
          </a:p>
          <a:p>
            <a:pPr algn="r"/>
            <a:endParaRPr lang="en-US" sz="200" dirty="0">
              <a:solidFill>
                <a:schemeClr val="bg1"/>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Freeform 37">
            <a:extLst>
              <a:ext uri="{FF2B5EF4-FFF2-40B4-BE49-F238E27FC236}">
                <a16:creationId xmlns:a16="http://schemas.microsoft.com/office/drawing/2014/main" id="{4D13C6BB-5620-45E1-BB2C-4B66DD6A03D3}"/>
              </a:ext>
            </a:extLst>
          </p:cNvPr>
          <p:cNvSpPr>
            <a:spLocks noChangeAspect="1" noEditPoints="1"/>
          </p:cNvSpPr>
          <p:nvPr/>
        </p:nvSpPr>
        <p:spPr bwMode="auto">
          <a:xfrm>
            <a:off x="9205719" y="3658145"/>
            <a:ext cx="498763"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189A80"/>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101">
            <a:extLst>
              <a:ext uri="{FF2B5EF4-FFF2-40B4-BE49-F238E27FC236}">
                <a16:creationId xmlns:a16="http://schemas.microsoft.com/office/drawing/2014/main" id="{9FB136A0-73F5-4276-8B26-7CD70DDEA08C}"/>
              </a:ext>
            </a:extLst>
          </p:cNvPr>
          <p:cNvSpPr>
            <a:spLocks noChangeAspect="1" noEditPoints="1"/>
          </p:cNvSpPr>
          <p:nvPr/>
        </p:nvSpPr>
        <p:spPr bwMode="auto">
          <a:xfrm>
            <a:off x="3017884" y="2166560"/>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8" name="Freeform 91">
            <a:extLst>
              <a:ext uri="{FF2B5EF4-FFF2-40B4-BE49-F238E27FC236}">
                <a16:creationId xmlns:a16="http://schemas.microsoft.com/office/drawing/2014/main" id="{A3443C83-B183-4AB8-BB6F-79E49B82EBC5}"/>
              </a:ext>
            </a:extLst>
          </p:cNvPr>
          <p:cNvSpPr>
            <a:spLocks noChangeAspect="1" noEditPoints="1"/>
          </p:cNvSpPr>
          <p:nvPr/>
        </p:nvSpPr>
        <p:spPr bwMode="auto">
          <a:xfrm>
            <a:off x="3017884" y="5272215"/>
            <a:ext cx="548640" cy="54864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31" name="Straight Connector 30">
            <a:extLst>
              <a:ext uri="{FF2B5EF4-FFF2-40B4-BE49-F238E27FC236}">
                <a16:creationId xmlns:a16="http://schemas.microsoft.com/office/drawing/2014/main" id="{00EAE14A-A792-4E3C-B5DC-376EFB20E76E}"/>
              </a:ext>
            </a:extLst>
          </p:cNvPr>
          <p:cNvCxnSpPr/>
          <p:nvPr/>
        </p:nvCxnSpPr>
        <p:spPr>
          <a:xfrm>
            <a:off x="6553200" y="1646465"/>
            <a:ext cx="1369456" cy="0"/>
          </a:xfrm>
          <a:prstGeom prst="line">
            <a:avLst/>
          </a:prstGeom>
          <a:ln w="12700">
            <a:solidFill>
              <a:srgbClr val="4C4F54"/>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2" name="Text Box 10">
            <a:extLst>
              <a:ext uri="{FF2B5EF4-FFF2-40B4-BE49-F238E27FC236}">
                <a16:creationId xmlns:a16="http://schemas.microsoft.com/office/drawing/2014/main" id="{CA63929E-B5BF-4B65-92C2-49C9749B5962}"/>
              </a:ext>
            </a:extLst>
          </p:cNvPr>
          <p:cNvSpPr txBox="1">
            <a:spLocks noChangeArrowheads="1"/>
          </p:cNvSpPr>
          <p:nvPr/>
        </p:nvSpPr>
        <p:spPr bwMode="auto">
          <a:xfrm>
            <a:off x="7935005" y="1346487"/>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4C4F54"/>
                </a:solidFill>
                <a:latin typeface="Bernard MT Condensed" panose="02050806060905020404" pitchFamily="18" charset="0"/>
              </a:rPr>
              <a:t>27 %</a:t>
            </a:r>
          </a:p>
        </p:txBody>
      </p:sp>
      <p:sp>
        <p:nvSpPr>
          <p:cNvPr id="33" name="Text Box 10">
            <a:extLst>
              <a:ext uri="{FF2B5EF4-FFF2-40B4-BE49-F238E27FC236}">
                <a16:creationId xmlns:a16="http://schemas.microsoft.com/office/drawing/2014/main" id="{A517592A-A1B8-4D36-8B8C-ADE356DAFFD3}"/>
              </a:ext>
            </a:extLst>
          </p:cNvPr>
          <p:cNvSpPr txBox="1">
            <a:spLocks noChangeArrowheads="1"/>
          </p:cNvSpPr>
          <p:nvPr/>
        </p:nvSpPr>
        <p:spPr bwMode="auto">
          <a:xfrm>
            <a:off x="1474752" y="3624688"/>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4C4F54"/>
                </a:solidFill>
                <a:latin typeface="Bernard MT Condensed" panose="02050806060905020404" pitchFamily="18" charset="0"/>
              </a:rPr>
              <a:t>34 %</a:t>
            </a:r>
          </a:p>
        </p:txBody>
      </p:sp>
      <p:cxnSp>
        <p:nvCxnSpPr>
          <p:cNvPr id="34" name="Straight Connector 33">
            <a:extLst>
              <a:ext uri="{FF2B5EF4-FFF2-40B4-BE49-F238E27FC236}">
                <a16:creationId xmlns:a16="http://schemas.microsoft.com/office/drawing/2014/main" id="{521457C3-652E-403C-8C9A-FE5BBB062E21}"/>
              </a:ext>
            </a:extLst>
          </p:cNvPr>
          <p:cNvCxnSpPr/>
          <p:nvPr/>
        </p:nvCxnSpPr>
        <p:spPr>
          <a:xfrm>
            <a:off x="6521183" y="6313825"/>
            <a:ext cx="1369456" cy="0"/>
          </a:xfrm>
          <a:prstGeom prst="line">
            <a:avLst/>
          </a:prstGeom>
          <a:ln w="12700">
            <a:solidFill>
              <a:srgbClr val="4C4F54"/>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5" name="Text Box 10">
            <a:extLst>
              <a:ext uri="{FF2B5EF4-FFF2-40B4-BE49-F238E27FC236}">
                <a16:creationId xmlns:a16="http://schemas.microsoft.com/office/drawing/2014/main" id="{DB27214A-5576-486F-9AB3-283D026F464B}"/>
              </a:ext>
            </a:extLst>
          </p:cNvPr>
          <p:cNvSpPr txBox="1">
            <a:spLocks noChangeArrowheads="1"/>
          </p:cNvSpPr>
          <p:nvPr/>
        </p:nvSpPr>
        <p:spPr bwMode="auto">
          <a:xfrm>
            <a:off x="7902988" y="6013847"/>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4C4F54"/>
                </a:solidFill>
                <a:latin typeface="Bernard MT Condensed" panose="02050806060905020404" pitchFamily="18" charset="0"/>
              </a:rPr>
              <a:t>39 %</a:t>
            </a:r>
          </a:p>
        </p:txBody>
      </p:sp>
      <p:pic>
        <p:nvPicPr>
          <p:cNvPr id="29" name="Picture 28">
            <a:hlinkClick r:id="rId2"/>
            <a:extLst>
              <a:ext uri="{FF2B5EF4-FFF2-40B4-BE49-F238E27FC236}">
                <a16:creationId xmlns:a16="http://schemas.microsoft.com/office/drawing/2014/main" id="{180043D0-684A-4748-9957-AC66DFE084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82322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1000" fill="hold"/>
                                        <p:tgtEl>
                                          <p:spTgt spid="17"/>
                                        </p:tgtEl>
                                        <p:attrNameLst>
                                          <p:attrName>ppt_w</p:attrName>
                                        </p:attrNameLst>
                                      </p:cBhvr>
                                      <p:tavLst>
                                        <p:tav tm="0">
                                          <p:val>
                                            <p:fltVal val="0"/>
                                          </p:val>
                                        </p:tav>
                                        <p:tav tm="100000">
                                          <p:val>
                                            <p:strVal val="#ppt_w"/>
                                          </p:val>
                                        </p:tav>
                                      </p:tavLst>
                                    </p:anim>
                                    <p:anim calcmode="lin" valueType="num">
                                      <p:cBhvr>
                                        <p:cTn id="23" dur="1000" fill="hold"/>
                                        <p:tgtEl>
                                          <p:spTgt spid="17"/>
                                        </p:tgtEl>
                                        <p:attrNameLst>
                                          <p:attrName>ppt_h</p:attrName>
                                        </p:attrNameLst>
                                      </p:cBhvr>
                                      <p:tavLst>
                                        <p:tav tm="0">
                                          <p:val>
                                            <p:fltVal val="0"/>
                                          </p:val>
                                        </p:tav>
                                        <p:tav tm="100000">
                                          <p:val>
                                            <p:strVal val="#ppt_h"/>
                                          </p:val>
                                        </p:tav>
                                      </p:tavLst>
                                    </p:anim>
                                    <p:animEffect transition="in" filter="fade">
                                      <p:cBhvr>
                                        <p:cTn id="24" dur="1000"/>
                                        <p:tgtEl>
                                          <p:spTgt spid="17"/>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left)">
                                      <p:cBhvr>
                                        <p:cTn id="28" dur="1000"/>
                                        <p:tgtEl>
                                          <p:spTgt spid="16"/>
                                        </p:tgtEl>
                                      </p:cBhvr>
                                    </p:animEffect>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wipe(left)">
                                      <p:cBhvr>
                                        <p:cTn id="32" dur="500"/>
                                        <p:tgtEl>
                                          <p:spTgt spid="31"/>
                                        </p:tgtEl>
                                      </p:cBhvr>
                                    </p:animEffect>
                                  </p:childTnLst>
                                </p:cTn>
                              </p:par>
                            </p:childTnLst>
                          </p:cTn>
                        </p:par>
                        <p:par>
                          <p:cTn id="33" fill="hold">
                            <p:stCondLst>
                              <p:cond delay="4000"/>
                            </p:stCondLst>
                            <p:childTnLst>
                              <p:par>
                                <p:cTn id="34" presetID="53" presetClass="entr" presetSubtype="16" fill="hold" grpId="0" nodeType="afterEffect">
                                  <p:stCondLst>
                                    <p:cond delay="0"/>
                                  </p:stCondLst>
                                  <p:childTnLst>
                                    <p:set>
                                      <p:cBhvr>
                                        <p:cTn id="35" dur="1" fill="hold">
                                          <p:stCondLst>
                                            <p:cond delay="0"/>
                                          </p:stCondLst>
                                        </p:cTn>
                                        <p:tgtEl>
                                          <p:spTgt spid="32"/>
                                        </p:tgtEl>
                                        <p:attrNameLst>
                                          <p:attrName>style.visibility</p:attrName>
                                        </p:attrNameLst>
                                      </p:cBhvr>
                                      <p:to>
                                        <p:strVal val="visible"/>
                                      </p:to>
                                    </p:set>
                                    <p:anim calcmode="lin" valueType="num">
                                      <p:cBhvr>
                                        <p:cTn id="36" dur="500" fill="hold"/>
                                        <p:tgtEl>
                                          <p:spTgt spid="32"/>
                                        </p:tgtEl>
                                        <p:attrNameLst>
                                          <p:attrName>ppt_w</p:attrName>
                                        </p:attrNameLst>
                                      </p:cBhvr>
                                      <p:tavLst>
                                        <p:tav tm="0">
                                          <p:val>
                                            <p:fltVal val="0"/>
                                          </p:val>
                                        </p:tav>
                                        <p:tav tm="100000">
                                          <p:val>
                                            <p:strVal val="#ppt_w"/>
                                          </p:val>
                                        </p:tav>
                                      </p:tavLst>
                                    </p:anim>
                                    <p:anim calcmode="lin" valueType="num">
                                      <p:cBhvr>
                                        <p:cTn id="37" dur="500" fill="hold"/>
                                        <p:tgtEl>
                                          <p:spTgt spid="32"/>
                                        </p:tgtEl>
                                        <p:attrNameLst>
                                          <p:attrName>ppt_h</p:attrName>
                                        </p:attrNameLst>
                                      </p:cBhvr>
                                      <p:tavLst>
                                        <p:tav tm="0">
                                          <p:val>
                                            <p:fltVal val="0"/>
                                          </p:val>
                                        </p:tav>
                                        <p:tav tm="100000">
                                          <p:val>
                                            <p:strVal val="#ppt_h"/>
                                          </p:val>
                                        </p:tav>
                                      </p:tavLst>
                                    </p:anim>
                                    <p:animEffect transition="in" filter="fade">
                                      <p:cBhvr>
                                        <p:cTn id="38" dur="500"/>
                                        <p:tgtEl>
                                          <p:spTgt spid="32"/>
                                        </p:tgtEl>
                                      </p:cBhvr>
                                    </p:animEffect>
                                  </p:childTnLst>
                                </p:cTn>
                              </p:par>
                            </p:childTnLst>
                          </p:cTn>
                        </p:par>
                        <p:par>
                          <p:cTn id="39" fill="hold">
                            <p:stCondLst>
                              <p:cond delay="4500"/>
                            </p:stCondLst>
                            <p:childTnLst>
                              <p:par>
                                <p:cTn id="40" presetID="42" presetClass="entr" presetSubtype="0"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anim calcmode="lin" valueType="num">
                                      <p:cBhvr>
                                        <p:cTn id="48" dur="1000" fill="hold"/>
                                        <p:tgtEl>
                                          <p:spTgt spid="26"/>
                                        </p:tgtEl>
                                        <p:attrNameLst>
                                          <p:attrName>ppt_x</p:attrName>
                                        </p:attrNameLst>
                                      </p:cBhvr>
                                      <p:tavLst>
                                        <p:tav tm="0">
                                          <p:val>
                                            <p:strVal val="#ppt_x"/>
                                          </p:val>
                                        </p:tav>
                                        <p:tav tm="100000">
                                          <p:val>
                                            <p:strVal val="#ppt_x"/>
                                          </p:val>
                                        </p:tav>
                                      </p:tavLst>
                                    </p:anim>
                                    <p:anim calcmode="lin" valueType="num">
                                      <p:cBhvr>
                                        <p:cTn id="49" dur="1000" fill="hold"/>
                                        <p:tgtEl>
                                          <p:spTgt spid="26"/>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53" presetClass="entr" presetSubtype="16" fill="hold"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1000" fill="hold"/>
                                        <p:tgtEl>
                                          <p:spTgt spid="22"/>
                                        </p:tgtEl>
                                        <p:attrNameLst>
                                          <p:attrName>ppt_w</p:attrName>
                                        </p:attrNameLst>
                                      </p:cBhvr>
                                      <p:tavLst>
                                        <p:tav tm="0">
                                          <p:val>
                                            <p:fltVal val="0"/>
                                          </p:val>
                                        </p:tav>
                                        <p:tav tm="100000">
                                          <p:val>
                                            <p:strVal val="#ppt_w"/>
                                          </p:val>
                                        </p:tav>
                                      </p:tavLst>
                                    </p:anim>
                                    <p:anim calcmode="lin" valueType="num">
                                      <p:cBhvr>
                                        <p:cTn id="54" dur="1000" fill="hold"/>
                                        <p:tgtEl>
                                          <p:spTgt spid="22"/>
                                        </p:tgtEl>
                                        <p:attrNameLst>
                                          <p:attrName>ppt_h</p:attrName>
                                        </p:attrNameLst>
                                      </p:cBhvr>
                                      <p:tavLst>
                                        <p:tav tm="0">
                                          <p:val>
                                            <p:fltVal val="0"/>
                                          </p:val>
                                        </p:tav>
                                        <p:tav tm="100000">
                                          <p:val>
                                            <p:strVal val="#ppt_h"/>
                                          </p:val>
                                        </p:tav>
                                      </p:tavLst>
                                    </p:anim>
                                    <p:animEffect transition="in" filter="fade">
                                      <p:cBhvr>
                                        <p:cTn id="55" dur="1000"/>
                                        <p:tgtEl>
                                          <p:spTgt spid="22"/>
                                        </p:tgtEl>
                                      </p:cBhvr>
                                    </p:animEffect>
                                  </p:childTnLst>
                                </p:cTn>
                              </p:par>
                            </p:childTnLst>
                          </p:cTn>
                        </p:par>
                        <p:par>
                          <p:cTn id="56" fill="hold">
                            <p:stCondLst>
                              <p:cond delay="6500"/>
                            </p:stCondLst>
                            <p:childTnLst>
                              <p:par>
                                <p:cTn id="57" presetID="22" presetClass="entr" presetSubtype="2"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wipe(right)">
                                      <p:cBhvr>
                                        <p:cTn id="59" dur="1000"/>
                                        <p:tgtEl>
                                          <p:spTgt spid="25"/>
                                        </p:tgtEl>
                                      </p:cBhvr>
                                    </p:animEffect>
                                  </p:childTnLst>
                                </p:cTn>
                              </p:par>
                            </p:childTnLst>
                          </p:cTn>
                        </p:par>
                        <p:par>
                          <p:cTn id="60" fill="hold">
                            <p:stCondLst>
                              <p:cond delay="7500"/>
                            </p:stCondLst>
                            <p:childTnLst>
                              <p:par>
                                <p:cTn id="61" presetID="53" presetClass="entr" presetSubtype="16" fill="hold" grpId="0" nodeType="after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p:cTn id="63" dur="500" fill="hold"/>
                                        <p:tgtEl>
                                          <p:spTgt spid="33"/>
                                        </p:tgtEl>
                                        <p:attrNameLst>
                                          <p:attrName>ppt_w</p:attrName>
                                        </p:attrNameLst>
                                      </p:cBhvr>
                                      <p:tavLst>
                                        <p:tav tm="0">
                                          <p:val>
                                            <p:fltVal val="0"/>
                                          </p:val>
                                        </p:tav>
                                        <p:tav tm="100000">
                                          <p:val>
                                            <p:strVal val="#ppt_w"/>
                                          </p:val>
                                        </p:tav>
                                      </p:tavLst>
                                    </p:anim>
                                    <p:anim calcmode="lin" valueType="num">
                                      <p:cBhvr>
                                        <p:cTn id="64" dur="500" fill="hold"/>
                                        <p:tgtEl>
                                          <p:spTgt spid="33"/>
                                        </p:tgtEl>
                                        <p:attrNameLst>
                                          <p:attrName>ppt_h</p:attrName>
                                        </p:attrNameLst>
                                      </p:cBhvr>
                                      <p:tavLst>
                                        <p:tav tm="0">
                                          <p:val>
                                            <p:fltVal val="0"/>
                                          </p:val>
                                        </p:tav>
                                        <p:tav tm="100000">
                                          <p:val>
                                            <p:strVal val="#ppt_h"/>
                                          </p:val>
                                        </p:tav>
                                      </p:tavLst>
                                    </p:anim>
                                    <p:animEffect transition="in" filter="fade">
                                      <p:cBhvr>
                                        <p:cTn id="65" dur="500"/>
                                        <p:tgtEl>
                                          <p:spTgt spid="33"/>
                                        </p:tgtEl>
                                      </p:cBhvr>
                                    </p:animEffect>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fade">
                                      <p:cBhvr>
                                        <p:cTn id="69" dur="1000"/>
                                        <p:tgtEl>
                                          <p:spTgt spid="14"/>
                                        </p:tgtEl>
                                      </p:cBhvr>
                                    </p:animEffect>
                                    <p:anim calcmode="lin" valueType="num">
                                      <p:cBhvr>
                                        <p:cTn id="70" dur="1000" fill="hold"/>
                                        <p:tgtEl>
                                          <p:spTgt spid="14"/>
                                        </p:tgtEl>
                                        <p:attrNameLst>
                                          <p:attrName>ppt_x</p:attrName>
                                        </p:attrNameLst>
                                      </p:cBhvr>
                                      <p:tavLst>
                                        <p:tav tm="0">
                                          <p:val>
                                            <p:strVal val="#ppt_x"/>
                                          </p:val>
                                        </p:tav>
                                        <p:tav tm="100000">
                                          <p:val>
                                            <p:strVal val="#ppt_x"/>
                                          </p:val>
                                        </p:tav>
                                      </p:tavLst>
                                    </p:anim>
                                    <p:anim calcmode="lin" valueType="num">
                                      <p:cBhvr>
                                        <p:cTn id="71" dur="1000" fill="hold"/>
                                        <p:tgtEl>
                                          <p:spTgt spid="14"/>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1000"/>
                                        <p:tgtEl>
                                          <p:spTgt spid="28"/>
                                        </p:tgtEl>
                                      </p:cBhvr>
                                    </p:animEffect>
                                    <p:anim calcmode="lin" valueType="num">
                                      <p:cBhvr>
                                        <p:cTn id="75" dur="1000" fill="hold"/>
                                        <p:tgtEl>
                                          <p:spTgt spid="28"/>
                                        </p:tgtEl>
                                        <p:attrNameLst>
                                          <p:attrName>ppt_x</p:attrName>
                                        </p:attrNameLst>
                                      </p:cBhvr>
                                      <p:tavLst>
                                        <p:tav tm="0">
                                          <p:val>
                                            <p:strVal val="#ppt_x"/>
                                          </p:val>
                                        </p:tav>
                                        <p:tav tm="100000">
                                          <p:val>
                                            <p:strVal val="#ppt_x"/>
                                          </p:val>
                                        </p:tav>
                                      </p:tavLst>
                                    </p:anim>
                                    <p:anim calcmode="lin" valueType="num">
                                      <p:cBhvr>
                                        <p:cTn id="76" dur="1000" fill="hold"/>
                                        <p:tgtEl>
                                          <p:spTgt spid="28"/>
                                        </p:tgtEl>
                                        <p:attrNameLst>
                                          <p:attrName>ppt_y</p:attrName>
                                        </p:attrNameLst>
                                      </p:cBhvr>
                                      <p:tavLst>
                                        <p:tav tm="0">
                                          <p:val>
                                            <p:strVal val="#ppt_y+.1"/>
                                          </p:val>
                                        </p:tav>
                                        <p:tav tm="100000">
                                          <p:val>
                                            <p:strVal val="#ppt_y"/>
                                          </p:val>
                                        </p:tav>
                                      </p:tavLst>
                                    </p:anim>
                                  </p:childTnLst>
                                </p:cTn>
                              </p:par>
                            </p:childTnLst>
                          </p:cTn>
                        </p:par>
                        <p:par>
                          <p:cTn id="77" fill="hold">
                            <p:stCondLst>
                              <p:cond delay="9000"/>
                            </p:stCondLst>
                            <p:childTnLst>
                              <p:par>
                                <p:cTn id="78" presetID="53" presetClass="entr" presetSubtype="16" fill="hold" nodeType="after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p:cTn id="80" dur="1000" fill="hold"/>
                                        <p:tgtEl>
                                          <p:spTgt spid="18"/>
                                        </p:tgtEl>
                                        <p:attrNameLst>
                                          <p:attrName>ppt_w</p:attrName>
                                        </p:attrNameLst>
                                      </p:cBhvr>
                                      <p:tavLst>
                                        <p:tav tm="0">
                                          <p:val>
                                            <p:fltVal val="0"/>
                                          </p:val>
                                        </p:tav>
                                        <p:tav tm="100000">
                                          <p:val>
                                            <p:strVal val="#ppt_w"/>
                                          </p:val>
                                        </p:tav>
                                      </p:tavLst>
                                    </p:anim>
                                    <p:anim calcmode="lin" valueType="num">
                                      <p:cBhvr>
                                        <p:cTn id="81" dur="1000" fill="hold"/>
                                        <p:tgtEl>
                                          <p:spTgt spid="18"/>
                                        </p:tgtEl>
                                        <p:attrNameLst>
                                          <p:attrName>ppt_h</p:attrName>
                                        </p:attrNameLst>
                                      </p:cBhvr>
                                      <p:tavLst>
                                        <p:tav tm="0">
                                          <p:val>
                                            <p:fltVal val="0"/>
                                          </p:val>
                                        </p:tav>
                                        <p:tav tm="100000">
                                          <p:val>
                                            <p:strVal val="#ppt_h"/>
                                          </p:val>
                                        </p:tav>
                                      </p:tavLst>
                                    </p:anim>
                                    <p:animEffect transition="in" filter="fade">
                                      <p:cBhvr>
                                        <p:cTn id="82" dur="1000"/>
                                        <p:tgtEl>
                                          <p:spTgt spid="18"/>
                                        </p:tgtEl>
                                      </p:cBhvr>
                                    </p:animEffect>
                                  </p:childTnLst>
                                </p:cTn>
                              </p:par>
                            </p:childTnLst>
                          </p:cTn>
                        </p:par>
                        <p:par>
                          <p:cTn id="83" fill="hold">
                            <p:stCondLst>
                              <p:cond delay="10000"/>
                            </p:stCondLst>
                            <p:childTnLst>
                              <p:par>
                                <p:cTn id="84" presetID="22" presetClass="entr" presetSubtype="8" fill="hold" grpId="0" nodeType="afterEffect">
                                  <p:stCondLst>
                                    <p:cond delay="0"/>
                                  </p:stCondLst>
                                  <p:childTnLst>
                                    <p:set>
                                      <p:cBhvr>
                                        <p:cTn id="85" dur="1" fill="hold">
                                          <p:stCondLst>
                                            <p:cond delay="0"/>
                                          </p:stCondLst>
                                        </p:cTn>
                                        <p:tgtEl>
                                          <p:spTgt spid="21"/>
                                        </p:tgtEl>
                                        <p:attrNameLst>
                                          <p:attrName>style.visibility</p:attrName>
                                        </p:attrNameLst>
                                      </p:cBhvr>
                                      <p:to>
                                        <p:strVal val="visible"/>
                                      </p:to>
                                    </p:set>
                                    <p:animEffect transition="in" filter="wipe(left)">
                                      <p:cBhvr>
                                        <p:cTn id="86" dur="1000"/>
                                        <p:tgtEl>
                                          <p:spTgt spid="21"/>
                                        </p:tgtEl>
                                      </p:cBhvr>
                                    </p:animEffect>
                                  </p:childTnLst>
                                </p:cTn>
                              </p:par>
                            </p:childTnLst>
                          </p:cTn>
                        </p:par>
                        <p:par>
                          <p:cTn id="87" fill="hold">
                            <p:stCondLst>
                              <p:cond delay="11000"/>
                            </p:stCondLst>
                            <p:childTnLst>
                              <p:par>
                                <p:cTn id="88" presetID="22" presetClass="entr" presetSubtype="8" fill="hold" nodeType="afterEffect">
                                  <p:stCondLst>
                                    <p:cond delay="0"/>
                                  </p:stCondLst>
                                  <p:childTnLst>
                                    <p:set>
                                      <p:cBhvr>
                                        <p:cTn id="89" dur="1" fill="hold">
                                          <p:stCondLst>
                                            <p:cond delay="0"/>
                                          </p:stCondLst>
                                        </p:cTn>
                                        <p:tgtEl>
                                          <p:spTgt spid="34"/>
                                        </p:tgtEl>
                                        <p:attrNameLst>
                                          <p:attrName>style.visibility</p:attrName>
                                        </p:attrNameLst>
                                      </p:cBhvr>
                                      <p:to>
                                        <p:strVal val="visible"/>
                                      </p:to>
                                    </p:set>
                                    <p:animEffect transition="in" filter="wipe(left)">
                                      <p:cBhvr>
                                        <p:cTn id="90" dur="500"/>
                                        <p:tgtEl>
                                          <p:spTgt spid="34"/>
                                        </p:tgtEl>
                                      </p:cBhvr>
                                    </p:animEffect>
                                  </p:childTnLst>
                                </p:cTn>
                              </p:par>
                            </p:childTnLst>
                          </p:cTn>
                        </p:par>
                        <p:par>
                          <p:cTn id="91" fill="hold">
                            <p:stCondLst>
                              <p:cond delay="11500"/>
                            </p:stCondLst>
                            <p:childTnLst>
                              <p:par>
                                <p:cTn id="92" presetID="53" presetClass="entr" presetSubtype="16" fill="hold" grpId="0" nodeType="afterEffect">
                                  <p:stCondLst>
                                    <p:cond delay="0"/>
                                  </p:stCondLst>
                                  <p:childTnLst>
                                    <p:set>
                                      <p:cBhvr>
                                        <p:cTn id="93" dur="1" fill="hold">
                                          <p:stCondLst>
                                            <p:cond delay="0"/>
                                          </p:stCondLst>
                                        </p:cTn>
                                        <p:tgtEl>
                                          <p:spTgt spid="35"/>
                                        </p:tgtEl>
                                        <p:attrNameLst>
                                          <p:attrName>style.visibility</p:attrName>
                                        </p:attrNameLst>
                                      </p:cBhvr>
                                      <p:to>
                                        <p:strVal val="visible"/>
                                      </p:to>
                                    </p:set>
                                    <p:anim calcmode="lin" valueType="num">
                                      <p:cBhvr>
                                        <p:cTn id="94" dur="500" fill="hold"/>
                                        <p:tgtEl>
                                          <p:spTgt spid="35"/>
                                        </p:tgtEl>
                                        <p:attrNameLst>
                                          <p:attrName>ppt_w</p:attrName>
                                        </p:attrNameLst>
                                      </p:cBhvr>
                                      <p:tavLst>
                                        <p:tav tm="0">
                                          <p:val>
                                            <p:fltVal val="0"/>
                                          </p:val>
                                        </p:tav>
                                        <p:tav tm="100000">
                                          <p:val>
                                            <p:strVal val="#ppt_w"/>
                                          </p:val>
                                        </p:tav>
                                      </p:tavLst>
                                    </p:anim>
                                    <p:anim calcmode="lin" valueType="num">
                                      <p:cBhvr>
                                        <p:cTn id="95" dur="500" fill="hold"/>
                                        <p:tgtEl>
                                          <p:spTgt spid="35"/>
                                        </p:tgtEl>
                                        <p:attrNameLst>
                                          <p:attrName>ppt_h</p:attrName>
                                        </p:attrNameLst>
                                      </p:cBhvr>
                                      <p:tavLst>
                                        <p:tav tm="0">
                                          <p:val>
                                            <p:fltVal val="0"/>
                                          </p:val>
                                        </p:tav>
                                        <p:tav tm="100000">
                                          <p:val>
                                            <p:strVal val="#ppt_h"/>
                                          </p:val>
                                        </p:tav>
                                      </p:tavLst>
                                    </p:anim>
                                    <p:animEffect transition="in" filter="fade">
                                      <p:cBhvr>
                                        <p:cTn id="9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13" grpId="0" animBg="1"/>
      <p:bldP spid="14" grpId="0" animBg="1"/>
      <p:bldP spid="16" grpId="0"/>
      <p:bldP spid="21" grpId="0"/>
      <p:bldP spid="25" grpId="0"/>
      <p:bldP spid="26" grpId="0" animBg="1"/>
      <p:bldP spid="27" grpId="0" animBg="1"/>
      <p:bldP spid="28" grpId="0" animBg="1"/>
      <p:bldP spid="32" grpId="0"/>
      <p:bldP spid="33"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1291</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2018-11-28T18:12:49Z</dcterms:modified>
</cp:coreProperties>
</file>