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4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E4F54"/>
    <a:srgbClr val="4D4F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90"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30592652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Freeform 5"/>
          <p:cNvSpPr>
            <a:spLocks/>
          </p:cNvSpPr>
          <p:nvPr/>
        </p:nvSpPr>
        <p:spPr bwMode="auto">
          <a:xfrm>
            <a:off x="7969762" y="2392299"/>
            <a:ext cx="1138267" cy="1427211"/>
          </a:xfrm>
          <a:custGeom>
            <a:avLst/>
            <a:gdLst/>
            <a:ahLst/>
            <a:cxnLst>
              <a:cxn ang="0">
                <a:pos x="5" y="384"/>
              </a:cxn>
              <a:cxn ang="0">
                <a:pos x="27" y="336"/>
              </a:cxn>
              <a:cxn ang="0">
                <a:pos x="53" y="319"/>
              </a:cxn>
              <a:cxn ang="0">
                <a:pos x="87" y="303"/>
              </a:cxn>
              <a:cxn ang="0">
                <a:pos x="111" y="276"/>
              </a:cxn>
              <a:cxn ang="0">
                <a:pos x="129" y="233"/>
              </a:cxn>
              <a:cxn ang="0">
                <a:pos x="132" y="201"/>
              </a:cxn>
              <a:cxn ang="0">
                <a:pos x="132" y="185"/>
              </a:cxn>
              <a:cxn ang="0">
                <a:pos x="126" y="157"/>
              </a:cxn>
              <a:cxn ang="0">
                <a:pos x="143" y="137"/>
              </a:cxn>
              <a:cxn ang="0">
                <a:pos x="145" y="93"/>
              </a:cxn>
              <a:cxn ang="0">
                <a:pos x="130" y="63"/>
              </a:cxn>
              <a:cxn ang="0">
                <a:pos x="169" y="43"/>
              </a:cxn>
              <a:cxn ang="0">
                <a:pos x="211" y="37"/>
              </a:cxn>
              <a:cxn ang="0">
                <a:pos x="227" y="8"/>
              </a:cxn>
              <a:cxn ang="0">
                <a:pos x="246" y="19"/>
              </a:cxn>
              <a:cxn ang="0">
                <a:pos x="249" y="60"/>
              </a:cxn>
              <a:cxn ang="0">
                <a:pos x="267" y="88"/>
              </a:cxn>
              <a:cxn ang="0">
                <a:pos x="286" y="115"/>
              </a:cxn>
              <a:cxn ang="0">
                <a:pos x="308" y="140"/>
              </a:cxn>
              <a:cxn ang="0">
                <a:pos x="319" y="159"/>
              </a:cxn>
              <a:cxn ang="0">
                <a:pos x="340" y="152"/>
              </a:cxn>
              <a:cxn ang="0">
                <a:pos x="363" y="150"/>
              </a:cxn>
              <a:cxn ang="0">
                <a:pos x="384" y="160"/>
              </a:cxn>
              <a:cxn ang="0">
                <a:pos x="389" y="190"/>
              </a:cxn>
              <a:cxn ang="0">
                <a:pos x="415" y="194"/>
              </a:cxn>
              <a:cxn ang="0">
                <a:pos x="445" y="189"/>
              </a:cxn>
              <a:cxn ang="0">
                <a:pos x="463" y="188"/>
              </a:cxn>
              <a:cxn ang="0">
                <a:pos x="481" y="209"/>
              </a:cxn>
              <a:cxn ang="0">
                <a:pos x="483" y="237"/>
              </a:cxn>
              <a:cxn ang="0">
                <a:pos x="475" y="266"/>
              </a:cxn>
              <a:cxn ang="0">
                <a:pos x="457" y="279"/>
              </a:cxn>
              <a:cxn ang="0">
                <a:pos x="461" y="309"/>
              </a:cxn>
              <a:cxn ang="0">
                <a:pos x="456" y="333"/>
              </a:cxn>
              <a:cxn ang="0">
                <a:pos x="462" y="363"/>
              </a:cxn>
              <a:cxn ang="0">
                <a:pos x="466" y="394"/>
              </a:cxn>
              <a:cxn ang="0">
                <a:pos x="476" y="436"/>
              </a:cxn>
              <a:cxn ang="0">
                <a:pos x="484" y="478"/>
              </a:cxn>
              <a:cxn ang="0">
                <a:pos x="479" y="513"/>
              </a:cxn>
              <a:cxn ang="0">
                <a:pos x="453" y="523"/>
              </a:cxn>
              <a:cxn ang="0">
                <a:pos x="427" y="532"/>
              </a:cxn>
              <a:cxn ang="0">
                <a:pos x="407" y="549"/>
              </a:cxn>
              <a:cxn ang="0">
                <a:pos x="409" y="568"/>
              </a:cxn>
              <a:cxn ang="0">
                <a:pos x="376" y="577"/>
              </a:cxn>
              <a:cxn ang="0">
                <a:pos x="344" y="601"/>
              </a:cxn>
              <a:cxn ang="0">
                <a:pos x="292" y="596"/>
              </a:cxn>
              <a:cxn ang="0">
                <a:pos x="270" y="608"/>
              </a:cxn>
              <a:cxn ang="0">
                <a:pos x="248" y="602"/>
              </a:cxn>
              <a:cxn ang="0">
                <a:pos x="219" y="615"/>
              </a:cxn>
              <a:cxn ang="0">
                <a:pos x="196" y="613"/>
              </a:cxn>
              <a:cxn ang="0">
                <a:pos x="182" y="597"/>
              </a:cxn>
              <a:cxn ang="0">
                <a:pos x="164" y="571"/>
              </a:cxn>
              <a:cxn ang="0">
                <a:pos x="133" y="536"/>
              </a:cxn>
              <a:cxn ang="0">
                <a:pos x="105" y="489"/>
              </a:cxn>
              <a:cxn ang="0">
                <a:pos x="78" y="459"/>
              </a:cxn>
              <a:cxn ang="0">
                <a:pos x="59" y="476"/>
              </a:cxn>
              <a:cxn ang="0">
                <a:pos x="34" y="446"/>
              </a:cxn>
              <a:cxn ang="0">
                <a:pos x="5" y="423"/>
              </a:cxn>
            </a:cxnLst>
            <a:rect l="0" t="0" r="r" b="b"/>
            <a:pathLst>
              <a:path w="492" h="618">
                <a:moveTo>
                  <a:pt x="2" y="420"/>
                </a:moveTo>
                <a:cubicBezTo>
                  <a:pt x="2" y="420"/>
                  <a:pt x="2" y="420"/>
                  <a:pt x="2" y="420"/>
                </a:cubicBezTo>
                <a:cubicBezTo>
                  <a:pt x="0" y="416"/>
                  <a:pt x="1" y="407"/>
                  <a:pt x="2" y="403"/>
                </a:cubicBezTo>
                <a:cubicBezTo>
                  <a:pt x="2" y="400"/>
                  <a:pt x="4" y="394"/>
                  <a:pt x="5" y="391"/>
                </a:cubicBezTo>
                <a:cubicBezTo>
                  <a:pt x="5" y="389"/>
                  <a:pt x="4" y="385"/>
                  <a:pt x="5" y="384"/>
                </a:cubicBezTo>
                <a:cubicBezTo>
                  <a:pt x="6" y="382"/>
                  <a:pt x="11" y="380"/>
                  <a:pt x="13" y="379"/>
                </a:cubicBezTo>
                <a:cubicBezTo>
                  <a:pt x="15" y="377"/>
                  <a:pt x="18" y="371"/>
                  <a:pt x="19" y="369"/>
                </a:cubicBezTo>
                <a:cubicBezTo>
                  <a:pt x="20" y="366"/>
                  <a:pt x="19" y="361"/>
                  <a:pt x="19" y="359"/>
                </a:cubicBezTo>
                <a:cubicBezTo>
                  <a:pt x="20" y="355"/>
                  <a:pt x="22" y="348"/>
                  <a:pt x="23" y="345"/>
                </a:cubicBezTo>
                <a:cubicBezTo>
                  <a:pt x="24" y="343"/>
                  <a:pt x="26" y="339"/>
                  <a:pt x="27" y="336"/>
                </a:cubicBezTo>
                <a:cubicBezTo>
                  <a:pt x="28" y="333"/>
                  <a:pt x="26" y="327"/>
                  <a:pt x="27" y="324"/>
                </a:cubicBezTo>
                <a:cubicBezTo>
                  <a:pt x="28" y="322"/>
                  <a:pt x="31" y="318"/>
                  <a:pt x="34" y="317"/>
                </a:cubicBezTo>
                <a:cubicBezTo>
                  <a:pt x="35" y="316"/>
                  <a:pt x="39" y="316"/>
                  <a:pt x="41" y="317"/>
                </a:cubicBezTo>
                <a:cubicBezTo>
                  <a:pt x="43" y="317"/>
                  <a:pt x="46" y="319"/>
                  <a:pt x="48" y="320"/>
                </a:cubicBezTo>
                <a:cubicBezTo>
                  <a:pt x="49" y="320"/>
                  <a:pt x="52" y="320"/>
                  <a:pt x="53" y="319"/>
                </a:cubicBezTo>
                <a:cubicBezTo>
                  <a:pt x="55" y="318"/>
                  <a:pt x="55" y="312"/>
                  <a:pt x="56" y="310"/>
                </a:cubicBezTo>
                <a:cubicBezTo>
                  <a:pt x="58" y="309"/>
                  <a:pt x="63" y="308"/>
                  <a:pt x="65" y="308"/>
                </a:cubicBezTo>
                <a:cubicBezTo>
                  <a:pt x="66" y="308"/>
                  <a:pt x="69" y="308"/>
                  <a:pt x="71" y="308"/>
                </a:cubicBezTo>
                <a:cubicBezTo>
                  <a:pt x="73" y="307"/>
                  <a:pt x="76" y="304"/>
                  <a:pt x="77" y="303"/>
                </a:cubicBezTo>
                <a:cubicBezTo>
                  <a:pt x="80" y="303"/>
                  <a:pt x="84" y="304"/>
                  <a:pt x="87" y="303"/>
                </a:cubicBezTo>
                <a:cubicBezTo>
                  <a:pt x="88" y="303"/>
                  <a:pt x="90" y="300"/>
                  <a:pt x="91" y="298"/>
                </a:cubicBezTo>
                <a:cubicBezTo>
                  <a:pt x="91" y="296"/>
                  <a:pt x="90" y="292"/>
                  <a:pt x="91" y="290"/>
                </a:cubicBezTo>
                <a:cubicBezTo>
                  <a:pt x="91" y="288"/>
                  <a:pt x="93" y="284"/>
                  <a:pt x="95" y="283"/>
                </a:cubicBezTo>
                <a:cubicBezTo>
                  <a:pt x="97" y="282"/>
                  <a:pt x="103" y="283"/>
                  <a:pt x="105" y="282"/>
                </a:cubicBezTo>
                <a:cubicBezTo>
                  <a:pt x="107" y="281"/>
                  <a:pt x="110" y="278"/>
                  <a:pt x="111" y="276"/>
                </a:cubicBezTo>
                <a:cubicBezTo>
                  <a:pt x="113" y="273"/>
                  <a:pt x="113" y="267"/>
                  <a:pt x="114" y="264"/>
                </a:cubicBezTo>
                <a:cubicBezTo>
                  <a:pt x="115" y="262"/>
                  <a:pt x="118" y="259"/>
                  <a:pt x="119" y="257"/>
                </a:cubicBezTo>
                <a:cubicBezTo>
                  <a:pt x="119" y="255"/>
                  <a:pt x="115" y="250"/>
                  <a:pt x="116" y="248"/>
                </a:cubicBezTo>
                <a:cubicBezTo>
                  <a:pt x="118" y="245"/>
                  <a:pt x="124" y="245"/>
                  <a:pt x="126" y="244"/>
                </a:cubicBezTo>
                <a:cubicBezTo>
                  <a:pt x="128" y="242"/>
                  <a:pt x="129" y="236"/>
                  <a:pt x="129" y="233"/>
                </a:cubicBezTo>
                <a:cubicBezTo>
                  <a:pt x="129" y="232"/>
                  <a:pt x="128" y="228"/>
                  <a:pt x="128" y="227"/>
                </a:cubicBezTo>
                <a:cubicBezTo>
                  <a:pt x="128" y="224"/>
                  <a:pt x="132" y="218"/>
                  <a:pt x="131" y="216"/>
                </a:cubicBezTo>
                <a:cubicBezTo>
                  <a:pt x="130" y="214"/>
                  <a:pt x="124" y="213"/>
                  <a:pt x="124" y="212"/>
                </a:cubicBezTo>
                <a:cubicBezTo>
                  <a:pt x="123" y="210"/>
                  <a:pt x="127" y="206"/>
                  <a:pt x="128" y="205"/>
                </a:cubicBezTo>
                <a:cubicBezTo>
                  <a:pt x="129" y="204"/>
                  <a:pt x="132" y="202"/>
                  <a:pt x="132" y="201"/>
                </a:cubicBezTo>
                <a:cubicBezTo>
                  <a:pt x="133" y="199"/>
                  <a:pt x="131" y="196"/>
                  <a:pt x="132" y="194"/>
                </a:cubicBezTo>
                <a:cubicBezTo>
                  <a:pt x="133" y="193"/>
                  <a:pt x="137" y="193"/>
                  <a:pt x="138" y="192"/>
                </a:cubicBezTo>
                <a:cubicBezTo>
                  <a:pt x="139" y="191"/>
                  <a:pt x="140" y="188"/>
                  <a:pt x="139" y="187"/>
                </a:cubicBezTo>
                <a:cubicBezTo>
                  <a:pt x="139" y="186"/>
                  <a:pt x="137" y="185"/>
                  <a:pt x="136" y="185"/>
                </a:cubicBezTo>
                <a:cubicBezTo>
                  <a:pt x="135" y="184"/>
                  <a:pt x="133" y="185"/>
                  <a:pt x="132" y="185"/>
                </a:cubicBezTo>
                <a:cubicBezTo>
                  <a:pt x="130" y="184"/>
                  <a:pt x="129" y="182"/>
                  <a:pt x="128" y="180"/>
                </a:cubicBezTo>
                <a:cubicBezTo>
                  <a:pt x="127" y="179"/>
                  <a:pt x="127" y="179"/>
                  <a:pt x="127" y="179"/>
                </a:cubicBezTo>
                <a:cubicBezTo>
                  <a:pt x="126" y="177"/>
                  <a:pt x="125" y="172"/>
                  <a:pt x="125" y="170"/>
                </a:cubicBezTo>
                <a:cubicBezTo>
                  <a:pt x="125" y="169"/>
                  <a:pt x="128" y="166"/>
                  <a:pt x="128" y="164"/>
                </a:cubicBezTo>
                <a:cubicBezTo>
                  <a:pt x="128" y="162"/>
                  <a:pt x="127" y="159"/>
                  <a:pt x="126" y="157"/>
                </a:cubicBezTo>
                <a:cubicBezTo>
                  <a:pt x="126" y="156"/>
                  <a:pt x="123" y="155"/>
                  <a:pt x="123" y="154"/>
                </a:cubicBezTo>
                <a:cubicBezTo>
                  <a:pt x="121" y="153"/>
                  <a:pt x="119" y="149"/>
                  <a:pt x="119" y="147"/>
                </a:cubicBezTo>
                <a:cubicBezTo>
                  <a:pt x="119" y="145"/>
                  <a:pt x="123" y="141"/>
                  <a:pt x="125" y="140"/>
                </a:cubicBezTo>
                <a:cubicBezTo>
                  <a:pt x="127" y="139"/>
                  <a:pt x="132" y="141"/>
                  <a:pt x="135" y="141"/>
                </a:cubicBezTo>
                <a:cubicBezTo>
                  <a:pt x="137" y="141"/>
                  <a:pt x="141" y="138"/>
                  <a:pt x="143" y="137"/>
                </a:cubicBezTo>
                <a:cubicBezTo>
                  <a:pt x="144" y="135"/>
                  <a:pt x="147" y="131"/>
                  <a:pt x="148" y="129"/>
                </a:cubicBezTo>
                <a:cubicBezTo>
                  <a:pt x="150" y="126"/>
                  <a:pt x="153" y="120"/>
                  <a:pt x="153" y="117"/>
                </a:cubicBezTo>
                <a:cubicBezTo>
                  <a:pt x="154" y="114"/>
                  <a:pt x="154" y="108"/>
                  <a:pt x="152" y="105"/>
                </a:cubicBezTo>
                <a:cubicBezTo>
                  <a:pt x="151" y="104"/>
                  <a:pt x="149" y="103"/>
                  <a:pt x="148" y="102"/>
                </a:cubicBezTo>
                <a:cubicBezTo>
                  <a:pt x="147" y="100"/>
                  <a:pt x="146" y="95"/>
                  <a:pt x="145" y="93"/>
                </a:cubicBezTo>
                <a:cubicBezTo>
                  <a:pt x="144" y="91"/>
                  <a:pt x="143" y="86"/>
                  <a:pt x="141" y="84"/>
                </a:cubicBezTo>
                <a:cubicBezTo>
                  <a:pt x="140" y="83"/>
                  <a:pt x="137" y="84"/>
                  <a:pt x="136" y="83"/>
                </a:cubicBezTo>
                <a:cubicBezTo>
                  <a:pt x="134" y="82"/>
                  <a:pt x="131" y="79"/>
                  <a:pt x="130" y="77"/>
                </a:cubicBezTo>
                <a:cubicBezTo>
                  <a:pt x="129" y="75"/>
                  <a:pt x="128" y="70"/>
                  <a:pt x="128" y="67"/>
                </a:cubicBezTo>
                <a:cubicBezTo>
                  <a:pt x="128" y="66"/>
                  <a:pt x="129" y="64"/>
                  <a:pt x="130" y="63"/>
                </a:cubicBezTo>
                <a:cubicBezTo>
                  <a:pt x="131" y="61"/>
                  <a:pt x="132" y="60"/>
                  <a:pt x="133" y="59"/>
                </a:cubicBezTo>
                <a:cubicBezTo>
                  <a:pt x="134" y="57"/>
                  <a:pt x="138" y="55"/>
                  <a:pt x="141" y="54"/>
                </a:cubicBezTo>
                <a:cubicBezTo>
                  <a:pt x="144" y="53"/>
                  <a:pt x="150" y="54"/>
                  <a:pt x="153" y="53"/>
                </a:cubicBezTo>
                <a:cubicBezTo>
                  <a:pt x="156" y="52"/>
                  <a:pt x="159" y="47"/>
                  <a:pt x="162" y="46"/>
                </a:cubicBezTo>
                <a:cubicBezTo>
                  <a:pt x="163" y="45"/>
                  <a:pt x="167" y="43"/>
                  <a:pt x="169" y="43"/>
                </a:cubicBezTo>
                <a:cubicBezTo>
                  <a:pt x="171" y="42"/>
                  <a:pt x="175" y="42"/>
                  <a:pt x="177" y="42"/>
                </a:cubicBezTo>
                <a:cubicBezTo>
                  <a:pt x="180" y="42"/>
                  <a:pt x="187" y="39"/>
                  <a:pt x="190" y="40"/>
                </a:cubicBezTo>
                <a:cubicBezTo>
                  <a:pt x="192" y="41"/>
                  <a:pt x="193" y="44"/>
                  <a:pt x="195" y="45"/>
                </a:cubicBezTo>
                <a:cubicBezTo>
                  <a:pt x="196" y="45"/>
                  <a:pt x="199" y="44"/>
                  <a:pt x="201" y="43"/>
                </a:cubicBezTo>
                <a:cubicBezTo>
                  <a:pt x="204" y="42"/>
                  <a:pt x="209" y="39"/>
                  <a:pt x="211" y="37"/>
                </a:cubicBezTo>
                <a:cubicBezTo>
                  <a:pt x="212" y="36"/>
                  <a:pt x="213" y="32"/>
                  <a:pt x="214" y="31"/>
                </a:cubicBezTo>
                <a:cubicBezTo>
                  <a:pt x="215" y="29"/>
                  <a:pt x="216" y="24"/>
                  <a:pt x="217" y="22"/>
                </a:cubicBezTo>
                <a:cubicBezTo>
                  <a:pt x="219" y="21"/>
                  <a:pt x="223" y="21"/>
                  <a:pt x="225" y="19"/>
                </a:cubicBezTo>
                <a:cubicBezTo>
                  <a:pt x="226" y="19"/>
                  <a:pt x="229" y="16"/>
                  <a:pt x="229" y="15"/>
                </a:cubicBezTo>
                <a:cubicBezTo>
                  <a:pt x="229" y="13"/>
                  <a:pt x="227" y="10"/>
                  <a:pt x="227" y="8"/>
                </a:cubicBezTo>
                <a:cubicBezTo>
                  <a:pt x="227" y="6"/>
                  <a:pt x="229" y="4"/>
                  <a:pt x="230" y="3"/>
                </a:cubicBezTo>
                <a:cubicBezTo>
                  <a:pt x="231" y="2"/>
                  <a:pt x="234" y="1"/>
                  <a:pt x="236" y="0"/>
                </a:cubicBezTo>
                <a:cubicBezTo>
                  <a:pt x="237" y="2"/>
                  <a:pt x="239" y="4"/>
                  <a:pt x="240" y="5"/>
                </a:cubicBezTo>
                <a:cubicBezTo>
                  <a:pt x="240" y="7"/>
                  <a:pt x="239" y="10"/>
                  <a:pt x="240" y="11"/>
                </a:cubicBezTo>
                <a:cubicBezTo>
                  <a:pt x="240" y="14"/>
                  <a:pt x="245" y="17"/>
                  <a:pt x="246" y="19"/>
                </a:cubicBezTo>
                <a:cubicBezTo>
                  <a:pt x="246" y="21"/>
                  <a:pt x="247" y="24"/>
                  <a:pt x="247" y="25"/>
                </a:cubicBezTo>
                <a:cubicBezTo>
                  <a:pt x="247" y="27"/>
                  <a:pt x="245" y="32"/>
                  <a:pt x="246" y="34"/>
                </a:cubicBezTo>
                <a:cubicBezTo>
                  <a:pt x="246" y="35"/>
                  <a:pt x="248" y="38"/>
                  <a:pt x="249" y="39"/>
                </a:cubicBezTo>
                <a:cubicBezTo>
                  <a:pt x="250" y="42"/>
                  <a:pt x="252" y="46"/>
                  <a:pt x="252" y="49"/>
                </a:cubicBezTo>
                <a:cubicBezTo>
                  <a:pt x="252" y="52"/>
                  <a:pt x="248" y="57"/>
                  <a:pt x="249" y="60"/>
                </a:cubicBezTo>
                <a:cubicBezTo>
                  <a:pt x="249" y="61"/>
                  <a:pt x="253" y="62"/>
                  <a:pt x="254" y="63"/>
                </a:cubicBezTo>
                <a:cubicBezTo>
                  <a:pt x="255" y="65"/>
                  <a:pt x="255" y="70"/>
                  <a:pt x="257" y="72"/>
                </a:cubicBezTo>
                <a:cubicBezTo>
                  <a:pt x="257" y="72"/>
                  <a:pt x="260" y="73"/>
                  <a:pt x="260" y="74"/>
                </a:cubicBezTo>
                <a:cubicBezTo>
                  <a:pt x="262" y="75"/>
                  <a:pt x="265" y="78"/>
                  <a:pt x="266" y="80"/>
                </a:cubicBezTo>
                <a:cubicBezTo>
                  <a:pt x="267" y="81"/>
                  <a:pt x="266" y="86"/>
                  <a:pt x="267" y="88"/>
                </a:cubicBezTo>
                <a:cubicBezTo>
                  <a:pt x="269" y="90"/>
                  <a:pt x="273" y="91"/>
                  <a:pt x="275" y="92"/>
                </a:cubicBezTo>
                <a:cubicBezTo>
                  <a:pt x="276" y="93"/>
                  <a:pt x="279" y="95"/>
                  <a:pt x="279" y="96"/>
                </a:cubicBezTo>
                <a:cubicBezTo>
                  <a:pt x="280" y="98"/>
                  <a:pt x="278" y="103"/>
                  <a:pt x="278" y="105"/>
                </a:cubicBezTo>
                <a:cubicBezTo>
                  <a:pt x="278" y="107"/>
                  <a:pt x="280" y="111"/>
                  <a:pt x="281" y="112"/>
                </a:cubicBezTo>
                <a:cubicBezTo>
                  <a:pt x="282" y="113"/>
                  <a:pt x="285" y="114"/>
                  <a:pt x="286" y="115"/>
                </a:cubicBezTo>
                <a:cubicBezTo>
                  <a:pt x="288" y="115"/>
                  <a:pt x="290" y="114"/>
                  <a:pt x="292" y="115"/>
                </a:cubicBezTo>
                <a:cubicBezTo>
                  <a:pt x="293" y="115"/>
                  <a:pt x="295" y="119"/>
                  <a:pt x="297" y="120"/>
                </a:cubicBezTo>
                <a:cubicBezTo>
                  <a:pt x="299" y="120"/>
                  <a:pt x="302" y="120"/>
                  <a:pt x="303" y="121"/>
                </a:cubicBezTo>
                <a:cubicBezTo>
                  <a:pt x="306" y="123"/>
                  <a:pt x="307" y="129"/>
                  <a:pt x="308" y="131"/>
                </a:cubicBezTo>
                <a:cubicBezTo>
                  <a:pt x="308" y="134"/>
                  <a:pt x="307" y="138"/>
                  <a:pt x="308" y="140"/>
                </a:cubicBezTo>
                <a:cubicBezTo>
                  <a:pt x="308" y="142"/>
                  <a:pt x="312" y="144"/>
                  <a:pt x="313" y="146"/>
                </a:cubicBezTo>
                <a:cubicBezTo>
                  <a:pt x="314" y="147"/>
                  <a:pt x="313" y="150"/>
                  <a:pt x="313" y="152"/>
                </a:cubicBezTo>
                <a:cubicBezTo>
                  <a:pt x="313" y="153"/>
                  <a:pt x="311" y="155"/>
                  <a:pt x="311" y="156"/>
                </a:cubicBezTo>
                <a:cubicBezTo>
                  <a:pt x="311" y="157"/>
                  <a:pt x="312" y="159"/>
                  <a:pt x="312" y="159"/>
                </a:cubicBezTo>
                <a:cubicBezTo>
                  <a:pt x="314" y="160"/>
                  <a:pt x="317" y="160"/>
                  <a:pt x="319" y="159"/>
                </a:cubicBezTo>
                <a:cubicBezTo>
                  <a:pt x="320" y="159"/>
                  <a:pt x="323" y="159"/>
                  <a:pt x="324" y="159"/>
                </a:cubicBezTo>
                <a:cubicBezTo>
                  <a:pt x="324" y="158"/>
                  <a:pt x="324" y="155"/>
                  <a:pt x="325" y="155"/>
                </a:cubicBezTo>
                <a:cubicBezTo>
                  <a:pt x="326" y="154"/>
                  <a:pt x="330" y="155"/>
                  <a:pt x="331" y="155"/>
                </a:cubicBezTo>
                <a:cubicBezTo>
                  <a:pt x="333" y="155"/>
                  <a:pt x="336" y="155"/>
                  <a:pt x="337" y="155"/>
                </a:cubicBezTo>
                <a:cubicBezTo>
                  <a:pt x="338" y="154"/>
                  <a:pt x="340" y="153"/>
                  <a:pt x="340" y="152"/>
                </a:cubicBezTo>
                <a:cubicBezTo>
                  <a:pt x="341" y="151"/>
                  <a:pt x="340" y="148"/>
                  <a:pt x="340" y="147"/>
                </a:cubicBezTo>
                <a:cubicBezTo>
                  <a:pt x="341" y="146"/>
                  <a:pt x="344" y="145"/>
                  <a:pt x="346" y="146"/>
                </a:cubicBezTo>
                <a:cubicBezTo>
                  <a:pt x="347" y="146"/>
                  <a:pt x="350" y="149"/>
                  <a:pt x="352" y="151"/>
                </a:cubicBezTo>
                <a:cubicBezTo>
                  <a:pt x="353" y="152"/>
                  <a:pt x="355" y="155"/>
                  <a:pt x="356" y="155"/>
                </a:cubicBezTo>
                <a:cubicBezTo>
                  <a:pt x="358" y="155"/>
                  <a:pt x="361" y="152"/>
                  <a:pt x="363" y="150"/>
                </a:cubicBezTo>
                <a:cubicBezTo>
                  <a:pt x="363" y="150"/>
                  <a:pt x="363" y="147"/>
                  <a:pt x="364" y="147"/>
                </a:cubicBezTo>
                <a:cubicBezTo>
                  <a:pt x="365" y="146"/>
                  <a:pt x="368" y="146"/>
                  <a:pt x="369" y="147"/>
                </a:cubicBezTo>
                <a:cubicBezTo>
                  <a:pt x="370" y="148"/>
                  <a:pt x="371" y="151"/>
                  <a:pt x="372" y="152"/>
                </a:cubicBezTo>
                <a:cubicBezTo>
                  <a:pt x="374" y="153"/>
                  <a:pt x="379" y="151"/>
                  <a:pt x="381" y="152"/>
                </a:cubicBezTo>
                <a:cubicBezTo>
                  <a:pt x="383" y="153"/>
                  <a:pt x="384" y="158"/>
                  <a:pt x="384" y="160"/>
                </a:cubicBezTo>
                <a:cubicBezTo>
                  <a:pt x="385" y="162"/>
                  <a:pt x="383" y="166"/>
                  <a:pt x="384" y="167"/>
                </a:cubicBezTo>
                <a:cubicBezTo>
                  <a:pt x="385" y="169"/>
                  <a:pt x="390" y="168"/>
                  <a:pt x="391" y="169"/>
                </a:cubicBezTo>
                <a:cubicBezTo>
                  <a:pt x="393" y="171"/>
                  <a:pt x="394" y="177"/>
                  <a:pt x="395" y="179"/>
                </a:cubicBezTo>
                <a:cubicBezTo>
                  <a:pt x="395" y="181"/>
                  <a:pt x="395" y="184"/>
                  <a:pt x="394" y="186"/>
                </a:cubicBezTo>
                <a:cubicBezTo>
                  <a:pt x="394" y="187"/>
                  <a:pt x="390" y="189"/>
                  <a:pt x="389" y="190"/>
                </a:cubicBezTo>
                <a:cubicBezTo>
                  <a:pt x="388" y="191"/>
                  <a:pt x="388" y="194"/>
                  <a:pt x="389" y="196"/>
                </a:cubicBezTo>
                <a:cubicBezTo>
                  <a:pt x="390" y="197"/>
                  <a:pt x="392" y="198"/>
                  <a:pt x="394" y="198"/>
                </a:cubicBezTo>
                <a:cubicBezTo>
                  <a:pt x="395" y="198"/>
                  <a:pt x="398" y="196"/>
                  <a:pt x="400" y="196"/>
                </a:cubicBezTo>
                <a:cubicBezTo>
                  <a:pt x="401" y="195"/>
                  <a:pt x="405" y="193"/>
                  <a:pt x="406" y="193"/>
                </a:cubicBezTo>
                <a:cubicBezTo>
                  <a:pt x="409" y="193"/>
                  <a:pt x="413" y="194"/>
                  <a:pt x="415" y="194"/>
                </a:cubicBezTo>
                <a:cubicBezTo>
                  <a:pt x="417" y="195"/>
                  <a:pt x="421" y="197"/>
                  <a:pt x="423" y="197"/>
                </a:cubicBezTo>
                <a:cubicBezTo>
                  <a:pt x="425" y="197"/>
                  <a:pt x="430" y="195"/>
                  <a:pt x="431" y="194"/>
                </a:cubicBezTo>
                <a:cubicBezTo>
                  <a:pt x="432" y="193"/>
                  <a:pt x="433" y="190"/>
                  <a:pt x="434" y="189"/>
                </a:cubicBezTo>
                <a:cubicBezTo>
                  <a:pt x="435" y="188"/>
                  <a:pt x="438" y="187"/>
                  <a:pt x="440" y="187"/>
                </a:cubicBezTo>
                <a:cubicBezTo>
                  <a:pt x="441" y="187"/>
                  <a:pt x="444" y="188"/>
                  <a:pt x="445" y="189"/>
                </a:cubicBezTo>
                <a:cubicBezTo>
                  <a:pt x="446" y="189"/>
                  <a:pt x="448" y="192"/>
                  <a:pt x="449" y="192"/>
                </a:cubicBezTo>
                <a:cubicBezTo>
                  <a:pt x="451" y="193"/>
                  <a:pt x="454" y="191"/>
                  <a:pt x="455" y="190"/>
                </a:cubicBezTo>
                <a:cubicBezTo>
                  <a:pt x="456" y="189"/>
                  <a:pt x="457" y="186"/>
                  <a:pt x="458" y="185"/>
                </a:cubicBezTo>
                <a:cubicBezTo>
                  <a:pt x="459" y="184"/>
                  <a:pt x="461" y="185"/>
                  <a:pt x="463" y="185"/>
                </a:cubicBezTo>
                <a:cubicBezTo>
                  <a:pt x="463" y="186"/>
                  <a:pt x="463" y="187"/>
                  <a:pt x="463" y="188"/>
                </a:cubicBezTo>
                <a:cubicBezTo>
                  <a:pt x="464" y="189"/>
                  <a:pt x="466" y="190"/>
                  <a:pt x="468" y="191"/>
                </a:cubicBezTo>
                <a:cubicBezTo>
                  <a:pt x="469" y="191"/>
                  <a:pt x="471" y="190"/>
                  <a:pt x="472" y="191"/>
                </a:cubicBezTo>
                <a:cubicBezTo>
                  <a:pt x="474" y="191"/>
                  <a:pt x="476" y="192"/>
                  <a:pt x="477" y="193"/>
                </a:cubicBezTo>
                <a:cubicBezTo>
                  <a:pt x="478" y="195"/>
                  <a:pt x="476" y="200"/>
                  <a:pt x="477" y="202"/>
                </a:cubicBezTo>
                <a:cubicBezTo>
                  <a:pt x="477" y="204"/>
                  <a:pt x="479" y="208"/>
                  <a:pt x="481" y="209"/>
                </a:cubicBezTo>
                <a:cubicBezTo>
                  <a:pt x="482" y="210"/>
                  <a:pt x="486" y="211"/>
                  <a:pt x="487" y="212"/>
                </a:cubicBezTo>
                <a:cubicBezTo>
                  <a:pt x="488" y="212"/>
                  <a:pt x="491" y="213"/>
                  <a:pt x="491" y="214"/>
                </a:cubicBezTo>
                <a:cubicBezTo>
                  <a:pt x="492" y="217"/>
                  <a:pt x="492" y="222"/>
                  <a:pt x="491" y="225"/>
                </a:cubicBezTo>
                <a:cubicBezTo>
                  <a:pt x="491" y="227"/>
                  <a:pt x="489" y="232"/>
                  <a:pt x="488" y="234"/>
                </a:cubicBezTo>
                <a:cubicBezTo>
                  <a:pt x="487" y="235"/>
                  <a:pt x="483" y="236"/>
                  <a:pt x="483" y="237"/>
                </a:cubicBezTo>
                <a:cubicBezTo>
                  <a:pt x="482" y="238"/>
                  <a:pt x="483" y="242"/>
                  <a:pt x="482" y="244"/>
                </a:cubicBezTo>
                <a:cubicBezTo>
                  <a:pt x="480" y="246"/>
                  <a:pt x="474" y="245"/>
                  <a:pt x="473" y="247"/>
                </a:cubicBezTo>
                <a:cubicBezTo>
                  <a:pt x="472" y="248"/>
                  <a:pt x="472" y="252"/>
                  <a:pt x="473" y="254"/>
                </a:cubicBezTo>
                <a:cubicBezTo>
                  <a:pt x="473" y="255"/>
                  <a:pt x="475" y="257"/>
                  <a:pt x="476" y="258"/>
                </a:cubicBezTo>
                <a:cubicBezTo>
                  <a:pt x="476" y="260"/>
                  <a:pt x="475" y="264"/>
                  <a:pt x="475" y="266"/>
                </a:cubicBezTo>
                <a:cubicBezTo>
                  <a:pt x="474" y="267"/>
                  <a:pt x="473" y="270"/>
                  <a:pt x="472" y="271"/>
                </a:cubicBezTo>
                <a:cubicBezTo>
                  <a:pt x="471" y="272"/>
                  <a:pt x="469" y="273"/>
                  <a:pt x="469" y="274"/>
                </a:cubicBezTo>
                <a:cubicBezTo>
                  <a:pt x="468" y="275"/>
                  <a:pt x="468" y="278"/>
                  <a:pt x="467" y="279"/>
                </a:cubicBezTo>
                <a:cubicBezTo>
                  <a:pt x="466" y="280"/>
                  <a:pt x="462" y="280"/>
                  <a:pt x="460" y="280"/>
                </a:cubicBezTo>
                <a:cubicBezTo>
                  <a:pt x="459" y="280"/>
                  <a:pt x="458" y="279"/>
                  <a:pt x="457" y="279"/>
                </a:cubicBezTo>
                <a:cubicBezTo>
                  <a:pt x="455" y="279"/>
                  <a:pt x="451" y="280"/>
                  <a:pt x="450" y="281"/>
                </a:cubicBezTo>
                <a:cubicBezTo>
                  <a:pt x="448" y="282"/>
                  <a:pt x="447" y="286"/>
                  <a:pt x="447" y="287"/>
                </a:cubicBezTo>
                <a:cubicBezTo>
                  <a:pt x="447" y="290"/>
                  <a:pt x="449" y="294"/>
                  <a:pt x="451" y="295"/>
                </a:cubicBezTo>
                <a:cubicBezTo>
                  <a:pt x="452" y="297"/>
                  <a:pt x="457" y="297"/>
                  <a:pt x="459" y="299"/>
                </a:cubicBezTo>
                <a:cubicBezTo>
                  <a:pt x="460" y="301"/>
                  <a:pt x="461" y="306"/>
                  <a:pt x="461" y="309"/>
                </a:cubicBezTo>
                <a:cubicBezTo>
                  <a:pt x="461" y="310"/>
                  <a:pt x="460" y="315"/>
                  <a:pt x="461" y="316"/>
                </a:cubicBezTo>
                <a:cubicBezTo>
                  <a:pt x="462" y="318"/>
                  <a:pt x="464" y="319"/>
                  <a:pt x="465" y="320"/>
                </a:cubicBezTo>
                <a:cubicBezTo>
                  <a:pt x="466" y="321"/>
                  <a:pt x="466" y="324"/>
                  <a:pt x="466" y="326"/>
                </a:cubicBezTo>
                <a:cubicBezTo>
                  <a:pt x="465" y="328"/>
                  <a:pt x="462" y="330"/>
                  <a:pt x="461" y="331"/>
                </a:cubicBezTo>
                <a:cubicBezTo>
                  <a:pt x="460" y="332"/>
                  <a:pt x="456" y="332"/>
                  <a:pt x="456" y="333"/>
                </a:cubicBezTo>
                <a:cubicBezTo>
                  <a:pt x="455" y="334"/>
                  <a:pt x="454" y="337"/>
                  <a:pt x="455" y="338"/>
                </a:cubicBezTo>
                <a:cubicBezTo>
                  <a:pt x="455" y="339"/>
                  <a:pt x="458" y="340"/>
                  <a:pt x="459" y="342"/>
                </a:cubicBezTo>
                <a:cubicBezTo>
                  <a:pt x="459" y="344"/>
                  <a:pt x="458" y="348"/>
                  <a:pt x="459" y="350"/>
                </a:cubicBezTo>
                <a:cubicBezTo>
                  <a:pt x="459" y="352"/>
                  <a:pt x="462" y="354"/>
                  <a:pt x="462" y="355"/>
                </a:cubicBezTo>
                <a:cubicBezTo>
                  <a:pt x="463" y="357"/>
                  <a:pt x="463" y="361"/>
                  <a:pt x="462" y="363"/>
                </a:cubicBezTo>
                <a:cubicBezTo>
                  <a:pt x="462" y="365"/>
                  <a:pt x="460" y="369"/>
                  <a:pt x="459" y="370"/>
                </a:cubicBezTo>
                <a:cubicBezTo>
                  <a:pt x="458" y="371"/>
                  <a:pt x="455" y="373"/>
                  <a:pt x="455" y="374"/>
                </a:cubicBezTo>
                <a:cubicBezTo>
                  <a:pt x="454" y="376"/>
                  <a:pt x="454" y="380"/>
                  <a:pt x="455" y="382"/>
                </a:cubicBezTo>
                <a:cubicBezTo>
                  <a:pt x="455" y="384"/>
                  <a:pt x="457" y="389"/>
                  <a:pt x="459" y="390"/>
                </a:cubicBezTo>
                <a:cubicBezTo>
                  <a:pt x="460" y="392"/>
                  <a:pt x="464" y="392"/>
                  <a:pt x="466" y="394"/>
                </a:cubicBezTo>
                <a:cubicBezTo>
                  <a:pt x="467" y="395"/>
                  <a:pt x="469" y="398"/>
                  <a:pt x="470" y="400"/>
                </a:cubicBezTo>
                <a:cubicBezTo>
                  <a:pt x="471" y="403"/>
                  <a:pt x="471" y="410"/>
                  <a:pt x="472" y="413"/>
                </a:cubicBezTo>
                <a:cubicBezTo>
                  <a:pt x="473" y="414"/>
                  <a:pt x="477" y="415"/>
                  <a:pt x="477" y="417"/>
                </a:cubicBezTo>
                <a:cubicBezTo>
                  <a:pt x="479" y="419"/>
                  <a:pt x="479" y="425"/>
                  <a:pt x="478" y="427"/>
                </a:cubicBezTo>
                <a:cubicBezTo>
                  <a:pt x="478" y="430"/>
                  <a:pt x="477" y="434"/>
                  <a:pt x="476" y="436"/>
                </a:cubicBezTo>
                <a:cubicBezTo>
                  <a:pt x="476" y="438"/>
                  <a:pt x="477" y="443"/>
                  <a:pt x="478" y="445"/>
                </a:cubicBezTo>
                <a:cubicBezTo>
                  <a:pt x="479" y="446"/>
                  <a:pt x="483" y="448"/>
                  <a:pt x="485" y="450"/>
                </a:cubicBezTo>
                <a:cubicBezTo>
                  <a:pt x="486" y="451"/>
                  <a:pt x="488" y="455"/>
                  <a:pt x="489" y="457"/>
                </a:cubicBezTo>
                <a:cubicBezTo>
                  <a:pt x="489" y="460"/>
                  <a:pt x="488" y="467"/>
                  <a:pt x="487" y="470"/>
                </a:cubicBezTo>
                <a:cubicBezTo>
                  <a:pt x="486" y="472"/>
                  <a:pt x="484" y="476"/>
                  <a:pt x="484" y="478"/>
                </a:cubicBezTo>
                <a:cubicBezTo>
                  <a:pt x="483" y="480"/>
                  <a:pt x="484" y="484"/>
                  <a:pt x="484" y="486"/>
                </a:cubicBezTo>
                <a:cubicBezTo>
                  <a:pt x="484" y="488"/>
                  <a:pt x="487" y="491"/>
                  <a:pt x="487" y="493"/>
                </a:cubicBezTo>
                <a:cubicBezTo>
                  <a:pt x="487" y="495"/>
                  <a:pt x="484" y="500"/>
                  <a:pt x="483" y="502"/>
                </a:cubicBezTo>
                <a:cubicBezTo>
                  <a:pt x="482" y="504"/>
                  <a:pt x="479" y="507"/>
                  <a:pt x="479" y="509"/>
                </a:cubicBezTo>
                <a:cubicBezTo>
                  <a:pt x="479" y="510"/>
                  <a:pt x="479" y="511"/>
                  <a:pt x="479" y="513"/>
                </a:cubicBezTo>
                <a:cubicBezTo>
                  <a:pt x="478" y="512"/>
                  <a:pt x="476" y="512"/>
                  <a:pt x="476" y="512"/>
                </a:cubicBezTo>
                <a:cubicBezTo>
                  <a:pt x="474" y="512"/>
                  <a:pt x="470" y="509"/>
                  <a:pt x="468" y="510"/>
                </a:cubicBezTo>
                <a:cubicBezTo>
                  <a:pt x="467" y="510"/>
                  <a:pt x="465" y="513"/>
                  <a:pt x="464" y="514"/>
                </a:cubicBezTo>
                <a:cubicBezTo>
                  <a:pt x="462" y="515"/>
                  <a:pt x="457" y="516"/>
                  <a:pt x="455" y="518"/>
                </a:cubicBezTo>
                <a:cubicBezTo>
                  <a:pt x="454" y="519"/>
                  <a:pt x="454" y="522"/>
                  <a:pt x="453" y="523"/>
                </a:cubicBezTo>
                <a:cubicBezTo>
                  <a:pt x="452" y="525"/>
                  <a:pt x="450" y="527"/>
                  <a:pt x="448" y="527"/>
                </a:cubicBezTo>
                <a:cubicBezTo>
                  <a:pt x="446" y="528"/>
                  <a:pt x="439" y="525"/>
                  <a:pt x="437" y="527"/>
                </a:cubicBezTo>
                <a:cubicBezTo>
                  <a:pt x="437" y="528"/>
                  <a:pt x="440" y="531"/>
                  <a:pt x="439" y="532"/>
                </a:cubicBezTo>
                <a:cubicBezTo>
                  <a:pt x="438" y="533"/>
                  <a:pt x="436" y="532"/>
                  <a:pt x="434" y="532"/>
                </a:cubicBezTo>
                <a:cubicBezTo>
                  <a:pt x="432" y="532"/>
                  <a:pt x="429" y="531"/>
                  <a:pt x="427" y="532"/>
                </a:cubicBezTo>
                <a:cubicBezTo>
                  <a:pt x="425" y="532"/>
                  <a:pt x="423" y="535"/>
                  <a:pt x="421" y="535"/>
                </a:cubicBezTo>
                <a:cubicBezTo>
                  <a:pt x="420" y="536"/>
                  <a:pt x="416" y="534"/>
                  <a:pt x="415" y="535"/>
                </a:cubicBezTo>
                <a:cubicBezTo>
                  <a:pt x="414" y="536"/>
                  <a:pt x="417" y="541"/>
                  <a:pt x="415" y="541"/>
                </a:cubicBezTo>
                <a:cubicBezTo>
                  <a:pt x="414" y="542"/>
                  <a:pt x="410" y="543"/>
                  <a:pt x="409" y="544"/>
                </a:cubicBezTo>
                <a:cubicBezTo>
                  <a:pt x="408" y="545"/>
                  <a:pt x="407" y="548"/>
                  <a:pt x="407" y="549"/>
                </a:cubicBezTo>
                <a:cubicBezTo>
                  <a:pt x="407" y="550"/>
                  <a:pt x="409" y="551"/>
                  <a:pt x="409" y="551"/>
                </a:cubicBezTo>
                <a:cubicBezTo>
                  <a:pt x="409" y="552"/>
                  <a:pt x="407" y="554"/>
                  <a:pt x="407" y="555"/>
                </a:cubicBezTo>
                <a:cubicBezTo>
                  <a:pt x="407" y="556"/>
                  <a:pt x="409" y="558"/>
                  <a:pt x="410" y="559"/>
                </a:cubicBezTo>
                <a:cubicBezTo>
                  <a:pt x="411" y="561"/>
                  <a:pt x="413" y="566"/>
                  <a:pt x="412" y="568"/>
                </a:cubicBezTo>
                <a:cubicBezTo>
                  <a:pt x="412" y="568"/>
                  <a:pt x="410" y="567"/>
                  <a:pt x="409" y="568"/>
                </a:cubicBezTo>
                <a:cubicBezTo>
                  <a:pt x="408" y="568"/>
                  <a:pt x="406" y="572"/>
                  <a:pt x="405" y="573"/>
                </a:cubicBezTo>
                <a:cubicBezTo>
                  <a:pt x="402" y="575"/>
                  <a:pt x="395" y="575"/>
                  <a:pt x="392" y="575"/>
                </a:cubicBezTo>
                <a:cubicBezTo>
                  <a:pt x="390" y="574"/>
                  <a:pt x="387" y="571"/>
                  <a:pt x="386" y="571"/>
                </a:cubicBezTo>
                <a:cubicBezTo>
                  <a:pt x="384" y="571"/>
                  <a:pt x="381" y="574"/>
                  <a:pt x="380" y="575"/>
                </a:cubicBezTo>
                <a:cubicBezTo>
                  <a:pt x="379" y="575"/>
                  <a:pt x="377" y="577"/>
                  <a:pt x="376" y="577"/>
                </a:cubicBezTo>
                <a:cubicBezTo>
                  <a:pt x="373" y="580"/>
                  <a:pt x="364" y="582"/>
                  <a:pt x="362" y="586"/>
                </a:cubicBezTo>
                <a:cubicBezTo>
                  <a:pt x="361" y="587"/>
                  <a:pt x="363" y="591"/>
                  <a:pt x="362" y="592"/>
                </a:cubicBezTo>
                <a:cubicBezTo>
                  <a:pt x="361" y="594"/>
                  <a:pt x="357" y="594"/>
                  <a:pt x="356" y="596"/>
                </a:cubicBezTo>
                <a:cubicBezTo>
                  <a:pt x="353" y="595"/>
                  <a:pt x="350" y="595"/>
                  <a:pt x="348" y="596"/>
                </a:cubicBezTo>
                <a:cubicBezTo>
                  <a:pt x="346" y="597"/>
                  <a:pt x="346" y="600"/>
                  <a:pt x="344" y="601"/>
                </a:cubicBezTo>
                <a:cubicBezTo>
                  <a:pt x="341" y="603"/>
                  <a:pt x="331" y="605"/>
                  <a:pt x="327" y="603"/>
                </a:cubicBezTo>
                <a:cubicBezTo>
                  <a:pt x="325" y="603"/>
                  <a:pt x="324" y="600"/>
                  <a:pt x="323" y="600"/>
                </a:cubicBezTo>
                <a:cubicBezTo>
                  <a:pt x="320" y="599"/>
                  <a:pt x="314" y="600"/>
                  <a:pt x="310" y="600"/>
                </a:cubicBezTo>
                <a:cubicBezTo>
                  <a:pt x="308" y="599"/>
                  <a:pt x="303" y="597"/>
                  <a:pt x="301" y="596"/>
                </a:cubicBezTo>
                <a:cubicBezTo>
                  <a:pt x="299" y="596"/>
                  <a:pt x="294" y="596"/>
                  <a:pt x="292" y="596"/>
                </a:cubicBezTo>
                <a:cubicBezTo>
                  <a:pt x="289" y="597"/>
                  <a:pt x="286" y="600"/>
                  <a:pt x="283" y="600"/>
                </a:cubicBezTo>
                <a:cubicBezTo>
                  <a:pt x="281" y="599"/>
                  <a:pt x="279" y="594"/>
                  <a:pt x="277" y="593"/>
                </a:cubicBezTo>
                <a:cubicBezTo>
                  <a:pt x="275" y="593"/>
                  <a:pt x="271" y="592"/>
                  <a:pt x="270" y="593"/>
                </a:cubicBezTo>
                <a:cubicBezTo>
                  <a:pt x="269" y="595"/>
                  <a:pt x="273" y="601"/>
                  <a:pt x="273" y="603"/>
                </a:cubicBezTo>
                <a:cubicBezTo>
                  <a:pt x="273" y="605"/>
                  <a:pt x="272" y="608"/>
                  <a:pt x="270" y="608"/>
                </a:cubicBezTo>
                <a:cubicBezTo>
                  <a:pt x="268" y="608"/>
                  <a:pt x="267" y="603"/>
                  <a:pt x="265" y="602"/>
                </a:cubicBezTo>
                <a:cubicBezTo>
                  <a:pt x="263" y="602"/>
                  <a:pt x="258" y="603"/>
                  <a:pt x="257" y="605"/>
                </a:cubicBezTo>
                <a:cubicBezTo>
                  <a:pt x="256" y="606"/>
                  <a:pt x="258" y="609"/>
                  <a:pt x="257" y="610"/>
                </a:cubicBezTo>
                <a:cubicBezTo>
                  <a:pt x="255" y="611"/>
                  <a:pt x="250" y="611"/>
                  <a:pt x="248" y="610"/>
                </a:cubicBezTo>
                <a:cubicBezTo>
                  <a:pt x="247" y="609"/>
                  <a:pt x="250" y="603"/>
                  <a:pt x="248" y="602"/>
                </a:cubicBezTo>
                <a:cubicBezTo>
                  <a:pt x="247" y="600"/>
                  <a:pt x="244" y="600"/>
                  <a:pt x="243" y="600"/>
                </a:cubicBezTo>
                <a:cubicBezTo>
                  <a:pt x="240" y="600"/>
                  <a:pt x="236" y="599"/>
                  <a:pt x="234" y="600"/>
                </a:cubicBezTo>
                <a:cubicBezTo>
                  <a:pt x="232" y="601"/>
                  <a:pt x="229" y="603"/>
                  <a:pt x="228" y="605"/>
                </a:cubicBezTo>
                <a:cubicBezTo>
                  <a:pt x="227" y="606"/>
                  <a:pt x="229" y="609"/>
                  <a:pt x="228" y="610"/>
                </a:cubicBezTo>
                <a:cubicBezTo>
                  <a:pt x="227" y="612"/>
                  <a:pt x="221" y="614"/>
                  <a:pt x="219" y="615"/>
                </a:cubicBezTo>
                <a:cubicBezTo>
                  <a:pt x="217" y="615"/>
                  <a:pt x="214" y="618"/>
                  <a:pt x="212" y="617"/>
                </a:cubicBezTo>
                <a:cubicBezTo>
                  <a:pt x="211" y="616"/>
                  <a:pt x="211" y="611"/>
                  <a:pt x="210" y="609"/>
                </a:cubicBezTo>
                <a:cubicBezTo>
                  <a:pt x="208" y="608"/>
                  <a:pt x="205" y="605"/>
                  <a:pt x="202" y="605"/>
                </a:cubicBezTo>
                <a:cubicBezTo>
                  <a:pt x="201" y="605"/>
                  <a:pt x="199" y="607"/>
                  <a:pt x="198" y="608"/>
                </a:cubicBezTo>
                <a:cubicBezTo>
                  <a:pt x="197" y="609"/>
                  <a:pt x="197" y="612"/>
                  <a:pt x="196" y="613"/>
                </a:cubicBezTo>
                <a:cubicBezTo>
                  <a:pt x="194" y="614"/>
                  <a:pt x="189" y="614"/>
                  <a:pt x="186" y="613"/>
                </a:cubicBezTo>
                <a:cubicBezTo>
                  <a:pt x="185" y="613"/>
                  <a:pt x="183" y="610"/>
                  <a:pt x="182" y="609"/>
                </a:cubicBezTo>
                <a:cubicBezTo>
                  <a:pt x="181" y="609"/>
                  <a:pt x="179" y="608"/>
                  <a:pt x="178" y="607"/>
                </a:cubicBezTo>
                <a:cubicBezTo>
                  <a:pt x="178" y="606"/>
                  <a:pt x="177" y="606"/>
                  <a:pt x="177" y="605"/>
                </a:cubicBezTo>
                <a:cubicBezTo>
                  <a:pt x="177" y="603"/>
                  <a:pt x="182" y="600"/>
                  <a:pt x="182" y="597"/>
                </a:cubicBezTo>
                <a:cubicBezTo>
                  <a:pt x="181" y="596"/>
                  <a:pt x="180" y="594"/>
                  <a:pt x="179" y="593"/>
                </a:cubicBezTo>
                <a:cubicBezTo>
                  <a:pt x="177" y="592"/>
                  <a:pt x="172" y="592"/>
                  <a:pt x="171" y="590"/>
                </a:cubicBezTo>
                <a:cubicBezTo>
                  <a:pt x="170" y="587"/>
                  <a:pt x="174" y="582"/>
                  <a:pt x="174" y="580"/>
                </a:cubicBezTo>
                <a:cubicBezTo>
                  <a:pt x="174" y="577"/>
                  <a:pt x="173" y="573"/>
                  <a:pt x="171" y="571"/>
                </a:cubicBezTo>
                <a:cubicBezTo>
                  <a:pt x="170" y="570"/>
                  <a:pt x="165" y="571"/>
                  <a:pt x="164" y="571"/>
                </a:cubicBezTo>
                <a:cubicBezTo>
                  <a:pt x="161" y="572"/>
                  <a:pt x="157" y="575"/>
                  <a:pt x="154" y="574"/>
                </a:cubicBezTo>
                <a:cubicBezTo>
                  <a:pt x="151" y="573"/>
                  <a:pt x="151" y="565"/>
                  <a:pt x="148" y="563"/>
                </a:cubicBezTo>
                <a:cubicBezTo>
                  <a:pt x="146" y="560"/>
                  <a:pt x="140" y="559"/>
                  <a:pt x="137" y="558"/>
                </a:cubicBezTo>
                <a:cubicBezTo>
                  <a:pt x="135" y="555"/>
                  <a:pt x="131" y="549"/>
                  <a:pt x="130" y="546"/>
                </a:cubicBezTo>
                <a:cubicBezTo>
                  <a:pt x="130" y="543"/>
                  <a:pt x="133" y="539"/>
                  <a:pt x="133" y="536"/>
                </a:cubicBezTo>
                <a:cubicBezTo>
                  <a:pt x="133" y="534"/>
                  <a:pt x="134" y="529"/>
                  <a:pt x="133" y="526"/>
                </a:cubicBezTo>
                <a:cubicBezTo>
                  <a:pt x="132" y="524"/>
                  <a:pt x="129" y="519"/>
                  <a:pt x="127" y="517"/>
                </a:cubicBezTo>
                <a:cubicBezTo>
                  <a:pt x="125" y="515"/>
                  <a:pt x="120" y="512"/>
                  <a:pt x="118" y="510"/>
                </a:cubicBezTo>
                <a:cubicBezTo>
                  <a:pt x="116" y="507"/>
                  <a:pt x="117" y="499"/>
                  <a:pt x="115" y="496"/>
                </a:cubicBezTo>
                <a:cubicBezTo>
                  <a:pt x="114" y="493"/>
                  <a:pt x="107" y="491"/>
                  <a:pt x="105" y="489"/>
                </a:cubicBezTo>
                <a:cubicBezTo>
                  <a:pt x="104" y="487"/>
                  <a:pt x="103" y="482"/>
                  <a:pt x="102" y="480"/>
                </a:cubicBezTo>
                <a:cubicBezTo>
                  <a:pt x="101" y="477"/>
                  <a:pt x="99" y="469"/>
                  <a:pt x="96" y="467"/>
                </a:cubicBezTo>
                <a:cubicBezTo>
                  <a:pt x="95" y="466"/>
                  <a:pt x="91" y="465"/>
                  <a:pt x="89" y="464"/>
                </a:cubicBezTo>
                <a:cubicBezTo>
                  <a:pt x="88" y="463"/>
                  <a:pt x="85" y="458"/>
                  <a:pt x="83" y="458"/>
                </a:cubicBezTo>
                <a:cubicBezTo>
                  <a:pt x="82" y="457"/>
                  <a:pt x="79" y="458"/>
                  <a:pt x="78" y="459"/>
                </a:cubicBezTo>
                <a:cubicBezTo>
                  <a:pt x="77" y="461"/>
                  <a:pt x="79" y="466"/>
                  <a:pt x="78" y="468"/>
                </a:cubicBezTo>
                <a:cubicBezTo>
                  <a:pt x="78" y="469"/>
                  <a:pt x="76" y="470"/>
                  <a:pt x="75" y="471"/>
                </a:cubicBezTo>
                <a:cubicBezTo>
                  <a:pt x="73" y="472"/>
                  <a:pt x="68" y="470"/>
                  <a:pt x="66" y="471"/>
                </a:cubicBezTo>
                <a:cubicBezTo>
                  <a:pt x="65" y="472"/>
                  <a:pt x="64" y="475"/>
                  <a:pt x="63" y="476"/>
                </a:cubicBezTo>
                <a:cubicBezTo>
                  <a:pt x="62" y="476"/>
                  <a:pt x="60" y="476"/>
                  <a:pt x="59" y="476"/>
                </a:cubicBezTo>
                <a:cubicBezTo>
                  <a:pt x="56" y="475"/>
                  <a:pt x="50" y="473"/>
                  <a:pt x="47" y="473"/>
                </a:cubicBezTo>
                <a:cubicBezTo>
                  <a:pt x="45" y="473"/>
                  <a:pt x="43" y="475"/>
                  <a:pt x="41" y="474"/>
                </a:cubicBezTo>
                <a:cubicBezTo>
                  <a:pt x="39" y="473"/>
                  <a:pt x="35" y="468"/>
                  <a:pt x="34" y="465"/>
                </a:cubicBezTo>
                <a:cubicBezTo>
                  <a:pt x="34" y="463"/>
                  <a:pt x="36" y="458"/>
                  <a:pt x="36" y="456"/>
                </a:cubicBezTo>
                <a:cubicBezTo>
                  <a:pt x="36" y="454"/>
                  <a:pt x="36" y="448"/>
                  <a:pt x="34" y="446"/>
                </a:cubicBezTo>
                <a:cubicBezTo>
                  <a:pt x="34" y="445"/>
                  <a:pt x="30" y="443"/>
                  <a:pt x="29" y="443"/>
                </a:cubicBezTo>
                <a:cubicBezTo>
                  <a:pt x="27" y="443"/>
                  <a:pt x="25" y="445"/>
                  <a:pt x="23" y="444"/>
                </a:cubicBezTo>
                <a:cubicBezTo>
                  <a:pt x="21" y="443"/>
                  <a:pt x="21" y="438"/>
                  <a:pt x="19" y="437"/>
                </a:cubicBezTo>
                <a:cubicBezTo>
                  <a:pt x="18" y="435"/>
                  <a:pt x="13" y="435"/>
                  <a:pt x="11" y="434"/>
                </a:cubicBezTo>
                <a:cubicBezTo>
                  <a:pt x="9" y="432"/>
                  <a:pt x="6" y="425"/>
                  <a:pt x="5" y="423"/>
                </a:cubicBezTo>
                <a:cubicBezTo>
                  <a:pt x="4" y="422"/>
                  <a:pt x="3" y="421"/>
                  <a:pt x="2" y="42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8" name="Freeform 6"/>
          <p:cNvSpPr>
            <a:spLocks/>
          </p:cNvSpPr>
          <p:nvPr/>
        </p:nvSpPr>
        <p:spPr bwMode="auto">
          <a:xfrm>
            <a:off x="8160202" y="3760408"/>
            <a:ext cx="750819" cy="836188"/>
          </a:xfrm>
          <a:custGeom>
            <a:avLst/>
            <a:gdLst/>
            <a:ahLst/>
            <a:cxnLst>
              <a:cxn ang="0">
                <a:pos x="325" y="115"/>
              </a:cxn>
              <a:cxn ang="0">
                <a:pos x="312" y="136"/>
              </a:cxn>
              <a:cxn ang="0">
                <a:pos x="296" y="143"/>
              </a:cxn>
              <a:cxn ang="0">
                <a:pos x="300" y="160"/>
              </a:cxn>
              <a:cxn ang="0">
                <a:pos x="315" y="181"/>
              </a:cxn>
              <a:cxn ang="0">
                <a:pos x="305" y="205"/>
              </a:cxn>
              <a:cxn ang="0">
                <a:pos x="315" y="234"/>
              </a:cxn>
              <a:cxn ang="0">
                <a:pos x="306" y="255"/>
              </a:cxn>
              <a:cxn ang="0">
                <a:pos x="288" y="244"/>
              </a:cxn>
              <a:cxn ang="0">
                <a:pos x="287" y="265"/>
              </a:cxn>
              <a:cxn ang="0">
                <a:pos x="277" y="277"/>
              </a:cxn>
              <a:cxn ang="0">
                <a:pos x="263" y="290"/>
              </a:cxn>
              <a:cxn ang="0">
                <a:pos x="260" y="301"/>
              </a:cxn>
              <a:cxn ang="0">
                <a:pos x="259" y="313"/>
              </a:cxn>
              <a:cxn ang="0">
                <a:pos x="251" y="327"/>
              </a:cxn>
              <a:cxn ang="0">
                <a:pos x="249" y="341"/>
              </a:cxn>
              <a:cxn ang="0">
                <a:pos x="241" y="351"/>
              </a:cxn>
              <a:cxn ang="0">
                <a:pos x="226" y="354"/>
              </a:cxn>
              <a:cxn ang="0">
                <a:pos x="208" y="353"/>
              </a:cxn>
              <a:cxn ang="0">
                <a:pos x="192" y="360"/>
              </a:cxn>
              <a:cxn ang="0">
                <a:pos x="169" y="346"/>
              </a:cxn>
              <a:cxn ang="0">
                <a:pos x="152" y="338"/>
              </a:cxn>
              <a:cxn ang="0">
                <a:pos x="137" y="339"/>
              </a:cxn>
              <a:cxn ang="0">
                <a:pos x="124" y="322"/>
              </a:cxn>
              <a:cxn ang="0">
                <a:pos x="124" y="310"/>
              </a:cxn>
              <a:cxn ang="0">
                <a:pos x="105" y="303"/>
              </a:cxn>
              <a:cxn ang="0">
                <a:pos x="105" y="280"/>
              </a:cxn>
              <a:cxn ang="0">
                <a:pos x="110" y="265"/>
              </a:cxn>
              <a:cxn ang="0">
                <a:pos x="106" y="254"/>
              </a:cxn>
              <a:cxn ang="0">
                <a:pos x="108" y="238"/>
              </a:cxn>
              <a:cxn ang="0">
                <a:pos x="85" y="228"/>
              </a:cxn>
              <a:cxn ang="0">
                <a:pos x="77" y="216"/>
              </a:cxn>
              <a:cxn ang="0">
                <a:pos x="65" y="198"/>
              </a:cxn>
              <a:cxn ang="0">
                <a:pos x="38" y="196"/>
              </a:cxn>
              <a:cxn ang="0">
                <a:pos x="21" y="196"/>
              </a:cxn>
              <a:cxn ang="0">
                <a:pos x="13" y="177"/>
              </a:cxn>
              <a:cxn ang="0">
                <a:pos x="3" y="172"/>
              </a:cxn>
              <a:cxn ang="0">
                <a:pos x="14" y="154"/>
              </a:cxn>
              <a:cxn ang="0">
                <a:pos x="31" y="149"/>
              </a:cxn>
              <a:cxn ang="0">
                <a:pos x="38" y="125"/>
              </a:cxn>
              <a:cxn ang="0">
                <a:pos x="45" y="101"/>
              </a:cxn>
              <a:cxn ang="0">
                <a:pos x="33" y="86"/>
              </a:cxn>
              <a:cxn ang="0">
                <a:pos x="32" y="59"/>
              </a:cxn>
              <a:cxn ang="0">
                <a:pos x="44" y="42"/>
              </a:cxn>
              <a:cxn ang="0">
                <a:pos x="69" y="30"/>
              </a:cxn>
              <a:cxn ang="0">
                <a:pos x="87" y="21"/>
              </a:cxn>
              <a:cxn ang="0">
                <a:pos x="100" y="17"/>
              </a:cxn>
              <a:cxn ang="0">
                <a:pos x="116" y="16"/>
              </a:cxn>
              <a:cxn ang="0">
                <a:pos x="130" y="25"/>
              </a:cxn>
              <a:cxn ang="0">
                <a:pos x="146" y="13"/>
              </a:cxn>
              <a:cxn ang="0">
                <a:pos x="166" y="10"/>
              </a:cxn>
              <a:cxn ang="0">
                <a:pos x="175" y="13"/>
              </a:cxn>
              <a:cxn ang="0">
                <a:pos x="191" y="11"/>
              </a:cxn>
              <a:cxn ang="0">
                <a:pos x="201" y="8"/>
              </a:cxn>
              <a:cxn ang="0">
                <a:pos x="228" y="8"/>
              </a:cxn>
              <a:cxn ang="0">
                <a:pos x="262" y="9"/>
              </a:cxn>
              <a:cxn ang="0">
                <a:pos x="274" y="4"/>
              </a:cxn>
              <a:cxn ang="0">
                <a:pos x="280" y="25"/>
              </a:cxn>
              <a:cxn ang="0">
                <a:pos x="295" y="40"/>
              </a:cxn>
              <a:cxn ang="0">
                <a:pos x="307" y="53"/>
              </a:cxn>
              <a:cxn ang="0">
                <a:pos x="319" y="79"/>
              </a:cxn>
            </a:cxnLst>
            <a:rect l="0" t="0" r="r" b="b"/>
            <a:pathLst>
              <a:path w="325" h="362">
                <a:moveTo>
                  <a:pt x="325" y="99"/>
                </a:moveTo>
                <a:cubicBezTo>
                  <a:pt x="325" y="101"/>
                  <a:pt x="324" y="106"/>
                  <a:pt x="323" y="108"/>
                </a:cubicBezTo>
                <a:cubicBezTo>
                  <a:pt x="323" y="110"/>
                  <a:pt x="325" y="113"/>
                  <a:pt x="325" y="115"/>
                </a:cubicBezTo>
                <a:cubicBezTo>
                  <a:pt x="324" y="117"/>
                  <a:pt x="323" y="121"/>
                  <a:pt x="322" y="123"/>
                </a:cubicBezTo>
                <a:cubicBezTo>
                  <a:pt x="321" y="126"/>
                  <a:pt x="320" y="132"/>
                  <a:pt x="318" y="134"/>
                </a:cubicBezTo>
                <a:cubicBezTo>
                  <a:pt x="317" y="135"/>
                  <a:pt x="313" y="135"/>
                  <a:pt x="312" y="136"/>
                </a:cubicBezTo>
                <a:cubicBezTo>
                  <a:pt x="310" y="136"/>
                  <a:pt x="307" y="138"/>
                  <a:pt x="306" y="139"/>
                </a:cubicBezTo>
                <a:cubicBezTo>
                  <a:pt x="305" y="139"/>
                  <a:pt x="302" y="138"/>
                  <a:pt x="301" y="139"/>
                </a:cubicBezTo>
                <a:cubicBezTo>
                  <a:pt x="300" y="139"/>
                  <a:pt x="297" y="141"/>
                  <a:pt x="296" y="143"/>
                </a:cubicBezTo>
                <a:cubicBezTo>
                  <a:pt x="294" y="144"/>
                  <a:pt x="293" y="149"/>
                  <a:pt x="292" y="152"/>
                </a:cubicBezTo>
                <a:cubicBezTo>
                  <a:pt x="292" y="154"/>
                  <a:pt x="292" y="158"/>
                  <a:pt x="293" y="159"/>
                </a:cubicBezTo>
                <a:cubicBezTo>
                  <a:pt x="295" y="160"/>
                  <a:pt x="298" y="160"/>
                  <a:pt x="300" y="160"/>
                </a:cubicBezTo>
                <a:cubicBezTo>
                  <a:pt x="302" y="161"/>
                  <a:pt x="306" y="165"/>
                  <a:pt x="308" y="167"/>
                </a:cubicBezTo>
                <a:cubicBezTo>
                  <a:pt x="309" y="169"/>
                  <a:pt x="311" y="173"/>
                  <a:pt x="312" y="175"/>
                </a:cubicBezTo>
                <a:cubicBezTo>
                  <a:pt x="313" y="176"/>
                  <a:pt x="314" y="179"/>
                  <a:pt x="315" y="181"/>
                </a:cubicBezTo>
                <a:cubicBezTo>
                  <a:pt x="315" y="183"/>
                  <a:pt x="316" y="189"/>
                  <a:pt x="314" y="192"/>
                </a:cubicBezTo>
                <a:cubicBezTo>
                  <a:pt x="314" y="193"/>
                  <a:pt x="310" y="194"/>
                  <a:pt x="309" y="196"/>
                </a:cubicBezTo>
                <a:cubicBezTo>
                  <a:pt x="308" y="198"/>
                  <a:pt x="305" y="203"/>
                  <a:pt x="305" y="205"/>
                </a:cubicBezTo>
                <a:cubicBezTo>
                  <a:pt x="305" y="208"/>
                  <a:pt x="306" y="214"/>
                  <a:pt x="308" y="217"/>
                </a:cubicBezTo>
                <a:cubicBezTo>
                  <a:pt x="308" y="219"/>
                  <a:pt x="311" y="221"/>
                  <a:pt x="312" y="223"/>
                </a:cubicBezTo>
                <a:cubicBezTo>
                  <a:pt x="313" y="225"/>
                  <a:pt x="315" y="231"/>
                  <a:pt x="315" y="234"/>
                </a:cubicBezTo>
                <a:cubicBezTo>
                  <a:pt x="315" y="235"/>
                  <a:pt x="312" y="238"/>
                  <a:pt x="312" y="239"/>
                </a:cubicBezTo>
                <a:cubicBezTo>
                  <a:pt x="311" y="242"/>
                  <a:pt x="313" y="248"/>
                  <a:pt x="312" y="250"/>
                </a:cubicBezTo>
                <a:cubicBezTo>
                  <a:pt x="311" y="252"/>
                  <a:pt x="308" y="255"/>
                  <a:pt x="306" y="255"/>
                </a:cubicBezTo>
                <a:cubicBezTo>
                  <a:pt x="303" y="256"/>
                  <a:pt x="297" y="254"/>
                  <a:pt x="295" y="251"/>
                </a:cubicBezTo>
                <a:cubicBezTo>
                  <a:pt x="294" y="250"/>
                  <a:pt x="295" y="247"/>
                  <a:pt x="294" y="246"/>
                </a:cubicBezTo>
                <a:cubicBezTo>
                  <a:pt x="293" y="244"/>
                  <a:pt x="289" y="243"/>
                  <a:pt x="288" y="244"/>
                </a:cubicBezTo>
                <a:cubicBezTo>
                  <a:pt x="287" y="244"/>
                  <a:pt x="286" y="247"/>
                  <a:pt x="286" y="249"/>
                </a:cubicBezTo>
                <a:cubicBezTo>
                  <a:pt x="286" y="250"/>
                  <a:pt x="288" y="254"/>
                  <a:pt x="288" y="256"/>
                </a:cubicBezTo>
                <a:cubicBezTo>
                  <a:pt x="288" y="258"/>
                  <a:pt x="289" y="263"/>
                  <a:pt x="287" y="265"/>
                </a:cubicBezTo>
                <a:cubicBezTo>
                  <a:pt x="287" y="266"/>
                  <a:pt x="285" y="266"/>
                  <a:pt x="284" y="267"/>
                </a:cubicBezTo>
                <a:cubicBezTo>
                  <a:pt x="283" y="268"/>
                  <a:pt x="282" y="272"/>
                  <a:pt x="281" y="273"/>
                </a:cubicBezTo>
                <a:cubicBezTo>
                  <a:pt x="280" y="274"/>
                  <a:pt x="278" y="276"/>
                  <a:pt x="277" y="277"/>
                </a:cubicBezTo>
                <a:cubicBezTo>
                  <a:pt x="275" y="277"/>
                  <a:pt x="272" y="278"/>
                  <a:pt x="270" y="279"/>
                </a:cubicBezTo>
                <a:cubicBezTo>
                  <a:pt x="268" y="280"/>
                  <a:pt x="266" y="284"/>
                  <a:pt x="265" y="286"/>
                </a:cubicBezTo>
                <a:cubicBezTo>
                  <a:pt x="264" y="287"/>
                  <a:pt x="264" y="289"/>
                  <a:pt x="263" y="290"/>
                </a:cubicBezTo>
                <a:cubicBezTo>
                  <a:pt x="262" y="291"/>
                  <a:pt x="260" y="292"/>
                  <a:pt x="259" y="293"/>
                </a:cubicBezTo>
                <a:cubicBezTo>
                  <a:pt x="259" y="294"/>
                  <a:pt x="259" y="296"/>
                  <a:pt x="259" y="297"/>
                </a:cubicBezTo>
                <a:cubicBezTo>
                  <a:pt x="259" y="298"/>
                  <a:pt x="260" y="300"/>
                  <a:pt x="260" y="301"/>
                </a:cubicBezTo>
                <a:cubicBezTo>
                  <a:pt x="261" y="302"/>
                  <a:pt x="264" y="303"/>
                  <a:pt x="264" y="304"/>
                </a:cubicBezTo>
                <a:cubicBezTo>
                  <a:pt x="265" y="306"/>
                  <a:pt x="263" y="312"/>
                  <a:pt x="262" y="313"/>
                </a:cubicBezTo>
                <a:cubicBezTo>
                  <a:pt x="261" y="313"/>
                  <a:pt x="260" y="313"/>
                  <a:pt x="259" y="313"/>
                </a:cubicBezTo>
                <a:cubicBezTo>
                  <a:pt x="258" y="314"/>
                  <a:pt x="260" y="319"/>
                  <a:pt x="259" y="321"/>
                </a:cubicBezTo>
                <a:cubicBezTo>
                  <a:pt x="258" y="322"/>
                  <a:pt x="255" y="325"/>
                  <a:pt x="253" y="326"/>
                </a:cubicBezTo>
                <a:cubicBezTo>
                  <a:pt x="253" y="326"/>
                  <a:pt x="252" y="326"/>
                  <a:pt x="251" y="327"/>
                </a:cubicBezTo>
                <a:cubicBezTo>
                  <a:pt x="250" y="327"/>
                  <a:pt x="247" y="328"/>
                  <a:pt x="246" y="330"/>
                </a:cubicBezTo>
                <a:cubicBezTo>
                  <a:pt x="246" y="331"/>
                  <a:pt x="248" y="334"/>
                  <a:pt x="249" y="335"/>
                </a:cubicBezTo>
                <a:cubicBezTo>
                  <a:pt x="249" y="337"/>
                  <a:pt x="249" y="340"/>
                  <a:pt x="249" y="341"/>
                </a:cubicBezTo>
                <a:cubicBezTo>
                  <a:pt x="248" y="342"/>
                  <a:pt x="246" y="343"/>
                  <a:pt x="245" y="344"/>
                </a:cubicBezTo>
                <a:cubicBezTo>
                  <a:pt x="244" y="346"/>
                  <a:pt x="241" y="348"/>
                  <a:pt x="241" y="350"/>
                </a:cubicBezTo>
                <a:cubicBezTo>
                  <a:pt x="241" y="350"/>
                  <a:pt x="241" y="351"/>
                  <a:pt x="241" y="351"/>
                </a:cubicBezTo>
                <a:cubicBezTo>
                  <a:pt x="239" y="350"/>
                  <a:pt x="238" y="350"/>
                  <a:pt x="237" y="350"/>
                </a:cubicBezTo>
                <a:cubicBezTo>
                  <a:pt x="235" y="349"/>
                  <a:pt x="231" y="349"/>
                  <a:pt x="229" y="350"/>
                </a:cubicBezTo>
                <a:cubicBezTo>
                  <a:pt x="228" y="350"/>
                  <a:pt x="227" y="353"/>
                  <a:pt x="226" y="354"/>
                </a:cubicBezTo>
                <a:cubicBezTo>
                  <a:pt x="225" y="355"/>
                  <a:pt x="222" y="356"/>
                  <a:pt x="221" y="356"/>
                </a:cubicBezTo>
                <a:cubicBezTo>
                  <a:pt x="219" y="356"/>
                  <a:pt x="216" y="353"/>
                  <a:pt x="214" y="353"/>
                </a:cubicBezTo>
                <a:cubicBezTo>
                  <a:pt x="213" y="353"/>
                  <a:pt x="209" y="352"/>
                  <a:pt x="208" y="353"/>
                </a:cubicBezTo>
                <a:cubicBezTo>
                  <a:pt x="207" y="353"/>
                  <a:pt x="207" y="356"/>
                  <a:pt x="206" y="356"/>
                </a:cubicBezTo>
                <a:cubicBezTo>
                  <a:pt x="205" y="358"/>
                  <a:pt x="201" y="362"/>
                  <a:pt x="199" y="362"/>
                </a:cubicBezTo>
                <a:cubicBezTo>
                  <a:pt x="197" y="362"/>
                  <a:pt x="193" y="360"/>
                  <a:pt x="192" y="360"/>
                </a:cubicBezTo>
                <a:cubicBezTo>
                  <a:pt x="190" y="359"/>
                  <a:pt x="185" y="359"/>
                  <a:pt x="184" y="358"/>
                </a:cubicBezTo>
                <a:cubicBezTo>
                  <a:pt x="182" y="356"/>
                  <a:pt x="180" y="351"/>
                  <a:pt x="178" y="350"/>
                </a:cubicBezTo>
                <a:cubicBezTo>
                  <a:pt x="176" y="348"/>
                  <a:pt x="170" y="348"/>
                  <a:pt x="169" y="346"/>
                </a:cubicBezTo>
                <a:cubicBezTo>
                  <a:pt x="168" y="344"/>
                  <a:pt x="170" y="339"/>
                  <a:pt x="169" y="338"/>
                </a:cubicBezTo>
                <a:cubicBezTo>
                  <a:pt x="167" y="336"/>
                  <a:pt x="163" y="336"/>
                  <a:pt x="161" y="336"/>
                </a:cubicBezTo>
                <a:cubicBezTo>
                  <a:pt x="158" y="336"/>
                  <a:pt x="154" y="338"/>
                  <a:pt x="152" y="338"/>
                </a:cubicBezTo>
                <a:cubicBezTo>
                  <a:pt x="150" y="337"/>
                  <a:pt x="148" y="333"/>
                  <a:pt x="146" y="333"/>
                </a:cubicBezTo>
                <a:cubicBezTo>
                  <a:pt x="143" y="333"/>
                  <a:pt x="141" y="337"/>
                  <a:pt x="139" y="338"/>
                </a:cubicBezTo>
                <a:cubicBezTo>
                  <a:pt x="138" y="338"/>
                  <a:pt x="138" y="339"/>
                  <a:pt x="137" y="339"/>
                </a:cubicBezTo>
                <a:cubicBezTo>
                  <a:pt x="136" y="336"/>
                  <a:pt x="135" y="333"/>
                  <a:pt x="134" y="332"/>
                </a:cubicBezTo>
                <a:cubicBezTo>
                  <a:pt x="132" y="330"/>
                  <a:pt x="125" y="330"/>
                  <a:pt x="124" y="328"/>
                </a:cubicBezTo>
                <a:cubicBezTo>
                  <a:pt x="123" y="327"/>
                  <a:pt x="123" y="324"/>
                  <a:pt x="124" y="322"/>
                </a:cubicBezTo>
                <a:cubicBezTo>
                  <a:pt x="124" y="321"/>
                  <a:pt x="128" y="319"/>
                  <a:pt x="128" y="317"/>
                </a:cubicBezTo>
                <a:cubicBezTo>
                  <a:pt x="129" y="316"/>
                  <a:pt x="128" y="312"/>
                  <a:pt x="127" y="311"/>
                </a:cubicBezTo>
                <a:cubicBezTo>
                  <a:pt x="127" y="310"/>
                  <a:pt x="125" y="310"/>
                  <a:pt x="124" y="310"/>
                </a:cubicBezTo>
                <a:cubicBezTo>
                  <a:pt x="122" y="310"/>
                  <a:pt x="117" y="313"/>
                  <a:pt x="115" y="313"/>
                </a:cubicBezTo>
                <a:cubicBezTo>
                  <a:pt x="113" y="313"/>
                  <a:pt x="110" y="312"/>
                  <a:pt x="109" y="312"/>
                </a:cubicBezTo>
                <a:cubicBezTo>
                  <a:pt x="108" y="310"/>
                  <a:pt x="107" y="305"/>
                  <a:pt x="105" y="303"/>
                </a:cubicBezTo>
                <a:cubicBezTo>
                  <a:pt x="105" y="302"/>
                  <a:pt x="101" y="300"/>
                  <a:pt x="101" y="299"/>
                </a:cubicBezTo>
                <a:cubicBezTo>
                  <a:pt x="101" y="296"/>
                  <a:pt x="104" y="291"/>
                  <a:pt x="104" y="289"/>
                </a:cubicBezTo>
                <a:cubicBezTo>
                  <a:pt x="105" y="287"/>
                  <a:pt x="106" y="282"/>
                  <a:pt x="105" y="280"/>
                </a:cubicBezTo>
                <a:cubicBezTo>
                  <a:pt x="105" y="278"/>
                  <a:pt x="101" y="276"/>
                  <a:pt x="101" y="274"/>
                </a:cubicBezTo>
                <a:cubicBezTo>
                  <a:pt x="101" y="272"/>
                  <a:pt x="101" y="266"/>
                  <a:pt x="103" y="265"/>
                </a:cubicBezTo>
                <a:cubicBezTo>
                  <a:pt x="104" y="264"/>
                  <a:pt x="108" y="265"/>
                  <a:pt x="110" y="265"/>
                </a:cubicBezTo>
                <a:cubicBezTo>
                  <a:pt x="112" y="264"/>
                  <a:pt x="115" y="261"/>
                  <a:pt x="116" y="259"/>
                </a:cubicBezTo>
                <a:cubicBezTo>
                  <a:pt x="116" y="257"/>
                  <a:pt x="117" y="253"/>
                  <a:pt x="115" y="252"/>
                </a:cubicBezTo>
                <a:cubicBezTo>
                  <a:pt x="113" y="250"/>
                  <a:pt x="108" y="256"/>
                  <a:pt x="106" y="254"/>
                </a:cubicBezTo>
                <a:cubicBezTo>
                  <a:pt x="105" y="254"/>
                  <a:pt x="104" y="249"/>
                  <a:pt x="104" y="248"/>
                </a:cubicBezTo>
                <a:cubicBezTo>
                  <a:pt x="105" y="246"/>
                  <a:pt x="111" y="244"/>
                  <a:pt x="111" y="242"/>
                </a:cubicBezTo>
                <a:cubicBezTo>
                  <a:pt x="111" y="241"/>
                  <a:pt x="109" y="239"/>
                  <a:pt x="108" y="238"/>
                </a:cubicBezTo>
                <a:cubicBezTo>
                  <a:pt x="107" y="237"/>
                  <a:pt x="104" y="234"/>
                  <a:pt x="103" y="233"/>
                </a:cubicBezTo>
                <a:cubicBezTo>
                  <a:pt x="100" y="232"/>
                  <a:pt x="95" y="234"/>
                  <a:pt x="93" y="233"/>
                </a:cubicBezTo>
                <a:cubicBezTo>
                  <a:pt x="90" y="232"/>
                  <a:pt x="86" y="230"/>
                  <a:pt x="85" y="228"/>
                </a:cubicBezTo>
                <a:cubicBezTo>
                  <a:pt x="85" y="226"/>
                  <a:pt x="90" y="223"/>
                  <a:pt x="89" y="221"/>
                </a:cubicBezTo>
                <a:cubicBezTo>
                  <a:pt x="89" y="219"/>
                  <a:pt x="85" y="217"/>
                  <a:pt x="83" y="216"/>
                </a:cubicBezTo>
                <a:cubicBezTo>
                  <a:pt x="82" y="215"/>
                  <a:pt x="79" y="216"/>
                  <a:pt x="77" y="216"/>
                </a:cubicBezTo>
                <a:cubicBezTo>
                  <a:pt x="76" y="215"/>
                  <a:pt x="72" y="214"/>
                  <a:pt x="71" y="212"/>
                </a:cubicBezTo>
                <a:cubicBezTo>
                  <a:pt x="70" y="209"/>
                  <a:pt x="73" y="203"/>
                  <a:pt x="71" y="200"/>
                </a:cubicBezTo>
                <a:cubicBezTo>
                  <a:pt x="70" y="199"/>
                  <a:pt x="67" y="198"/>
                  <a:pt x="65" y="198"/>
                </a:cubicBezTo>
                <a:cubicBezTo>
                  <a:pt x="63" y="197"/>
                  <a:pt x="59" y="199"/>
                  <a:pt x="57" y="199"/>
                </a:cubicBezTo>
                <a:cubicBezTo>
                  <a:pt x="54" y="199"/>
                  <a:pt x="49" y="197"/>
                  <a:pt x="47" y="196"/>
                </a:cubicBezTo>
                <a:cubicBezTo>
                  <a:pt x="45" y="196"/>
                  <a:pt x="40" y="195"/>
                  <a:pt x="38" y="196"/>
                </a:cubicBezTo>
                <a:cubicBezTo>
                  <a:pt x="36" y="198"/>
                  <a:pt x="37" y="203"/>
                  <a:pt x="35" y="205"/>
                </a:cubicBezTo>
                <a:cubicBezTo>
                  <a:pt x="32" y="207"/>
                  <a:pt x="24" y="207"/>
                  <a:pt x="21" y="205"/>
                </a:cubicBezTo>
                <a:cubicBezTo>
                  <a:pt x="20" y="203"/>
                  <a:pt x="21" y="198"/>
                  <a:pt x="21" y="196"/>
                </a:cubicBezTo>
                <a:cubicBezTo>
                  <a:pt x="22" y="194"/>
                  <a:pt x="25" y="190"/>
                  <a:pt x="25" y="187"/>
                </a:cubicBezTo>
                <a:cubicBezTo>
                  <a:pt x="25" y="185"/>
                  <a:pt x="23" y="181"/>
                  <a:pt x="21" y="180"/>
                </a:cubicBezTo>
                <a:cubicBezTo>
                  <a:pt x="20" y="178"/>
                  <a:pt x="15" y="177"/>
                  <a:pt x="13" y="177"/>
                </a:cubicBezTo>
                <a:cubicBezTo>
                  <a:pt x="10" y="176"/>
                  <a:pt x="4" y="177"/>
                  <a:pt x="2" y="176"/>
                </a:cubicBezTo>
                <a:cubicBezTo>
                  <a:pt x="1" y="176"/>
                  <a:pt x="1" y="175"/>
                  <a:pt x="0" y="175"/>
                </a:cubicBezTo>
                <a:cubicBezTo>
                  <a:pt x="2" y="174"/>
                  <a:pt x="3" y="173"/>
                  <a:pt x="3" y="172"/>
                </a:cubicBezTo>
                <a:cubicBezTo>
                  <a:pt x="4" y="170"/>
                  <a:pt x="4" y="167"/>
                  <a:pt x="4" y="166"/>
                </a:cubicBezTo>
                <a:cubicBezTo>
                  <a:pt x="5" y="164"/>
                  <a:pt x="8" y="161"/>
                  <a:pt x="10" y="159"/>
                </a:cubicBezTo>
                <a:cubicBezTo>
                  <a:pt x="11" y="158"/>
                  <a:pt x="13" y="154"/>
                  <a:pt x="14" y="154"/>
                </a:cubicBezTo>
                <a:cubicBezTo>
                  <a:pt x="15" y="153"/>
                  <a:pt x="17" y="154"/>
                  <a:pt x="17" y="154"/>
                </a:cubicBezTo>
                <a:cubicBezTo>
                  <a:pt x="20" y="154"/>
                  <a:pt x="24" y="155"/>
                  <a:pt x="26" y="155"/>
                </a:cubicBezTo>
                <a:cubicBezTo>
                  <a:pt x="28" y="154"/>
                  <a:pt x="31" y="151"/>
                  <a:pt x="31" y="149"/>
                </a:cubicBezTo>
                <a:cubicBezTo>
                  <a:pt x="32" y="146"/>
                  <a:pt x="29" y="140"/>
                  <a:pt x="29" y="136"/>
                </a:cubicBezTo>
                <a:cubicBezTo>
                  <a:pt x="29" y="133"/>
                  <a:pt x="29" y="125"/>
                  <a:pt x="31" y="123"/>
                </a:cubicBezTo>
                <a:cubicBezTo>
                  <a:pt x="33" y="122"/>
                  <a:pt x="36" y="125"/>
                  <a:pt x="38" y="125"/>
                </a:cubicBezTo>
                <a:cubicBezTo>
                  <a:pt x="40" y="124"/>
                  <a:pt x="44" y="122"/>
                  <a:pt x="45" y="120"/>
                </a:cubicBezTo>
                <a:cubicBezTo>
                  <a:pt x="47" y="118"/>
                  <a:pt x="49" y="114"/>
                  <a:pt x="49" y="111"/>
                </a:cubicBezTo>
                <a:cubicBezTo>
                  <a:pt x="49" y="109"/>
                  <a:pt x="48" y="102"/>
                  <a:pt x="45" y="101"/>
                </a:cubicBezTo>
                <a:cubicBezTo>
                  <a:pt x="44" y="100"/>
                  <a:pt x="40" y="103"/>
                  <a:pt x="39" y="102"/>
                </a:cubicBezTo>
                <a:cubicBezTo>
                  <a:pt x="37" y="102"/>
                  <a:pt x="34" y="98"/>
                  <a:pt x="34" y="97"/>
                </a:cubicBezTo>
                <a:cubicBezTo>
                  <a:pt x="33" y="94"/>
                  <a:pt x="33" y="89"/>
                  <a:pt x="33" y="86"/>
                </a:cubicBezTo>
                <a:cubicBezTo>
                  <a:pt x="32" y="84"/>
                  <a:pt x="30" y="81"/>
                  <a:pt x="31" y="79"/>
                </a:cubicBezTo>
                <a:cubicBezTo>
                  <a:pt x="31" y="75"/>
                  <a:pt x="35" y="70"/>
                  <a:pt x="35" y="67"/>
                </a:cubicBezTo>
                <a:cubicBezTo>
                  <a:pt x="35" y="65"/>
                  <a:pt x="32" y="61"/>
                  <a:pt x="32" y="59"/>
                </a:cubicBezTo>
                <a:cubicBezTo>
                  <a:pt x="31" y="57"/>
                  <a:pt x="31" y="51"/>
                  <a:pt x="33" y="49"/>
                </a:cubicBezTo>
                <a:cubicBezTo>
                  <a:pt x="34" y="48"/>
                  <a:pt x="37" y="50"/>
                  <a:pt x="38" y="49"/>
                </a:cubicBezTo>
                <a:cubicBezTo>
                  <a:pt x="40" y="48"/>
                  <a:pt x="42" y="43"/>
                  <a:pt x="44" y="42"/>
                </a:cubicBezTo>
                <a:cubicBezTo>
                  <a:pt x="46" y="41"/>
                  <a:pt x="51" y="43"/>
                  <a:pt x="53" y="42"/>
                </a:cubicBezTo>
                <a:cubicBezTo>
                  <a:pt x="56" y="41"/>
                  <a:pt x="61" y="37"/>
                  <a:pt x="63" y="35"/>
                </a:cubicBezTo>
                <a:cubicBezTo>
                  <a:pt x="65" y="34"/>
                  <a:pt x="68" y="32"/>
                  <a:pt x="69" y="30"/>
                </a:cubicBezTo>
                <a:cubicBezTo>
                  <a:pt x="69" y="29"/>
                  <a:pt x="68" y="26"/>
                  <a:pt x="69" y="25"/>
                </a:cubicBezTo>
                <a:cubicBezTo>
                  <a:pt x="70" y="22"/>
                  <a:pt x="77" y="21"/>
                  <a:pt x="80" y="21"/>
                </a:cubicBezTo>
                <a:cubicBezTo>
                  <a:pt x="82" y="21"/>
                  <a:pt x="86" y="22"/>
                  <a:pt x="87" y="21"/>
                </a:cubicBezTo>
                <a:cubicBezTo>
                  <a:pt x="89" y="20"/>
                  <a:pt x="90" y="17"/>
                  <a:pt x="92" y="16"/>
                </a:cubicBezTo>
                <a:cubicBezTo>
                  <a:pt x="92" y="15"/>
                  <a:pt x="95" y="15"/>
                  <a:pt x="96" y="15"/>
                </a:cubicBezTo>
                <a:cubicBezTo>
                  <a:pt x="97" y="16"/>
                  <a:pt x="99" y="17"/>
                  <a:pt x="100" y="17"/>
                </a:cubicBezTo>
                <a:cubicBezTo>
                  <a:pt x="101" y="18"/>
                  <a:pt x="103" y="21"/>
                  <a:pt x="104" y="21"/>
                </a:cubicBezTo>
                <a:cubicBezTo>
                  <a:pt x="107" y="22"/>
                  <a:pt x="112" y="22"/>
                  <a:pt x="114" y="21"/>
                </a:cubicBezTo>
                <a:cubicBezTo>
                  <a:pt x="115" y="20"/>
                  <a:pt x="115" y="17"/>
                  <a:pt x="116" y="16"/>
                </a:cubicBezTo>
                <a:cubicBezTo>
                  <a:pt x="117" y="15"/>
                  <a:pt x="119" y="13"/>
                  <a:pt x="120" y="13"/>
                </a:cubicBezTo>
                <a:cubicBezTo>
                  <a:pt x="123" y="13"/>
                  <a:pt x="126" y="16"/>
                  <a:pt x="128" y="17"/>
                </a:cubicBezTo>
                <a:cubicBezTo>
                  <a:pt x="129" y="19"/>
                  <a:pt x="129" y="24"/>
                  <a:pt x="130" y="25"/>
                </a:cubicBezTo>
                <a:cubicBezTo>
                  <a:pt x="132" y="26"/>
                  <a:pt x="135" y="23"/>
                  <a:pt x="137" y="23"/>
                </a:cubicBezTo>
                <a:cubicBezTo>
                  <a:pt x="139" y="22"/>
                  <a:pt x="145" y="20"/>
                  <a:pt x="146" y="18"/>
                </a:cubicBezTo>
                <a:cubicBezTo>
                  <a:pt x="147" y="17"/>
                  <a:pt x="145" y="14"/>
                  <a:pt x="146" y="13"/>
                </a:cubicBezTo>
                <a:cubicBezTo>
                  <a:pt x="147" y="11"/>
                  <a:pt x="150" y="9"/>
                  <a:pt x="152" y="8"/>
                </a:cubicBezTo>
                <a:cubicBezTo>
                  <a:pt x="154" y="7"/>
                  <a:pt x="158" y="8"/>
                  <a:pt x="161" y="8"/>
                </a:cubicBezTo>
                <a:cubicBezTo>
                  <a:pt x="162" y="8"/>
                  <a:pt x="165" y="8"/>
                  <a:pt x="166" y="10"/>
                </a:cubicBezTo>
                <a:cubicBezTo>
                  <a:pt x="168" y="11"/>
                  <a:pt x="165" y="17"/>
                  <a:pt x="166" y="18"/>
                </a:cubicBezTo>
                <a:cubicBezTo>
                  <a:pt x="168" y="19"/>
                  <a:pt x="173" y="19"/>
                  <a:pt x="175" y="18"/>
                </a:cubicBezTo>
                <a:cubicBezTo>
                  <a:pt x="176" y="17"/>
                  <a:pt x="174" y="14"/>
                  <a:pt x="175" y="13"/>
                </a:cubicBezTo>
                <a:cubicBezTo>
                  <a:pt x="176" y="11"/>
                  <a:pt x="181" y="10"/>
                  <a:pt x="183" y="10"/>
                </a:cubicBezTo>
                <a:cubicBezTo>
                  <a:pt x="185" y="11"/>
                  <a:pt x="186" y="16"/>
                  <a:pt x="188" y="16"/>
                </a:cubicBezTo>
                <a:cubicBezTo>
                  <a:pt x="190" y="16"/>
                  <a:pt x="191" y="13"/>
                  <a:pt x="191" y="11"/>
                </a:cubicBezTo>
                <a:cubicBezTo>
                  <a:pt x="191" y="9"/>
                  <a:pt x="187" y="3"/>
                  <a:pt x="188" y="1"/>
                </a:cubicBezTo>
                <a:cubicBezTo>
                  <a:pt x="189" y="0"/>
                  <a:pt x="193" y="1"/>
                  <a:pt x="195" y="1"/>
                </a:cubicBezTo>
                <a:cubicBezTo>
                  <a:pt x="197" y="2"/>
                  <a:pt x="199" y="7"/>
                  <a:pt x="201" y="8"/>
                </a:cubicBezTo>
                <a:cubicBezTo>
                  <a:pt x="204" y="8"/>
                  <a:pt x="207" y="5"/>
                  <a:pt x="210" y="4"/>
                </a:cubicBezTo>
                <a:cubicBezTo>
                  <a:pt x="212" y="4"/>
                  <a:pt x="217" y="4"/>
                  <a:pt x="219" y="4"/>
                </a:cubicBezTo>
                <a:cubicBezTo>
                  <a:pt x="221" y="5"/>
                  <a:pt x="226" y="7"/>
                  <a:pt x="228" y="8"/>
                </a:cubicBezTo>
                <a:cubicBezTo>
                  <a:pt x="232" y="8"/>
                  <a:pt x="238" y="7"/>
                  <a:pt x="241" y="8"/>
                </a:cubicBezTo>
                <a:cubicBezTo>
                  <a:pt x="242" y="8"/>
                  <a:pt x="243" y="11"/>
                  <a:pt x="245" y="11"/>
                </a:cubicBezTo>
                <a:cubicBezTo>
                  <a:pt x="249" y="13"/>
                  <a:pt x="259" y="11"/>
                  <a:pt x="262" y="9"/>
                </a:cubicBezTo>
                <a:cubicBezTo>
                  <a:pt x="264" y="8"/>
                  <a:pt x="264" y="5"/>
                  <a:pt x="266" y="4"/>
                </a:cubicBezTo>
                <a:cubicBezTo>
                  <a:pt x="268" y="3"/>
                  <a:pt x="271" y="3"/>
                  <a:pt x="274" y="4"/>
                </a:cubicBezTo>
                <a:cubicBezTo>
                  <a:pt x="274" y="4"/>
                  <a:pt x="274" y="4"/>
                  <a:pt x="274" y="4"/>
                </a:cubicBezTo>
                <a:cubicBezTo>
                  <a:pt x="273" y="5"/>
                  <a:pt x="272" y="9"/>
                  <a:pt x="272" y="10"/>
                </a:cubicBezTo>
                <a:cubicBezTo>
                  <a:pt x="273" y="13"/>
                  <a:pt x="276" y="17"/>
                  <a:pt x="277" y="20"/>
                </a:cubicBezTo>
                <a:cubicBezTo>
                  <a:pt x="278" y="21"/>
                  <a:pt x="278" y="24"/>
                  <a:pt x="280" y="25"/>
                </a:cubicBezTo>
                <a:cubicBezTo>
                  <a:pt x="281" y="27"/>
                  <a:pt x="285" y="27"/>
                  <a:pt x="287" y="28"/>
                </a:cubicBezTo>
                <a:cubicBezTo>
                  <a:pt x="289" y="29"/>
                  <a:pt x="291" y="31"/>
                  <a:pt x="292" y="33"/>
                </a:cubicBezTo>
                <a:cubicBezTo>
                  <a:pt x="293" y="34"/>
                  <a:pt x="293" y="39"/>
                  <a:pt x="295" y="40"/>
                </a:cubicBezTo>
                <a:cubicBezTo>
                  <a:pt x="296" y="40"/>
                  <a:pt x="299" y="39"/>
                  <a:pt x="300" y="40"/>
                </a:cubicBezTo>
                <a:cubicBezTo>
                  <a:pt x="302" y="40"/>
                  <a:pt x="306" y="43"/>
                  <a:pt x="307" y="45"/>
                </a:cubicBezTo>
                <a:cubicBezTo>
                  <a:pt x="307" y="46"/>
                  <a:pt x="306" y="51"/>
                  <a:pt x="307" y="53"/>
                </a:cubicBezTo>
                <a:cubicBezTo>
                  <a:pt x="308" y="55"/>
                  <a:pt x="313" y="57"/>
                  <a:pt x="315" y="59"/>
                </a:cubicBezTo>
                <a:cubicBezTo>
                  <a:pt x="317" y="61"/>
                  <a:pt x="319" y="67"/>
                  <a:pt x="319" y="70"/>
                </a:cubicBezTo>
                <a:cubicBezTo>
                  <a:pt x="320" y="72"/>
                  <a:pt x="319" y="77"/>
                  <a:pt x="319" y="79"/>
                </a:cubicBezTo>
                <a:cubicBezTo>
                  <a:pt x="319" y="82"/>
                  <a:pt x="321" y="86"/>
                  <a:pt x="321" y="89"/>
                </a:cubicBezTo>
                <a:cubicBezTo>
                  <a:pt x="322" y="91"/>
                  <a:pt x="325" y="96"/>
                  <a:pt x="325" y="99"/>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9" name="Freeform 7"/>
          <p:cNvSpPr>
            <a:spLocks/>
          </p:cNvSpPr>
          <p:nvPr/>
        </p:nvSpPr>
        <p:spPr bwMode="auto">
          <a:xfrm>
            <a:off x="9751587" y="2011417"/>
            <a:ext cx="998172" cy="967526"/>
          </a:xfrm>
          <a:custGeom>
            <a:avLst/>
            <a:gdLst/>
            <a:ahLst/>
            <a:cxnLst>
              <a:cxn ang="0">
                <a:pos x="149" y="384"/>
              </a:cxn>
              <a:cxn ang="0">
                <a:pos x="129" y="361"/>
              </a:cxn>
              <a:cxn ang="0">
                <a:pos x="132" y="332"/>
              </a:cxn>
              <a:cxn ang="0">
                <a:pos x="114" y="313"/>
              </a:cxn>
              <a:cxn ang="0">
                <a:pos x="94" y="300"/>
              </a:cxn>
              <a:cxn ang="0">
                <a:pos x="86" y="288"/>
              </a:cxn>
              <a:cxn ang="0">
                <a:pos x="71" y="266"/>
              </a:cxn>
              <a:cxn ang="0">
                <a:pos x="46" y="253"/>
              </a:cxn>
              <a:cxn ang="0">
                <a:pos x="22" y="237"/>
              </a:cxn>
              <a:cxn ang="0">
                <a:pos x="15" y="205"/>
              </a:cxn>
              <a:cxn ang="0">
                <a:pos x="5" y="190"/>
              </a:cxn>
              <a:cxn ang="0">
                <a:pos x="6" y="166"/>
              </a:cxn>
              <a:cxn ang="0">
                <a:pos x="18" y="140"/>
              </a:cxn>
              <a:cxn ang="0">
                <a:pos x="8" y="113"/>
              </a:cxn>
              <a:cxn ang="0">
                <a:pos x="15" y="87"/>
              </a:cxn>
              <a:cxn ang="0">
                <a:pos x="27" y="58"/>
              </a:cxn>
              <a:cxn ang="0">
                <a:pos x="24" y="26"/>
              </a:cxn>
              <a:cxn ang="0">
                <a:pos x="41" y="9"/>
              </a:cxn>
              <a:cxn ang="0">
                <a:pos x="61" y="16"/>
              </a:cxn>
              <a:cxn ang="0">
                <a:pos x="75" y="1"/>
              </a:cxn>
              <a:cxn ang="0">
                <a:pos x="84" y="21"/>
              </a:cxn>
              <a:cxn ang="0">
                <a:pos x="113" y="8"/>
              </a:cxn>
              <a:cxn ang="0">
                <a:pos x="136" y="17"/>
              </a:cxn>
              <a:cxn ang="0">
                <a:pos x="161" y="29"/>
              </a:cxn>
              <a:cxn ang="0">
                <a:pos x="181" y="27"/>
              </a:cxn>
              <a:cxn ang="0">
                <a:pos x="206" y="20"/>
              </a:cxn>
              <a:cxn ang="0">
                <a:pos x="242" y="28"/>
              </a:cxn>
              <a:cxn ang="0">
                <a:pos x="260" y="62"/>
              </a:cxn>
              <a:cxn ang="0">
                <a:pos x="286" y="96"/>
              </a:cxn>
              <a:cxn ang="0">
                <a:pos x="301" y="76"/>
              </a:cxn>
              <a:cxn ang="0">
                <a:pos x="327" y="91"/>
              </a:cxn>
              <a:cxn ang="0">
                <a:pos x="337" y="101"/>
              </a:cxn>
              <a:cxn ang="0">
                <a:pos x="352" y="102"/>
              </a:cxn>
              <a:cxn ang="0">
                <a:pos x="379" y="97"/>
              </a:cxn>
              <a:cxn ang="0">
                <a:pos x="402" y="89"/>
              </a:cxn>
              <a:cxn ang="0">
                <a:pos x="422" y="110"/>
              </a:cxn>
              <a:cxn ang="0">
                <a:pos x="422" y="131"/>
              </a:cxn>
              <a:cxn ang="0">
                <a:pos x="404" y="142"/>
              </a:cxn>
              <a:cxn ang="0">
                <a:pos x="377" y="141"/>
              </a:cxn>
              <a:cxn ang="0">
                <a:pos x="355" y="132"/>
              </a:cxn>
              <a:cxn ang="0">
                <a:pos x="345" y="117"/>
              </a:cxn>
              <a:cxn ang="0">
                <a:pos x="335" y="139"/>
              </a:cxn>
              <a:cxn ang="0">
                <a:pos x="338" y="163"/>
              </a:cxn>
              <a:cxn ang="0">
                <a:pos x="354" y="182"/>
              </a:cxn>
              <a:cxn ang="0">
                <a:pos x="370" y="174"/>
              </a:cxn>
              <a:cxn ang="0">
                <a:pos x="377" y="204"/>
              </a:cxn>
              <a:cxn ang="0">
                <a:pos x="377" y="231"/>
              </a:cxn>
              <a:cxn ang="0">
                <a:pos x="359" y="248"/>
              </a:cxn>
              <a:cxn ang="0">
                <a:pos x="350" y="271"/>
              </a:cxn>
              <a:cxn ang="0">
                <a:pos x="365" y="291"/>
              </a:cxn>
              <a:cxn ang="0">
                <a:pos x="362" y="313"/>
              </a:cxn>
              <a:cxn ang="0">
                <a:pos x="354" y="344"/>
              </a:cxn>
              <a:cxn ang="0">
                <a:pos x="343" y="367"/>
              </a:cxn>
              <a:cxn ang="0">
                <a:pos x="332" y="394"/>
              </a:cxn>
              <a:cxn ang="0">
                <a:pos x="331" y="413"/>
              </a:cxn>
              <a:cxn ang="0">
                <a:pos x="312" y="410"/>
              </a:cxn>
              <a:cxn ang="0">
                <a:pos x="284" y="391"/>
              </a:cxn>
              <a:cxn ang="0">
                <a:pos x="260" y="398"/>
              </a:cxn>
              <a:cxn ang="0">
                <a:pos x="230" y="393"/>
              </a:cxn>
              <a:cxn ang="0">
                <a:pos x="209" y="380"/>
              </a:cxn>
              <a:cxn ang="0">
                <a:pos x="186" y="385"/>
              </a:cxn>
              <a:cxn ang="0">
                <a:pos x="169" y="395"/>
              </a:cxn>
            </a:cxnLst>
            <a:rect l="0" t="0" r="r" b="b"/>
            <a:pathLst>
              <a:path w="432" h="419">
                <a:moveTo>
                  <a:pt x="166" y="395"/>
                </a:moveTo>
                <a:cubicBezTo>
                  <a:pt x="164" y="395"/>
                  <a:pt x="162" y="395"/>
                  <a:pt x="160" y="395"/>
                </a:cubicBezTo>
                <a:cubicBezTo>
                  <a:pt x="159" y="394"/>
                  <a:pt x="157" y="390"/>
                  <a:pt x="155" y="389"/>
                </a:cubicBezTo>
                <a:cubicBezTo>
                  <a:pt x="154" y="388"/>
                  <a:pt x="150" y="386"/>
                  <a:pt x="149" y="384"/>
                </a:cubicBezTo>
                <a:cubicBezTo>
                  <a:pt x="147" y="382"/>
                  <a:pt x="146" y="377"/>
                  <a:pt x="144" y="375"/>
                </a:cubicBezTo>
                <a:cubicBezTo>
                  <a:pt x="143" y="373"/>
                  <a:pt x="141" y="370"/>
                  <a:pt x="139" y="369"/>
                </a:cubicBezTo>
                <a:cubicBezTo>
                  <a:pt x="138" y="367"/>
                  <a:pt x="135" y="364"/>
                  <a:pt x="133" y="363"/>
                </a:cubicBezTo>
                <a:cubicBezTo>
                  <a:pt x="132" y="362"/>
                  <a:pt x="130" y="362"/>
                  <a:pt x="129" y="361"/>
                </a:cubicBezTo>
                <a:cubicBezTo>
                  <a:pt x="128" y="359"/>
                  <a:pt x="127" y="354"/>
                  <a:pt x="127" y="352"/>
                </a:cubicBezTo>
                <a:cubicBezTo>
                  <a:pt x="128" y="351"/>
                  <a:pt x="131" y="349"/>
                  <a:pt x="132" y="348"/>
                </a:cubicBezTo>
                <a:cubicBezTo>
                  <a:pt x="133" y="346"/>
                  <a:pt x="133" y="342"/>
                  <a:pt x="133" y="340"/>
                </a:cubicBezTo>
                <a:cubicBezTo>
                  <a:pt x="133" y="338"/>
                  <a:pt x="132" y="334"/>
                  <a:pt x="132" y="332"/>
                </a:cubicBezTo>
                <a:cubicBezTo>
                  <a:pt x="131" y="330"/>
                  <a:pt x="131" y="326"/>
                  <a:pt x="129" y="325"/>
                </a:cubicBezTo>
                <a:cubicBezTo>
                  <a:pt x="128" y="324"/>
                  <a:pt x="126" y="325"/>
                  <a:pt x="125" y="325"/>
                </a:cubicBezTo>
                <a:cubicBezTo>
                  <a:pt x="123" y="323"/>
                  <a:pt x="125" y="316"/>
                  <a:pt x="123" y="315"/>
                </a:cubicBezTo>
                <a:cubicBezTo>
                  <a:pt x="121" y="313"/>
                  <a:pt x="116" y="314"/>
                  <a:pt x="114" y="313"/>
                </a:cubicBezTo>
                <a:cubicBezTo>
                  <a:pt x="111" y="313"/>
                  <a:pt x="106" y="311"/>
                  <a:pt x="105" y="309"/>
                </a:cubicBezTo>
                <a:cubicBezTo>
                  <a:pt x="104" y="307"/>
                  <a:pt x="106" y="303"/>
                  <a:pt x="105" y="301"/>
                </a:cubicBezTo>
                <a:cubicBezTo>
                  <a:pt x="104" y="299"/>
                  <a:pt x="100" y="297"/>
                  <a:pt x="98" y="298"/>
                </a:cubicBezTo>
                <a:cubicBezTo>
                  <a:pt x="97" y="298"/>
                  <a:pt x="95" y="299"/>
                  <a:pt x="94" y="300"/>
                </a:cubicBezTo>
                <a:cubicBezTo>
                  <a:pt x="93" y="301"/>
                  <a:pt x="93" y="302"/>
                  <a:pt x="93" y="303"/>
                </a:cubicBezTo>
                <a:cubicBezTo>
                  <a:pt x="92" y="303"/>
                  <a:pt x="88" y="302"/>
                  <a:pt x="88" y="301"/>
                </a:cubicBezTo>
                <a:cubicBezTo>
                  <a:pt x="88" y="300"/>
                  <a:pt x="84" y="295"/>
                  <a:pt x="83" y="293"/>
                </a:cubicBezTo>
                <a:cubicBezTo>
                  <a:pt x="83" y="292"/>
                  <a:pt x="86" y="290"/>
                  <a:pt x="86" y="288"/>
                </a:cubicBezTo>
                <a:cubicBezTo>
                  <a:pt x="87" y="287"/>
                  <a:pt x="88" y="283"/>
                  <a:pt x="88" y="282"/>
                </a:cubicBezTo>
                <a:cubicBezTo>
                  <a:pt x="88" y="280"/>
                  <a:pt x="88" y="276"/>
                  <a:pt x="87" y="274"/>
                </a:cubicBezTo>
                <a:cubicBezTo>
                  <a:pt x="85" y="273"/>
                  <a:pt x="81" y="273"/>
                  <a:pt x="79" y="272"/>
                </a:cubicBezTo>
                <a:cubicBezTo>
                  <a:pt x="77" y="271"/>
                  <a:pt x="73" y="268"/>
                  <a:pt x="71" y="266"/>
                </a:cubicBezTo>
                <a:cubicBezTo>
                  <a:pt x="70" y="265"/>
                  <a:pt x="67" y="261"/>
                  <a:pt x="65" y="260"/>
                </a:cubicBezTo>
                <a:cubicBezTo>
                  <a:pt x="63" y="259"/>
                  <a:pt x="60" y="260"/>
                  <a:pt x="59" y="260"/>
                </a:cubicBezTo>
                <a:cubicBezTo>
                  <a:pt x="57" y="260"/>
                  <a:pt x="54" y="260"/>
                  <a:pt x="53" y="260"/>
                </a:cubicBezTo>
                <a:cubicBezTo>
                  <a:pt x="51" y="259"/>
                  <a:pt x="48" y="255"/>
                  <a:pt x="46" y="253"/>
                </a:cubicBezTo>
                <a:cubicBezTo>
                  <a:pt x="44" y="252"/>
                  <a:pt x="39" y="252"/>
                  <a:pt x="38" y="250"/>
                </a:cubicBezTo>
                <a:cubicBezTo>
                  <a:pt x="36" y="249"/>
                  <a:pt x="35" y="245"/>
                  <a:pt x="33" y="244"/>
                </a:cubicBezTo>
                <a:cubicBezTo>
                  <a:pt x="33" y="243"/>
                  <a:pt x="30" y="241"/>
                  <a:pt x="29" y="240"/>
                </a:cubicBezTo>
                <a:cubicBezTo>
                  <a:pt x="28" y="239"/>
                  <a:pt x="24" y="238"/>
                  <a:pt x="22" y="237"/>
                </a:cubicBezTo>
                <a:cubicBezTo>
                  <a:pt x="21" y="236"/>
                  <a:pt x="19" y="233"/>
                  <a:pt x="19" y="232"/>
                </a:cubicBezTo>
                <a:cubicBezTo>
                  <a:pt x="18" y="230"/>
                  <a:pt x="15" y="226"/>
                  <a:pt x="15" y="224"/>
                </a:cubicBezTo>
                <a:cubicBezTo>
                  <a:pt x="15" y="222"/>
                  <a:pt x="17" y="217"/>
                  <a:pt x="17" y="215"/>
                </a:cubicBezTo>
                <a:cubicBezTo>
                  <a:pt x="17" y="212"/>
                  <a:pt x="16" y="205"/>
                  <a:pt x="15" y="205"/>
                </a:cubicBezTo>
                <a:cubicBezTo>
                  <a:pt x="15" y="205"/>
                  <a:pt x="10" y="203"/>
                  <a:pt x="8" y="202"/>
                </a:cubicBezTo>
                <a:cubicBezTo>
                  <a:pt x="6" y="201"/>
                  <a:pt x="2" y="200"/>
                  <a:pt x="1" y="198"/>
                </a:cubicBezTo>
                <a:cubicBezTo>
                  <a:pt x="0" y="197"/>
                  <a:pt x="1" y="193"/>
                  <a:pt x="1" y="192"/>
                </a:cubicBezTo>
                <a:cubicBezTo>
                  <a:pt x="2" y="191"/>
                  <a:pt x="5" y="190"/>
                  <a:pt x="5" y="190"/>
                </a:cubicBezTo>
                <a:cubicBezTo>
                  <a:pt x="6" y="189"/>
                  <a:pt x="6" y="187"/>
                  <a:pt x="5" y="186"/>
                </a:cubicBezTo>
                <a:cubicBezTo>
                  <a:pt x="5" y="185"/>
                  <a:pt x="3" y="183"/>
                  <a:pt x="3" y="181"/>
                </a:cubicBezTo>
                <a:cubicBezTo>
                  <a:pt x="2" y="180"/>
                  <a:pt x="3" y="176"/>
                  <a:pt x="3" y="175"/>
                </a:cubicBezTo>
                <a:cubicBezTo>
                  <a:pt x="3" y="173"/>
                  <a:pt x="4" y="168"/>
                  <a:pt x="6" y="166"/>
                </a:cubicBezTo>
                <a:cubicBezTo>
                  <a:pt x="7" y="166"/>
                  <a:pt x="10" y="167"/>
                  <a:pt x="11" y="166"/>
                </a:cubicBezTo>
                <a:cubicBezTo>
                  <a:pt x="13" y="166"/>
                  <a:pt x="16" y="162"/>
                  <a:pt x="17" y="161"/>
                </a:cubicBezTo>
                <a:cubicBezTo>
                  <a:pt x="18" y="158"/>
                  <a:pt x="20" y="150"/>
                  <a:pt x="20" y="150"/>
                </a:cubicBezTo>
                <a:cubicBezTo>
                  <a:pt x="20" y="150"/>
                  <a:pt x="20" y="142"/>
                  <a:pt x="18" y="140"/>
                </a:cubicBezTo>
                <a:cubicBezTo>
                  <a:pt x="17" y="139"/>
                  <a:pt x="13" y="139"/>
                  <a:pt x="12" y="138"/>
                </a:cubicBezTo>
                <a:cubicBezTo>
                  <a:pt x="11" y="137"/>
                  <a:pt x="10" y="134"/>
                  <a:pt x="10" y="132"/>
                </a:cubicBezTo>
                <a:cubicBezTo>
                  <a:pt x="9" y="130"/>
                  <a:pt x="11" y="125"/>
                  <a:pt x="11" y="123"/>
                </a:cubicBezTo>
                <a:cubicBezTo>
                  <a:pt x="10" y="120"/>
                  <a:pt x="9" y="116"/>
                  <a:pt x="8" y="113"/>
                </a:cubicBezTo>
                <a:cubicBezTo>
                  <a:pt x="8" y="111"/>
                  <a:pt x="4" y="108"/>
                  <a:pt x="4" y="106"/>
                </a:cubicBezTo>
                <a:cubicBezTo>
                  <a:pt x="5" y="104"/>
                  <a:pt x="8" y="101"/>
                  <a:pt x="9" y="99"/>
                </a:cubicBezTo>
                <a:cubicBezTo>
                  <a:pt x="10" y="97"/>
                  <a:pt x="9" y="92"/>
                  <a:pt x="11" y="91"/>
                </a:cubicBezTo>
                <a:cubicBezTo>
                  <a:pt x="11" y="90"/>
                  <a:pt x="14" y="88"/>
                  <a:pt x="15" y="87"/>
                </a:cubicBezTo>
                <a:cubicBezTo>
                  <a:pt x="17" y="86"/>
                  <a:pt x="20" y="81"/>
                  <a:pt x="20" y="79"/>
                </a:cubicBezTo>
                <a:cubicBezTo>
                  <a:pt x="20" y="76"/>
                  <a:pt x="17" y="72"/>
                  <a:pt x="17" y="70"/>
                </a:cubicBezTo>
                <a:cubicBezTo>
                  <a:pt x="18" y="67"/>
                  <a:pt x="20" y="62"/>
                  <a:pt x="22" y="61"/>
                </a:cubicBezTo>
                <a:cubicBezTo>
                  <a:pt x="23" y="59"/>
                  <a:pt x="26" y="59"/>
                  <a:pt x="27" y="58"/>
                </a:cubicBezTo>
                <a:cubicBezTo>
                  <a:pt x="29" y="56"/>
                  <a:pt x="31" y="53"/>
                  <a:pt x="31" y="51"/>
                </a:cubicBezTo>
                <a:cubicBezTo>
                  <a:pt x="31" y="48"/>
                  <a:pt x="27" y="41"/>
                  <a:pt x="27" y="41"/>
                </a:cubicBezTo>
                <a:cubicBezTo>
                  <a:pt x="27" y="40"/>
                  <a:pt x="28" y="33"/>
                  <a:pt x="27" y="31"/>
                </a:cubicBezTo>
                <a:cubicBezTo>
                  <a:pt x="27" y="29"/>
                  <a:pt x="24" y="28"/>
                  <a:pt x="24" y="26"/>
                </a:cubicBezTo>
                <a:cubicBezTo>
                  <a:pt x="23" y="24"/>
                  <a:pt x="24" y="18"/>
                  <a:pt x="25" y="15"/>
                </a:cubicBezTo>
                <a:cubicBezTo>
                  <a:pt x="26" y="14"/>
                  <a:pt x="31" y="14"/>
                  <a:pt x="32" y="14"/>
                </a:cubicBezTo>
                <a:cubicBezTo>
                  <a:pt x="34" y="13"/>
                  <a:pt x="35" y="8"/>
                  <a:pt x="37" y="8"/>
                </a:cubicBezTo>
                <a:cubicBezTo>
                  <a:pt x="38" y="7"/>
                  <a:pt x="40" y="9"/>
                  <a:pt x="41" y="9"/>
                </a:cubicBezTo>
                <a:cubicBezTo>
                  <a:pt x="41" y="10"/>
                  <a:pt x="42" y="11"/>
                  <a:pt x="43" y="12"/>
                </a:cubicBezTo>
                <a:cubicBezTo>
                  <a:pt x="45" y="13"/>
                  <a:pt x="50" y="10"/>
                  <a:pt x="51" y="11"/>
                </a:cubicBezTo>
                <a:cubicBezTo>
                  <a:pt x="52" y="12"/>
                  <a:pt x="52" y="15"/>
                  <a:pt x="53" y="16"/>
                </a:cubicBezTo>
                <a:cubicBezTo>
                  <a:pt x="54" y="17"/>
                  <a:pt x="59" y="17"/>
                  <a:pt x="61" y="16"/>
                </a:cubicBezTo>
                <a:cubicBezTo>
                  <a:pt x="62" y="15"/>
                  <a:pt x="62" y="11"/>
                  <a:pt x="63" y="9"/>
                </a:cubicBezTo>
                <a:cubicBezTo>
                  <a:pt x="64" y="9"/>
                  <a:pt x="66" y="8"/>
                  <a:pt x="67" y="8"/>
                </a:cubicBezTo>
                <a:cubicBezTo>
                  <a:pt x="68" y="7"/>
                  <a:pt x="69" y="4"/>
                  <a:pt x="70" y="3"/>
                </a:cubicBezTo>
                <a:cubicBezTo>
                  <a:pt x="71" y="2"/>
                  <a:pt x="73" y="0"/>
                  <a:pt x="75" y="1"/>
                </a:cubicBezTo>
                <a:cubicBezTo>
                  <a:pt x="76" y="2"/>
                  <a:pt x="76" y="3"/>
                  <a:pt x="76" y="3"/>
                </a:cubicBezTo>
                <a:cubicBezTo>
                  <a:pt x="76" y="5"/>
                  <a:pt x="75" y="9"/>
                  <a:pt x="75" y="11"/>
                </a:cubicBezTo>
                <a:cubicBezTo>
                  <a:pt x="76" y="13"/>
                  <a:pt x="77" y="17"/>
                  <a:pt x="79" y="19"/>
                </a:cubicBezTo>
                <a:cubicBezTo>
                  <a:pt x="80" y="20"/>
                  <a:pt x="82" y="21"/>
                  <a:pt x="84" y="21"/>
                </a:cubicBezTo>
                <a:cubicBezTo>
                  <a:pt x="86" y="21"/>
                  <a:pt x="90" y="17"/>
                  <a:pt x="92" y="16"/>
                </a:cubicBezTo>
                <a:cubicBezTo>
                  <a:pt x="94" y="16"/>
                  <a:pt x="97" y="19"/>
                  <a:pt x="99" y="18"/>
                </a:cubicBezTo>
                <a:cubicBezTo>
                  <a:pt x="100" y="18"/>
                  <a:pt x="102" y="16"/>
                  <a:pt x="103" y="15"/>
                </a:cubicBezTo>
                <a:cubicBezTo>
                  <a:pt x="106" y="14"/>
                  <a:pt x="110" y="9"/>
                  <a:pt x="113" y="8"/>
                </a:cubicBezTo>
                <a:cubicBezTo>
                  <a:pt x="115" y="8"/>
                  <a:pt x="118" y="9"/>
                  <a:pt x="120" y="9"/>
                </a:cubicBezTo>
                <a:cubicBezTo>
                  <a:pt x="122" y="9"/>
                  <a:pt x="126" y="9"/>
                  <a:pt x="128" y="9"/>
                </a:cubicBezTo>
                <a:cubicBezTo>
                  <a:pt x="130" y="9"/>
                  <a:pt x="133" y="10"/>
                  <a:pt x="135" y="12"/>
                </a:cubicBezTo>
                <a:cubicBezTo>
                  <a:pt x="136" y="13"/>
                  <a:pt x="135" y="16"/>
                  <a:pt x="136" y="17"/>
                </a:cubicBezTo>
                <a:cubicBezTo>
                  <a:pt x="137" y="19"/>
                  <a:pt x="140" y="21"/>
                  <a:pt x="142" y="21"/>
                </a:cubicBezTo>
                <a:cubicBezTo>
                  <a:pt x="144" y="22"/>
                  <a:pt x="149" y="20"/>
                  <a:pt x="151" y="21"/>
                </a:cubicBezTo>
                <a:cubicBezTo>
                  <a:pt x="153" y="21"/>
                  <a:pt x="154" y="23"/>
                  <a:pt x="155" y="24"/>
                </a:cubicBezTo>
                <a:cubicBezTo>
                  <a:pt x="157" y="25"/>
                  <a:pt x="160" y="27"/>
                  <a:pt x="161" y="29"/>
                </a:cubicBezTo>
                <a:cubicBezTo>
                  <a:pt x="161" y="30"/>
                  <a:pt x="161" y="33"/>
                  <a:pt x="162" y="33"/>
                </a:cubicBezTo>
                <a:cubicBezTo>
                  <a:pt x="163" y="34"/>
                  <a:pt x="167" y="33"/>
                  <a:pt x="168" y="33"/>
                </a:cubicBezTo>
                <a:cubicBezTo>
                  <a:pt x="170" y="32"/>
                  <a:pt x="173" y="30"/>
                  <a:pt x="175" y="29"/>
                </a:cubicBezTo>
                <a:cubicBezTo>
                  <a:pt x="176" y="28"/>
                  <a:pt x="180" y="28"/>
                  <a:pt x="181" y="27"/>
                </a:cubicBezTo>
                <a:cubicBezTo>
                  <a:pt x="183" y="25"/>
                  <a:pt x="185" y="21"/>
                  <a:pt x="186" y="19"/>
                </a:cubicBezTo>
                <a:cubicBezTo>
                  <a:pt x="188" y="18"/>
                  <a:pt x="191" y="16"/>
                  <a:pt x="193" y="15"/>
                </a:cubicBezTo>
                <a:cubicBezTo>
                  <a:pt x="195" y="15"/>
                  <a:pt x="201" y="14"/>
                  <a:pt x="203" y="15"/>
                </a:cubicBezTo>
                <a:cubicBezTo>
                  <a:pt x="204" y="16"/>
                  <a:pt x="205" y="19"/>
                  <a:pt x="206" y="20"/>
                </a:cubicBezTo>
                <a:cubicBezTo>
                  <a:pt x="208" y="22"/>
                  <a:pt x="213" y="25"/>
                  <a:pt x="216" y="25"/>
                </a:cubicBezTo>
                <a:cubicBezTo>
                  <a:pt x="217" y="25"/>
                  <a:pt x="220" y="25"/>
                  <a:pt x="221" y="24"/>
                </a:cubicBezTo>
                <a:cubicBezTo>
                  <a:pt x="224" y="24"/>
                  <a:pt x="231" y="22"/>
                  <a:pt x="234" y="23"/>
                </a:cubicBezTo>
                <a:cubicBezTo>
                  <a:pt x="237" y="23"/>
                  <a:pt x="240" y="27"/>
                  <a:pt x="242" y="28"/>
                </a:cubicBezTo>
                <a:cubicBezTo>
                  <a:pt x="244" y="30"/>
                  <a:pt x="248" y="33"/>
                  <a:pt x="249" y="35"/>
                </a:cubicBezTo>
                <a:cubicBezTo>
                  <a:pt x="251" y="38"/>
                  <a:pt x="252" y="45"/>
                  <a:pt x="253" y="49"/>
                </a:cubicBezTo>
                <a:cubicBezTo>
                  <a:pt x="254" y="50"/>
                  <a:pt x="256" y="54"/>
                  <a:pt x="257" y="55"/>
                </a:cubicBezTo>
                <a:cubicBezTo>
                  <a:pt x="258" y="57"/>
                  <a:pt x="259" y="61"/>
                  <a:pt x="260" y="62"/>
                </a:cubicBezTo>
                <a:cubicBezTo>
                  <a:pt x="262" y="64"/>
                  <a:pt x="267" y="67"/>
                  <a:pt x="269" y="68"/>
                </a:cubicBezTo>
                <a:cubicBezTo>
                  <a:pt x="271" y="71"/>
                  <a:pt x="273" y="76"/>
                  <a:pt x="275" y="79"/>
                </a:cubicBezTo>
                <a:cubicBezTo>
                  <a:pt x="276" y="82"/>
                  <a:pt x="277" y="90"/>
                  <a:pt x="280" y="93"/>
                </a:cubicBezTo>
                <a:cubicBezTo>
                  <a:pt x="281" y="94"/>
                  <a:pt x="284" y="95"/>
                  <a:pt x="286" y="96"/>
                </a:cubicBezTo>
                <a:cubicBezTo>
                  <a:pt x="288" y="96"/>
                  <a:pt x="294" y="98"/>
                  <a:pt x="297" y="97"/>
                </a:cubicBezTo>
                <a:cubicBezTo>
                  <a:pt x="298" y="97"/>
                  <a:pt x="301" y="94"/>
                  <a:pt x="301" y="92"/>
                </a:cubicBezTo>
                <a:cubicBezTo>
                  <a:pt x="302" y="91"/>
                  <a:pt x="300" y="87"/>
                  <a:pt x="300" y="85"/>
                </a:cubicBezTo>
                <a:cubicBezTo>
                  <a:pt x="300" y="83"/>
                  <a:pt x="299" y="78"/>
                  <a:pt x="301" y="76"/>
                </a:cubicBezTo>
                <a:cubicBezTo>
                  <a:pt x="303" y="75"/>
                  <a:pt x="308" y="76"/>
                  <a:pt x="311" y="76"/>
                </a:cubicBezTo>
                <a:cubicBezTo>
                  <a:pt x="313" y="77"/>
                  <a:pt x="316" y="79"/>
                  <a:pt x="318" y="80"/>
                </a:cubicBezTo>
                <a:cubicBezTo>
                  <a:pt x="319" y="81"/>
                  <a:pt x="322" y="82"/>
                  <a:pt x="323" y="83"/>
                </a:cubicBezTo>
                <a:cubicBezTo>
                  <a:pt x="325" y="84"/>
                  <a:pt x="327" y="89"/>
                  <a:pt x="327" y="91"/>
                </a:cubicBezTo>
                <a:cubicBezTo>
                  <a:pt x="327" y="93"/>
                  <a:pt x="325" y="95"/>
                  <a:pt x="325" y="97"/>
                </a:cubicBezTo>
                <a:cubicBezTo>
                  <a:pt x="325" y="98"/>
                  <a:pt x="326" y="102"/>
                  <a:pt x="327" y="103"/>
                </a:cubicBezTo>
                <a:cubicBezTo>
                  <a:pt x="329" y="105"/>
                  <a:pt x="335" y="105"/>
                  <a:pt x="336" y="104"/>
                </a:cubicBezTo>
                <a:cubicBezTo>
                  <a:pt x="337" y="104"/>
                  <a:pt x="337" y="102"/>
                  <a:pt x="337" y="101"/>
                </a:cubicBezTo>
                <a:cubicBezTo>
                  <a:pt x="337" y="100"/>
                  <a:pt x="336" y="97"/>
                  <a:pt x="337" y="96"/>
                </a:cubicBezTo>
                <a:cubicBezTo>
                  <a:pt x="338" y="96"/>
                  <a:pt x="340" y="96"/>
                  <a:pt x="340" y="96"/>
                </a:cubicBezTo>
                <a:cubicBezTo>
                  <a:pt x="343" y="96"/>
                  <a:pt x="349" y="96"/>
                  <a:pt x="350" y="98"/>
                </a:cubicBezTo>
                <a:cubicBezTo>
                  <a:pt x="351" y="99"/>
                  <a:pt x="351" y="102"/>
                  <a:pt x="352" y="102"/>
                </a:cubicBezTo>
                <a:cubicBezTo>
                  <a:pt x="353" y="103"/>
                  <a:pt x="357" y="103"/>
                  <a:pt x="359" y="102"/>
                </a:cubicBezTo>
                <a:cubicBezTo>
                  <a:pt x="361" y="102"/>
                  <a:pt x="365" y="100"/>
                  <a:pt x="367" y="99"/>
                </a:cubicBezTo>
                <a:cubicBezTo>
                  <a:pt x="369" y="99"/>
                  <a:pt x="373" y="99"/>
                  <a:pt x="375" y="99"/>
                </a:cubicBezTo>
                <a:cubicBezTo>
                  <a:pt x="376" y="99"/>
                  <a:pt x="379" y="98"/>
                  <a:pt x="379" y="97"/>
                </a:cubicBezTo>
                <a:cubicBezTo>
                  <a:pt x="380" y="96"/>
                  <a:pt x="379" y="92"/>
                  <a:pt x="379" y="90"/>
                </a:cubicBezTo>
                <a:cubicBezTo>
                  <a:pt x="380" y="88"/>
                  <a:pt x="383" y="87"/>
                  <a:pt x="385" y="86"/>
                </a:cubicBezTo>
                <a:cubicBezTo>
                  <a:pt x="386" y="85"/>
                  <a:pt x="389" y="85"/>
                  <a:pt x="391" y="85"/>
                </a:cubicBezTo>
                <a:cubicBezTo>
                  <a:pt x="394" y="85"/>
                  <a:pt x="400" y="86"/>
                  <a:pt x="402" y="89"/>
                </a:cubicBezTo>
                <a:cubicBezTo>
                  <a:pt x="403" y="90"/>
                  <a:pt x="402" y="94"/>
                  <a:pt x="403" y="96"/>
                </a:cubicBezTo>
                <a:cubicBezTo>
                  <a:pt x="404" y="99"/>
                  <a:pt x="408" y="102"/>
                  <a:pt x="409" y="105"/>
                </a:cubicBezTo>
                <a:cubicBezTo>
                  <a:pt x="410" y="106"/>
                  <a:pt x="411" y="110"/>
                  <a:pt x="413" y="111"/>
                </a:cubicBezTo>
                <a:cubicBezTo>
                  <a:pt x="415" y="112"/>
                  <a:pt x="420" y="110"/>
                  <a:pt x="422" y="110"/>
                </a:cubicBezTo>
                <a:cubicBezTo>
                  <a:pt x="425" y="110"/>
                  <a:pt x="432" y="115"/>
                  <a:pt x="432" y="115"/>
                </a:cubicBezTo>
                <a:cubicBezTo>
                  <a:pt x="432" y="115"/>
                  <a:pt x="430" y="121"/>
                  <a:pt x="429" y="123"/>
                </a:cubicBezTo>
                <a:cubicBezTo>
                  <a:pt x="428" y="124"/>
                  <a:pt x="426" y="125"/>
                  <a:pt x="425" y="126"/>
                </a:cubicBezTo>
                <a:cubicBezTo>
                  <a:pt x="424" y="127"/>
                  <a:pt x="423" y="130"/>
                  <a:pt x="422" y="131"/>
                </a:cubicBezTo>
                <a:cubicBezTo>
                  <a:pt x="422" y="133"/>
                  <a:pt x="424" y="137"/>
                  <a:pt x="424" y="139"/>
                </a:cubicBezTo>
                <a:cubicBezTo>
                  <a:pt x="424" y="140"/>
                  <a:pt x="421" y="143"/>
                  <a:pt x="419" y="144"/>
                </a:cubicBezTo>
                <a:cubicBezTo>
                  <a:pt x="417" y="145"/>
                  <a:pt x="413" y="145"/>
                  <a:pt x="411" y="145"/>
                </a:cubicBezTo>
                <a:cubicBezTo>
                  <a:pt x="409" y="144"/>
                  <a:pt x="406" y="142"/>
                  <a:pt x="404" y="142"/>
                </a:cubicBezTo>
                <a:cubicBezTo>
                  <a:pt x="403" y="141"/>
                  <a:pt x="399" y="141"/>
                  <a:pt x="397" y="142"/>
                </a:cubicBezTo>
                <a:cubicBezTo>
                  <a:pt x="396" y="142"/>
                  <a:pt x="394" y="144"/>
                  <a:pt x="393" y="145"/>
                </a:cubicBezTo>
                <a:cubicBezTo>
                  <a:pt x="391" y="146"/>
                  <a:pt x="385" y="145"/>
                  <a:pt x="383" y="145"/>
                </a:cubicBezTo>
                <a:cubicBezTo>
                  <a:pt x="381" y="144"/>
                  <a:pt x="379" y="141"/>
                  <a:pt x="377" y="141"/>
                </a:cubicBezTo>
                <a:cubicBezTo>
                  <a:pt x="375" y="140"/>
                  <a:pt x="372" y="142"/>
                  <a:pt x="370" y="141"/>
                </a:cubicBezTo>
                <a:cubicBezTo>
                  <a:pt x="368" y="140"/>
                  <a:pt x="368" y="136"/>
                  <a:pt x="366" y="135"/>
                </a:cubicBezTo>
                <a:cubicBezTo>
                  <a:pt x="365" y="134"/>
                  <a:pt x="362" y="133"/>
                  <a:pt x="361" y="133"/>
                </a:cubicBezTo>
                <a:cubicBezTo>
                  <a:pt x="360" y="132"/>
                  <a:pt x="356" y="133"/>
                  <a:pt x="355" y="132"/>
                </a:cubicBezTo>
                <a:cubicBezTo>
                  <a:pt x="353" y="132"/>
                  <a:pt x="350" y="133"/>
                  <a:pt x="349" y="132"/>
                </a:cubicBezTo>
                <a:cubicBezTo>
                  <a:pt x="348" y="130"/>
                  <a:pt x="349" y="127"/>
                  <a:pt x="349" y="125"/>
                </a:cubicBezTo>
                <a:cubicBezTo>
                  <a:pt x="349" y="124"/>
                  <a:pt x="350" y="121"/>
                  <a:pt x="349" y="120"/>
                </a:cubicBezTo>
                <a:cubicBezTo>
                  <a:pt x="348" y="119"/>
                  <a:pt x="346" y="117"/>
                  <a:pt x="345" y="117"/>
                </a:cubicBezTo>
                <a:cubicBezTo>
                  <a:pt x="343" y="117"/>
                  <a:pt x="340" y="120"/>
                  <a:pt x="339" y="121"/>
                </a:cubicBezTo>
                <a:cubicBezTo>
                  <a:pt x="338" y="123"/>
                  <a:pt x="340" y="127"/>
                  <a:pt x="339" y="129"/>
                </a:cubicBezTo>
                <a:cubicBezTo>
                  <a:pt x="339" y="130"/>
                  <a:pt x="336" y="131"/>
                  <a:pt x="336" y="132"/>
                </a:cubicBezTo>
                <a:cubicBezTo>
                  <a:pt x="335" y="134"/>
                  <a:pt x="336" y="138"/>
                  <a:pt x="335" y="139"/>
                </a:cubicBezTo>
                <a:cubicBezTo>
                  <a:pt x="334" y="141"/>
                  <a:pt x="330" y="142"/>
                  <a:pt x="329" y="143"/>
                </a:cubicBezTo>
                <a:cubicBezTo>
                  <a:pt x="328" y="146"/>
                  <a:pt x="329" y="152"/>
                  <a:pt x="329" y="155"/>
                </a:cubicBezTo>
                <a:cubicBezTo>
                  <a:pt x="329" y="157"/>
                  <a:pt x="330" y="161"/>
                  <a:pt x="332" y="163"/>
                </a:cubicBezTo>
                <a:cubicBezTo>
                  <a:pt x="333" y="163"/>
                  <a:pt x="336" y="162"/>
                  <a:pt x="338" y="163"/>
                </a:cubicBezTo>
                <a:cubicBezTo>
                  <a:pt x="340" y="163"/>
                  <a:pt x="346" y="167"/>
                  <a:pt x="346" y="169"/>
                </a:cubicBezTo>
                <a:cubicBezTo>
                  <a:pt x="347" y="171"/>
                  <a:pt x="342" y="174"/>
                  <a:pt x="342" y="175"/>
                </a:cubicBezTo>
                <a:cubicBezTo>
                  <a:pt x="342" y="176"/>
                  <a:pt x="345" y="177"/>
                  <a:pt x="346" y="178"/>
                </a:cubicBezTo>
                <a:cubicBezTo>
                  <a:pt x="347" y="179"/>
                  <a:pt x="351" y="182"/>
                  <a:pt x="354" y="182"/>
                </a:cubicBezTo>
                <a:cubicBezTo>
                  <a:pt x="355" y="183"/>
                  <a:pt x="358" y="183"/>
                  <a:pt x="360" y="182"/>
                </a:cubicBezTo>
                <a:cubicBezTo>
                  <a:pt x="361" y="181"/>
                  <a:pt x="361" y="177"/>
                  <a:pt x="362" y="175"/>
                </a:cubicBezTo>
                <a:cubicBezTo>
                  <a:pt x="363" y="174"/>
                  <a:pt x="363" y="172"/>
                  <a:pt x="364" y="172"/>
                </a:cubicBezTo>
                <a:cubicBezTo>
                  <a:pt x="366" y="172"/>
                  <a:pt x="369" y="173"/>
                  <a:pt x="370" y="174"/>
                </a:cubicBezTo>
                <a:cubicBezTo>
                  <a:pt x="371" y="175"/>
                  <a:pt x="374" y="179"/>
                  <a:pt x="374" y="181"/>
                </a:cubicBezTo>
                <a:cubicBezTo>
                  <a:pt x="374" y="183"/>
                  <a:pt x="372" y="187"/>
                  <a:pt x="372" y="189"/>
                </a:cubicBezTo>
                <a:cubicBezTo>
                  <a:pt x="371" y="191"/>
                  <a:pt x="371" y="196"/>
                  <a:pt x="372" y="198"/>
                </a:cubicBezTo>
                <a:cubicBezTo>
                  <a:pt x="372" y="200"/>
                  <a:pt x="376" y="202"/>
                  <a:pt x="377" y="204"/>
                </a:cubicBezTo>
                <a:cubicBezTo>
                  <a:pt x="378" y="206"/>
                  <a:pt x="377" y="209"/>
                  <a:pt x="377" y="210"/>
                </a:cubicBezTo>
                <a:cubicBezTo>
                  <a:pt x="377" y="213"/>
                  <a:pt x="376" y="217"/>
                  <a:pt x="377" y="219"/>
                </a:cubicBezTo>
                <a:cubicBezTo>
                  <a:pt x="377" y="220"/>
                  <a:pt x="378" y="222"/>
                  <a:pt x="379" y="222"/>
                </a:cubicBezTo>
                <a:cubicBezTo>
                  <a:pt x="379" y="225"/>
                  <a:pt x="378" y="229"/>
                  <a:pt x="377" y="231"/>
                </a:cubicBezTo>
                <a:cubicBezTo>
                  <a:pt x="376" y="232"/>
                  <a:pt x="373" y="234"/>
                  <a:pt x="371" y="235"/>
                </a:cubicBezTo>
                <a:cubicBezTo>
                  <a:pt x="370" y="235"/>
                  <a:pt x="369" y="234"/>
                  <a:pt x="368" y="235"/>
                </a:cubicBezTo>
                <a:cubicBezTo>
                  <a:pt x="366" y="236"/>
                  <a:pt x="366" y="242"/>
                  <a:pt x="365" y="244"/>
                </a:cubicBezTo>
                <a:cubicBezTo>
                  <a:pt x="364" y="245"/>
                  <a:pt x="361" y="247"/>
                  <a:pt x="359" y="248"/>
                </a:cubicBezTo>
                <a:cubicBezTo>
                  <a:pt x="358" y="249"/>
                  <a:pt x="356" y="252"/>
                  <a:pt x="355" y="254"/>
                </a:cubicBezTo>
                <a:cubicBezTo>
                  <a:pt x="355" y="255"/>
                  <a:pt x="355" y="259"/>
                  <a:pt x="354" y="260"/>
                </a:cubicBezTo>
                <a:cubicBezTo>
                  <a:pt x="353" y="261"/>
                  <a:pt x="351" y="261"/>
                  <a:pt x="350" y="261"/>
                </a:cubicBezTo>
                <a:cubicBezTo>
                  <a:pt x="349" y="263"/>
                  <a:pt x="350" y="268"/>
                  <a:pt x="350" y="271"/>
                </a:cubicBezTo>
                <a:cubicBezTo>
                  <a:pt x="350" y="273"/>
                  <a:pt x="350" y="278"/>
                  <a:pt x="350" y="280"/>
                </a:cubicBezTo>
                <a:cubicBezTo>
                  <a:pt x="350" y="282"/>
                  <a:pt x="351" y="287"/>
                  <a:pt x="352" y="288"/>
                </a:cubicBezTo>
                <a:cubicBezTo>
                  <a:pt x="353" y="290"/>
                  <a:pt x="357" y="291"/>
                  <a:pt x="358" y="291"/>
                </a:cubicBezTo>
                <a:cubicBezTo>
                  <a:pt x="360" y="292"/>
                  <a:pt x="363" y="291"/>
                  <a:pt x="365" y="291"/>
                </a:cubicBezTo>
                <a:cubicBezTo>
                  <a:pt x="366" y="292"/>
                  <a:pt x="367" y="295"/>
                  <a:pt x="368" y="296"/>
                </a:cubicBezTo>
                <a:cubicBezTo>
                  <a:pt x="368" y="298"/>
                  <a:pt x="368" y="302"/>
                  <a:pt x="368" y="304"/>
                </a:cubicBezTo>
                <a:cubicBezTo>
                  <a:pt x="367" y="306"/>
                  <a:pt x="366" y="308"/>
                  <a:pt x="365" y="310"/>
                </a:cubicBezTo>
                <a:cubicBezTo>
                  <a:pt x="364" y="311"/>
                  <a:pt x="362" y="312"/>
                  <a:pt x="362" y="313"/>
                </a:cubicBezTo>
                <a:cubicBezTo>
                  <a:pt x="361" y="316"/>
                  <a:pt x="360" y="321"/>
                  <a:pt x="358" y="323"/>
                </a:cubicBezTo>
                <a:cubicBezTo>
                  <a:pt x="357" y="325"/>
                  <a:pt x="355" y="326"/>
                  <a:pt x="354" y="328"/>
                </a:cubicBezTo>
                <a:cubicBezTo>
                  <a:pt x="353" y="329"/>
                  <a:pt x="351" y="333"/>
                  <a:pt x="351" y="336"/>
                </a:cubicBezTo>
                <a:cubicBezTo>
                  <a:pt x="351" y="338"/>
                  <a:pt x="354" y="342"/>
                  <a:pt x="354" y="344"/>
                </a:cubicBezTo>
                <a:cubicBezTo>
                  <a:pt x="354" y="345"/>
                  <a:pt x="353" y="348"/>
                  <a:pt x="353" y="349"/>
                </a:cubicBezTo>
                <a:cubicBezTo>
                  <a:pt x="352" y="350"/>
                  <a:pt x="349" y="351"/>
                  <a:pt x="348" y="352"/>
                </a:cubicBezTo>
                <a:cubicBezTo>
                  <a:pt x="347" y="354"/>
                  <a:pt x="347" y="358"/>
                  <a:pt x="346" y="359"/>
                </a:cubicBezTo>
                <a:cubicBezTo>
                  <a:pt x="346" y="361"/>
                  <a:pt x="344" y="365"/>
                  <a:pt x="343" y="367"/>
                </a:cubicBezTo>
                <a:cubicBezTo>
                  <a:pt x="342" y="369"/>
                  <a:pt x="340" y="374"/>
                  <a:pt x="339" y="376"/>
                </a:cubicBezTo>
                <a:cubicBezTo>
                  <a:pt x="338" y="377"/>
                  <a:pt x="335" y="379"/>
                  <a:pt x="334" y="380"/>
                </a:cubicBezTo>
                <a:cubicBezTo>
                  <a:pt x="333" y="382"/>
                  <a:pt x="334" y="386"/>
                  <a:pt x="334" y="388"/>
                </a:cubicBezTo>
                <a:cubicBezTo>
                  <a:pt x="334" y="390"/>
                  <a:pt x="333" y="393"/>
                  <a:pt x="332" y="394"/>
                </a:cubicBezTo>
                <a:cubicBezTo>
                  <a:pt x="332" y="395"/>
                  <a:pt x="331" y="396"/>
                  <a:pt x="330" y="396"/>
                </a:cubicBezTo>
                <a:cubicBezTo>
                  <a:pt x="329" y="398"/>
                  <a:pt x="327" y="401"/>
                  <a:pt x="328" y="402"/>
                </a:cubicBezTo>
                <a:cubicBezTo>
                  <a:pt x="328" y="404"/>
                  <a:pt x="331" y="407"/>
                  <a:pt x="331" y="409"/>
                </a:cubicBezTo>
                <a:cubicBezTo>
                  <a:pt x="332" y="409"/>
                  <a:pt x="332" y="412"/>
                  <a:pt x="331" y="413"/>
                </a:cubicBezTo>
                <a:cubicBezTo>
                  <a:pt x="330" y="414"/>
                  <a:pt x="326" y="414"/>
                  <a:pt x="325" y="415"/>
                </a:cubicBezTo>
                <a:cubicBezTo>
                  <a:pt x="324" y="416"/>
                  <a:pt x="324" y="419"/>
                  <a:pt x="324" y="419"/>
                </a:cubicBezTo>
                <a:cubicBezTo>
                  <a:pt x="324" y="419"/>
                  <a:pt x="322" y="419"/>
                  <a:pt x="321" y="418"/>
                </a:cubicBezTo>
                <a:cubicBezTo>
                  <a:pt x="320" y="416"/>
                  <a:pt x="314" y="412"/>
                  <a:pt x="312" y="410"/>
                </a:cubicBezTo>
                <a:cubicBezTo>
                  <a:pt x="309" y="409"/>
                  <a:pt x="303" y="409"/>
                  <a:pt x="301" y="407"/>
                </a:cubicBezTo>
                <a:cubicBezTo>
                  <a:pt x="300" y="406"/>
                  <a:pt x="298" y="404"/>
                  <a:pt x="297" y="404"/>
                </a:cubicBezTo>
                <a:cubicBezTo>
                  <a:pt x="296" y="402"/>
                  <a:pt x="294" y="398"/>
                  <a:pt x="292" y="397"/>
                </a:cubicBezTo>
                <a:cubicBezTo>
                  <a:pt x="290" y="395"/>
                  <a:pt x="286" y="391"/>
                  <a:pt x="284" y="391"/>
                </a:cubicBezTo>
                <a:cubicBezTo>
                  <a:pt x="283" y="390"/>
                  <a:pt x="280" y="390"/>
                  <a:pt x="279" y="391"/>
                </a:cubicBezTo>
                <a:cubicBezTo>
                  <a:pt x="277" y="392"/>
                  <a:pt x="276" y="396"/>
                  <a:pt x="274" y="397"/>
                </a:cubicBezTo>
                <a:cubicBezTo>
                  <a:pt x="273" y="398"/>
                  <a:pt x="270" y="398"/>
                  <a:pt x="269" y="399"/>
                </a:cubicBezTo>
                <a:cubicBezTo>
                  <a:pt x="267" y="399"/>
                  <a:pt x="262" y="399"/>
                  <a:pt x="260" y="398"/>
                </a:cubicBezTo>
                <a:cubicBezTo>
                  <a:pt x="258" y="397"/>
                  <a:pt x="254" y="392"/>
                  <a:pt x="252" y="391"/>
                </a:cubicBezTo>
                <a:cubicBezTo>
                  <a:pt x="251" y="390"/>
                  <a:pt x="249" y="388"/>
                  <a:pt x="247" y="388"/>
                </a:cubicBezTo>
                <a:cubicBezTo>
                  <a:pt x="244" y="387"/>
                  <a:pt x="238" y="388"/>
                  <a:pt x="236" y="389"/>
                </a:cubicBezTo>
                <a:cubicBezTo>
                  <a:pt x="234" y="390"/>
                  <a:pt x="231" y="392"/>
                  <a:pt x="230" y="393"/>
                </a:cubicBezTo>
                <a:cubicBezTo>
                  <a:pt x="228" y="393"/>
                  <a:pt x="225" y="395"/>
                  <a:pt x="224" y="395"/>
                </a:cubicBezTo>
                <a:cubicBezTo>
                  <a:pt x="221" y="396"/>
                  <a:pt x="213" y="396"/>
                  <a:pt x="213" y="395"/>
                </a:cubicBezTo>
                <a:cubicBezTo>
                  <a:pt x="213" y="394"/>
                  <a:pt x="211" y="390"/>
                  <a:pt x="211" y="388"/>
                </a:cubicBezTo>
                <a:cubicBezTo>
                  <a:pt x="210" y="386"/>
                  <a:pt x="211" y="381"/>
                  <a:pt x="209" y="380"/>
                </a:cubicBezTo>
                <a:cubicBezTo>
                  <a:pt x="207" y="377"/>
                  <a:pt x="201" y="376"/>
                  <a:pt x="198" y="375"/>
                </a:cubicBezTo>
                <a:cubicBezTo>
                  <a:pt x="198" y="375"/>
                  <a:pt x="196" y="375"/>
                  <a:pt x="195" y="375"/>
                </a:cubicBezTo>
                <a:cubicBezTo>
                  <a:pt x="193" y="376"/>
                  <a:pt x="193" y="382"/>
                  <a:pt x="191" y="383"/>
                </a:cubicBezTo>
                <a:cubicBezTo>
                  <a:pt x="190" y="384"/>
                  <a:pt x="188" y="385"/>
                  <a:pt x="186" y="385"/>
                </a:cubicBezTo>
                <a:cubicBezTo>
                  <a:pt x="185" y="386"/>
                  <a:pt x="183" y="389"/>
                  <a:pt x="182" y="389"/>
                </a:cubicBezTo>
                <a:cubicBezTo>
                  <a:pt x="180" y="390"/>
                  <a:pt x="177" y="388"/>
                  <a:pt x="176" y="389"/>
                </a:cubicBezTo>
                <a:cubicBezTo>
                  <a:pt x="174" y="390"/>
                  <a:pt x="174" y="393"/>
                  <a:pt x="173" y="393"/>
                </a:cubicBezTo>
                <a:cubicBezTo>
                  <a:pt x="172" y="394"/>
                  <a:pt x="170" y="394"/>
                  <a:pt x="169" y="395"/>
                </a:cubicBezTo>
                <a:cubicBezTo>
                  <a:pt x="168" y="395"/>
                  <a:pt x="167" y="395"/>
                  <a:pt x="166" y="39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0" name="Freeform 8"/>
          <p:cNvSpPr>
            <a:spLocks/>
          </p:cNvSpPr>
          <p:nvPr/>
        </p:nvSpPr>
        <p:spPr bwMode="auto">
          <a:xfrm>
            <a:off x="9002958" y="2700945"/>
            <a:ext cx="1004740" cy="1214881"/>
          </a:xfrm>
          <a:custGeom>
            <a:avLst/>
            <a:gdLst/>
            <a:ahLst/>
            <a:cxnLst>
              <a:cxn ang="0">
                <a:pos x="30" y="33"/>
              </a:cxn>
              <a:cxn ang="0">
                <a:pos x="43" y="0"/>
              </a:cxn>
              <a:cxn ang="0">
                <a:pos x="83" y="1"/>
              </a:cxn>
              <a:cxn ang="0">
                <a:pos x="111" y="16"/>
              </a:cxn>
              <a:cxn ang="0">
                <a:pos x="132" y="54"/>
              </a:cxn>
              <a:cxn ang="0">
                <a:pos x="163" y="92"/>
              </a:cxn>
              <a:cxn ang="0">
                <a:pos x="201" y="103"/>
              </a:cxn>
              <a:cxn ang="0">
                <a:pos x="232" y="105"/>
              </a:cxn>
              <a:cxn ang="0">
                <a:pos x="263" y="97"/>
              </a:cxn>
              <a:cxn ang="0">
                <a:pos x="289" y="83"/>
              </a:cxn>
              <a:cxn ang="0">
                <a:pos x="320" y="109"/>
              </a:cxn>
              <a:cxn ang="0">
                <a:pos x="333" y="115"/>
              </a:cxn>
              <a:cxn ang="0">
                <a:pos x="341" y="147"/>
              </a:cxn>
              <a:cxn ang="0">
                <a:pos x="353" y="155"/>
              </a:cxn>
              <a:cxn ang="0">
                <a:pos x="374" y="164"/>
              </a:cxn>
              <a:cxn ang="0">
                <a:pos x="398" y="180"/>
              </a:cxn>
              <a:cxn ang="0">
                <a:pos x="416" y="182"/>
              </a:cxn>
              <a:cxn ang="0">
                <a:pos x="428" y="186"/>
              </a:cxn>
              <a:cxn ang="0">
                <a:pos x="420" y="223"/>
              </a:cxn>
              <a:cxn ang="0">
                <a:pos x="434" y="256"/>
              </a:cxn>
              <a:cxn ang="0">
                <a:pos x="414" y="302"/>
              </a:cxn>
              <a:cxn ang="0">
                <a:pos x="401" y="322"/>
              </a:cxn>
              <a:cxn ang="0">
                <a:pos x="410" y="346"/>
              </a:cxn>
              <a:cxn ang="0">
                <a:pos x="413" y="364"/>
              </a:cxn>
              <a:cxn ang="0">
                <a:pos x="421" y="399"/>
              </a:cxn>
              <a:cxn ang="0">
                <a:pos x="417" y="433"/>
              </a:cxn>
              <a:cxn ang="0">
                <a:pos x="408" y="448"/>
              </a:cxn>
              <a:cxn ang="0">
                <a:pos x="383" y="439"/>
              </a:cxn>
              <a:cxn ang="0">
                <a:pos x="352" y="438"/>
              </a:cxn>
              <a:cxn ang="0">
                <a:pos x="335" y="476"/>
              </a:cxn>
              <a:cxn ang="0">
                <a:pos x="324" y="519"/>
              </a:cxn>
              <a:cxn ang="0">
                <a:pos x="306" y="499"/>
              </a:cxn>
              <a:cxn ang="0">
                <a:pos x="287" y="497"/>
              </a:cxn>
              <a:cxn ang="0">
                <a:pos x="267" y="496"/>
              </a:cxn>
              <a:cxn ang="0">
                <a:pos x="255" y="517"/>
              </a:cxn>
              <a:cxn ang="0">
                <a:pos x="217" y="522"/>
              </a:cxn>
              <a:cxn ang="0">
                <a:pos x="192" y="525"/>
              </a:cxn>
              <a:cxn ang="0">
                <a:pos x="174" y="505"/>
              </a:cxn>
              <a:cxn ang="0">
                <a:pos x="190" y="478"/>
              </a:cxn>
              <a:cxn ang="0">
                <a:pos x="157" y="440"/>
              </a:cxn>
              <a:cxn ang="0">
                <a:pos x="139" y="406"/>
              </a:cxn>
              <a:cxn ang="0">
                <a:pos x="122" y="403"/>
              </a:cxn>
              <a:cxn ang="0">
                <a:pos x="103" y="403"/>
              </a:cxn>
              <a:cxn ang="0">
                <a:pos x="71" y="398"/>
              </a:cxn>
              <a:cxn ang="0">
                <a:pos x="44" y="391"/>
              </a:cxn>
              <a:cxn ang="0">
                <a:pos x="36" y="368"/>
              </a:cxn>
              <a:cxn ang="0">
                <a:pos x="42" y="323"/>
              </a:cxn>
              <a:cxn ang="0">
                <a:pos x="30" y="283"/>
              </a:cxn>
              <a:cxn ang="0">
                <a:pos x="8" y="248"/>
              </a:cxn>
              <a:cxn ang="0">
                <a:pos x="12" y="216"/>
              </a:cxn>
              <a:cxn ang="0">
                <a:pos x="19" y="192"/>
              </a:cxn>
              <a:cxn ang="0">
                <a:pos x="4" y="161"/>
              </a:cxn>
              <a:cxn ang="0">
                <a:pos x="20" y="145"/>
              </a:cxn>
              <a:cxn ang="0">
                <a:pos x="26" y="120"/>
              </a:cxn>
              <a:cxn ang="0">
                <a:pos x="44" y="91"/>
              </a:cxn>
              <a:cxn ang="0">
                <a:pos x="30" y="59"/>
              </a:cxn>
            </a:cxnLst>
            <a:rect l="0" t="0" r="r" b="b"/>
            <a:pathLst>
              <a:path w="435" h="526">
                <a:moveTo>
                  <a:pt x="16" y="51"/>
                </a:moveTo>
                <a:cubicBezTo>
                  <a:pt x="15" y="50"/>
                  <a:pt x="15" y="50"/>
                  <a:pt x="15" y="49"/>
                </a:cubicBezTo>
                <a:cubicBezTo>
                  <a:pt x="16" y="47"/>
                  <a:pt x="17" y="42"/>
                  <a:pt x="18" y="41"/>
                </a:cubicBezTo>
                <a:cubicBezTo>
                  <a:pt x="20" y="39"/>
                  <a:pt x="24" y="39"/>
                  <a:pt x="25" y="38"/>
                </a:cubicBezTo>
                <a:cubicBezTo>
                  <a:pt x="27" y="37"/>
                  <a:pt x="29" y="34"/>
                  <a:pt x="30" y="33"/>
                </a:cubicBezTo>
                <a:cubicBezTo>
                  <a:pt x="30" y="31"/>
                  <a:pt x="30" y="28"/>
                  <a:pt x="30" y="27"/>
                </a:cubicBezTo>
                <a:cubicBezTo>
                  <a:pt x="30" y="25"/>
                  <a:pt x="29" y="20"/>
                  <a:pt x="28" y="18"/>
                </a:cubicBezTo>
                <a:cubicBezTo>
                  <a:pt x="28" y="16"/>
                  <a:pt x="26" y="12"/>
                  <a:pt x="27" y="11"/>
                </a:cubicBezTo>
                <a:cubicBezTo>
                  <a:pt x="28" y="8"/>
                  <a:pt x="31" y="5"/>
                  <a:pt x="33" y="4"/>
                </a:cubicBezTo>
                <a:cubicBezTo>
                  <a:pt x="35" y="2"/>
                  <a:pt x="40" y="0"/>
                  <a:pt x="43" y="0"/>
                </a:cubicBezTo>
                <a:cubicBezTo>
                  <a:pt x="44" y="0"/>
                  <a:pt x="47" y="1"/>
                  <a:pt x="49" y="2"/>
                </a:cubicBezTo>
                <a:cubicBezTo>
                  <a:pt x="51" y="2"/>
                  <a:pt x="57" y="5"/>
                  <a:pt x="57" y="5"/>
                </a:cubicBezTo>
                <a:cubicBezTo>
                  <a:pt x="58" y="5"/>
                  <a:pt x="68" y="0"/>
                  <a:pt x="72" y="0"/>
                </a:cubicBezTo>
                <a:cubicBezTo>
                  <a:pt x="73" y="0"/>
                  <a:pt x="76" y="0"/>
                  <a:pt x="77" y="0"/>
                </a:cubicBezTo>
                <a:cubicBezTo>
                  <a:pt x="79" y="0"/>
                  <a:pt x="82" y="1"/>
                  <a:pt x="83" y="1"/>
                </a:cubicBezTo>
                <a:cubicBezTo>
                  <a:pt x="83" y="1"/>
                  <a:pt x="84" y="0"/>
                  <a:pt x="84" y="0"/>
                </a:cubicBezTo>
                <a:cubicBezTo>
                  <a:pt x="87" y="1"/>
                  <a:pt x="90" y="2"/>
                  <a:pt x="92" y="2"/>
                </a:cubicBezTo>
                <a:cubicBezTo>
                  <a:pt x="94" y="3"/>
                  <a:pt x="98" y="2"/>
                  <a:pt x="99" y="2"/>
                </a:cubicBezTo>
                <a:cubicBezTo>
                  <a:pt x="101" y="3"/>
                  <a:pt x="104" y="7"/>
                  <a:pt x="105" y="9"/>
                </a:cubicBezTo>
                <a:cubicBezTo>
                  <a:pt x="107" y="10"/>
                  <a:pt x="110" y="14"/>
                  <a:pt x="111" y="16"/>
                </a:cubicBezTo>
                <a:cubicBezTo>
                  <a:pt x="114" y="18"/>
                  <a:pt x="120" y="20"/>
                  <a:pt x="122" y="22"/>
                </a:cubicBezTo>
                <a:cubicBezTo>
                  <a:pt x="124" y="25"/>
                  <a:pt x="125" y="31"/>
                  <a:pt x="125" y="34"/>
                </a:cubicBezTo>
                <a:cubicBezTo>
                  <a:pt x="125" y="36"/>
                  <a:pt x="122" y="40"/>
                  <a:pt x="122" y="42"/>
                </a:cubicBezTo>
                <a:cubicBezTo>
                  <a:pt x="122" y="45"/>
                  <a:pt x="124" y="49"/>
                  <a:pt x="126" y="51"/>
                </a:cubicBezTo>
                <a:cubicBezTo>
                  <a:pt x="127" y="52"/>
                  <a:pt x="130" y="54"/>
                  <a:pt x="132" y="54"/>
                </a:cubicBezTo>
                <a:cubicBezTo>
                  <a:pt x="135" y="55"/>
                  <a:pt x="141" y="52"/>
                  <a:pt x="144" y="54"/>
                </a:cubicBezTo>
                <a:cubicBezTo>
                  <a:pt x="146" y="55"/>
                  <a:pt x="148" y="60"/>
                  <a:pt x="149" y="63"/>
                </a:cubicBezTo>
                <a:cubicBezTo>
                  <a:pt x="151" y="65"/>
                  <a:pt x="152" y="71"/>
                  <a:pt x="153" y="74"/>
                </a:cubicBezTo>
                <a:cubicBezTo>
                  <a:pt x="155" y="77"/>
                  <a:pt x="161" y="81"/>
                  <a:pt x="163" y="84"/>
                </a:cubicBezTo>
                <a:cubicBezTo>
                  <a:pt x="163" y="86"/>
                  <a:pt x="162" y="91"/>
                  <a:pt x="163" y="92"/>
                </a:cubicBezTo>
                <a:cubicBezTo>
                  <a:pt x="163" y="94"/>
                  <a:pt x="168" y="95"/>
                  <a:pt x="168" y="96"/>
                </a:cubicBezTo>
                <a:cubicBezTo>
                  <a:pt x="169" y="96"/>
                  <a:pt x="170" y="104"/>
                  <a:pt x="170" y="105"/>
                </a:cubicBezTo>
                <a:cubicBezTo>
                  <a:pt x="170" y="106"/>
                  <a:pt x="177" y="109"/>
                  <a:pt x="180" y="109"/>
                </a:cubicBezTo>
                <a:cubicBezTo>
                  <a:pt x="184" y="109"/>
                  <a:pt x="191" y="106"/>
                  <a:pt x="195" y="105"/>
                </a:cubicBezTo>
                <a:cubicBezTo>
                  <a:pt x="197" y="105"/>
                  <a:pt x="199" y="103"/>
                  <a:pt x="201" y="103"/>
                </a:cubicBezTo>
                <a:cubicBezTo>
                  <a:pt x="203" y="103"/>
                  <a:pt x="208" y="103"/>
                  <a:pt x="210" y="103"/>
                </a:cubicBezTo>
                <a:cubicBezTo>
                  <a:pt x="212" y="103"/>
                  <a:pt x="216" y="104"/>
                  <a:pt x="217" y="103"/>
                </a:cubicBezTo>
                <a:cubicBezTo>
                  <a:pt x="218" y="102"/>
                  <a:pt x="216" y="100"/>
                  <a:pt x="217" y="99"/>
                </a:cubicBezTo>
                <a:cubicBezTo>
                  <a:pt x="219" y="98"/>
                  <a:pt x="223" y="99"/>
                  <a:pt x="224" y="99"/>
                </a:cubicBezTo>
                <a:cubicBezTo>
                  <a:pt x="227" y="100"/>
                  <a:pt x="230" y="104"/>
                  <a:pt x="232" y="105"/>
                </a:cubicBezTo>
                <a:cubicBezTo>
                  <a:pt x="235" y="105"/>
                  <a:pt x="240" y="104"/>
                  <a:pt x="242" y="103"/>
                </a:cubicBezTo>
                <a:cubicBezTo>
                  <a:pt x="243" y="102"/>
                  <a:pt x="244" y="99"/>
                  <a:pt x="245" y="99"/>
                </a:cubicBezTo>
                <a:cubicBezTo>
                  <a:pt x="247" y="98"/>
                  <a:pt x="251" y="99"/>
                  <a:pt x="253" y="99"/>
                </a:cubicBezTo>
                <a:cubicBezTo>
                  <a:pt x="255" y="99"/>
                  <a:pt x="259" y="100"/>
                  <a:pt x="261" y="100"/>
                </a:cubicBezTo>
                <a:cubicBezTo>
                  <a:pt x="262" y="99"/>
                  <a:pt x="262" y="97"/>
                  <a:pt x="263" y="97"/>
                </a:cubicBezTo>
                <a:cubicBezTo>
                  <a:pt x="265" y="96"/>
                  <a:pt x="269" y="97"/>
                  <a:pt x="271" y="97"/>
                </a:cubicBezTo>
                <a:cubicBezTo>
                  <a:pt x="273" y="97"/>
                  <a:pt x="275" y="96"/>
                  <a:pt x="276" y="95"/>
                </a:cubicBezTo>
                <a:cubicBezTo>
                  <a:pt x="277" y="93"/>
                  <a:pt x="275" y="89"/>
                  <a:pt x="276" y="88"/>
                </a:cubicBezTo>
                <a:cubicBezTo>
                  <a:pt x="276" y="86"/>
                  <a:pt x="278" y="84"/>
                  <a:pt x="279" y="83"/>
                </a:cubicBezTo>
                <a:cubicBezTo>
                  <a:pt x="281" y="82"/>
                  <a:pt x="287" y="82"/>
                  <a:pt x="289" y="83"/>
                </a:cubicBezTo>
                <a:cubicBezTo>
                  <a:pt x="292" y="84"/>
                  <a:pt x="296" y="87"/>
                  <a:pt x="299" y="88"/>
                </a:cubicBezTo>
                <a:cubicBezTo>
                  <a:pt x="302" y="88"/>
                  <a:pt x="308" y="86"/>
                  <a:pt x="311" y="88"/>
                </a:cubicBezTo>
                <a:cubicBezTo>
                  <a:pt x="314" y="89"/>
                  <a:pt x="320" y="94"/>
                  <a:pt x="322" y="97"/>
                </a:cubicBezTo>
                <a:cubicBezTo>
                  <a:pt x="323" y="99"/>
                  <a:pt x="324" y="103"/>
                  <a:pt x="323" y="105"/>
                </a:cubicBezTo>
                <a:cubicBezTo>
                  <a:pt x="323" y="106"/>
                  <a:pt x="321" y="107"/>
                  <a:pt x="320" y="109"/>
                </a:cubicBezTo>
                <a:cubicBezTo>
                  <a:pt x="320" y="110"/>
                  <a:pt x="321" y="112"/>
                  <a:pt x="321" y="113"/>
                </a:cubicBezTo>
                <a:cubicBezTo>
                  <a:pt x="323" y="114"/>
                  <a:pt x="327" y="114"/>
                  <a:pt x="328" y="113"/>
                </a:cubicBezTo>
                <a:cubicBezTo>
                  <a:pt x="328" y="112"/>
                  <a:pt x="327" y="111"/>
                  <a:pt x="328" y="110"/>
                </a:cubicBezTo>
                <a:cubicBezTo>
                  <a:pt x="328" y="110"/>
                  <a:pt x="330" y="110"/>
                  <a:pt x="331" y="110"/>
                </a:cubicBezTo>
                <a:cubicBezTo>
                  <a:pt x="332" y="111"/>
                  <a:pt x="332" y="114"/>
                  <a:pt x="333" y="115"/>
                </a:cubicBezTo>
                <a:cubicBezTo>
                  <a:pt x="335" y="117"/>
                  <a:pt x="340" y="116"/>
                  <a:pt x="341" y="118"/>
                </a:cubicBezTo>
                <a:cubicBezTo>
                  <a:pt x="343" y="120"/>
                  <a:pt x="342" y="128"/>
                  <a:pt x="342" y="129"/>
                </a:cubicBezTo>
                <a:cubicBezTo>
                  <a:pt x="342" y="130"/>
                  <a:pt x="340" y="133"/>
                  <a:pt x="340" y="135"/>
                </a:cubicBezTo>
                <a:cubicBezTo>
                  <a:pt x="339" y="136"/>
                  <a:pt x="338" y="140"/>
                  <a:pt x="338" y="141"/>
                </a:cubicBezTo>
                <a:cubicBezTo>
                  <a:pt x="338" y="143"/>
                  <a:pt x="341" y="145"/>
                  <a:pt x="341" y="147"/>
                </a:cubicBezTo>
                <a:cubicBezTo>
                  <a:pt x="341" y="148"/>
                  <a:pt x="340" y="151"/>
                  <a:pt x="340" y="152"/>
                </a:cubicBezTo>
                <a:cubicBezTo>
                  <a:pt x="339" y="154"/>
                  <a:pt x="339" y="158"/>
                  <a:pt x="340" y="159"/>
                </a:cubicBezTo>
                <a:cubicBezTo>
                  <a:pt x="341" y="161"/>
                  <a:pt x="346" y="162"/>
                  <a:pt x="348" y="161"/>
                </a:cubicBezTo>
                <a:cubicBezTo>
                  <a:pt x="349" y="161"/>
                  <a:pt x="349" y="158"/>
                  <a:pt x="350" y="157"/>
                </a:cubicBezTo>
                <a:cubicBezTo>
                  <a:pt x="350" y="157"/>
                  <a:pt x="352" y="155"/>
                  <a:pt x="353" y="155"/>
                </a:cubicBezTo>
                <a:cubicBezTo>
                  <a:pt x="354" y="155"/>
                  <a:pt x="356" y="156"/>
                  <a:pt x="357" y="157"/>
                </a:cubicBezTo>
                <a:cubicBezTo>
                  <a:pt x="358" y="159"/>
                  <a:pt x="356" y="163"/>
                  <a:pt x="357" y="165"/>
                </a:cubicBezTo>
                <a:cubicBezTo>
                  <a:pt x="357" y="166"/>
                  <a:pt x="360" y="169"/>
                  <a:pt x="361" y="169"/>
                </a:cubicBezTo>
                <a:cubicBezTo>
                  <a:pt x="364" y="170"/>
                  <a:pt x="371" y="168"/>
                  <a:pt x="373" y="166"/>
                </a:cubicBezTo>
                <a:cubicBezTo>
                  <a:pt x="374" y="166"/>
                  <a:pt x="374" y="164"/>
                  <a:pt x="374" y="164"/>
                </a:cubicBezTo>
                <a:cubicBezTo>
                  <a:pt x="376" y="163"/>
                  <a:pt x="379" y="163"/>
                  <a:pt x="380" y="164"/>
                </a:cubicBezTo>
                <a:cubicBezTo>
                  <a:pt x="381" y="165"/>
                  <a:pt x="380" y="169"/>
                  <a:pt x="381" y="170"/>
                </a:cubicBezTo>
                <a:cubicBezTo>
                  <a:pt x="382" y="171"/>
                  <a:pt x="385" y="172"/>
                  <a:pt x="386" y="173"/>
                </a:cubicBezTo>
                <a:cubicBezTo>
                  <a:pt x="387" y="174"/>
                  <a:pt x="388" y="179"/>
                  <a:pt x="390" y="180"/>
                </a:cubicBezTo>
                <a:cubicBezTo>
                  <a:pt x="392" y="181"/>
                  <a:pt x="396" y="180"/>
                  <a:pt x="398" y="180"/>
                </a:cubicBezTo>
                <a:cubicBezTo>
                  <a:pt x="399" y="180"/>
                  <a:pt x="402" y="178"/>
                  <a:pt x="403" y="178"/>
                </a:cubicBezTo>
                <a:cubicBezTo>
                  <a:pt x="405" y="178"/>
                  <a:pt x="406" y="180"/>
                  <a:pt x="407" y="180"/>
                </a:cubicBezTo>
                <a:cubicBezTo>
                  <a:pt x="408" y="180"/>
                  <a:pt x="409" y="180"/>
                  <a:pt x="411" y="179"/>
                </a:cubicBezTo>
                <a:cubicBezTo>
                  <a:pt x="411" y="180"/>
                  <a:pt x="411" y="180"/>
                  <a:pt x="412" y="181"/>
                </a:cubicBezTo>
                <a:cubicBezTo>
                  <a:pt x="412" y="181"/>
                  <a:pt x="415" y="182"/>
                  <a:pt x="416" y="182"/>
                </a:cubicBezTo>
                <a:cubicBezTo>
                  <a:pt x="417" y="182"/>
                  <a:pt x="418" y="179"/>
                  <a:pt x="418" y="178"/>
                </a:cubicBezTo>
                <a:cubicBezTo>
                  <a:pt x="419" y="177"/>
                  <a:pt x="418" y="175"/>
                  <a:pt x="418" y="175"/>
                </a:cubicBezTo>
                <a:cubicBezTo>
                  <a:pt x="419" y="174"/>
                  <a:pt x="422" y="174"/>
                  <a:pt x="423" y="175"/>
                </a:cubicBezTo>
                <a:cubicBezTo>
                  <a:pt x="425" y="176"/>
                  <a:pt x="424" y="181"/>
                  <a:pt x="425" y="183"/>
                </a:cubicBezTo>
                <a:cubicBezTo>
                  <a:pt x="426" y="184"/>
                  <a:pt x="428" y="185"/>
                  <a:pt x="428" y="186"/>
                </a:cubicBezTo>
                <a:cubicBezTo>
                  <a:pt x="429" y="188"/>
                  <a:pt x="429" y="192"/>
                  <a:pt x="428" y="194"/>
                </a:cubicBezTo>
                <a:cubicBezTo>
                  <a:pt x="428" y="196"/>
                  <a:pt x="426" y="199"/>
                  <a:pt x="425" y="200"/>
                </a:cubicBezTo>
                <a:cubicBezTo>
                  <a:pt x="424" y="202"/>
                  <a:pt x="420" y="203"/>
                  <a:pt x="420" y="205"/>
                </a:cubicBezTo>
                <a:cubicBezTo>
                  <a:pt x="418" y="207"/>
                  <a:pt x="418" y="214"/>
                  <a:pt x="419" y="217"/>
                </a:cubicBezTo>
                <a:cubicBezTo>
                  <a:pt x="419" y="218"/>
                  <a:pt x="419" y="221"/>
                  <a:pt x="420" y="223"/>
                </a:cubicBezTo>
                <a:cubicBezTo>
                  <a:pt x="421" y="224"/>
                  <a:pt x="424" y="224"/>
                  <a:pt x="426" y="225"/>
                </a:cubicBezTo>
                <a:cubicBezTo>
                  <a:pt x="427" y="226"/>
                  <a:pt x="429" y="231"/>
                  <a:pt x="430" y="234"/>
                </a:cubicBezTo>
                <a:cubicBezTo>
                  <a:pt x="431" y="236"/>
                  <a:pt x="430" y="241"/>
                  <a:pt x="431" y="243"/>
                </a:cubicBezTo>
                <a:cubicBezTo>
                  <a:pt x="431" y="244"/>
                  <a:pt x="433" y="247"/>
                  <a:pt x="434" y="248"/>
                </a:cubicBezTo>
                <a:cubicBezTo>
                  <a:pt x="434" y="250"/>
                  <a:pt x="435" y="254"/>
                  <a:pt x="434" y="256"/>
                </a:cubicBezTo>
                <a:cubicBezTo>
                  <a:pt x="433" y="259"/>
                  <a:pt x="430" y="262"/>
                  <a:pt x="429" y="264"/>
                </a:cubicBezTo>
                <a:cubicBezTo>
                  <a:pt x="428" y="267"/>
                  <a:pt x="430" y="274"/>
                  <a:pt x="429" y="277"/>
                </a:cubicBezTo>
                <a:cubicBezTo>
                  <a:pt x="428" y="280"/>
                  <a:pt x="425" y="285"/>
                  <a:pt x="422" y="287"/>
                </a:cubicBezTo>
                <a:cubicBezTo>
                  <a:pt x="421" y="288"/>
                  <a:pt x="418" y="290"/>
                  <a:pt x="417" y="291"/>
                </a:cubicBezTo>
                <a:cubicBezTo>
                  <a:pt x="415" y="293"/>
                  <a:pt x="416" y="300"/>
                  <a:pt x="414" y="302"/>
                </a:cubicBezTo>
                <a:cubicBezTo>
                  <a:pt x="413" y="304"/>
                  <a:pt x="410" y="306"/>
                  <a:pt x="408" y="307"/>
                </a:cubicBezTo>
                <a:cubicBezTo>
                  <a:pt x="407" y="307"/>
                  <a:pt x="404" y="306"/>
                  <a:pt x="403" y="307"/>
                </a:cubicBezTo>
                <a:cubicBezTo>
                  <a:pt x="402" y="308"/>
                  <a:pt x="401" y="312"/>
                  <a:pt x="402" y="314"/>
                </a:cubicBezTo>
                <a:cubicBezTo>
                  <a:pt x="402" y="315"/>
                  <a:pt x="404" y="316"/>
                  <a:pt x="404" y="318"/>
                </a:cubicBezTo>
                <a:cubicBezTo>
                  <a:pt x="404" y="319"/>
                  <a:pt x="402" y="322"/>
                  <a:pt x="401" y="322"/>
                </a:cubicBezTo>
                <a:cubicBezTo>
                  <a:pt x="400" y="323"/>
                  <a:pt x="396" y="322"/>
                  <a:pt x="395" y="322"/>
                </a:cubicBezTo>
                <a:cubicBezTo>
                  <a:pt x="394" y="323"/>
                  <a:pt x="392" y="326"/>
                  <a:pt x="392" y="327"/>
                </a:cubicBezTo>
                <a:cubicBezTo>
                  <a:pt x="391" y="329"/>
                  <a:pt x="391" y="334"/>
                  <a:pt x="392" y="335"/>
                </a:cubicBezTo>
                <a:cubicBezTo>
                  <a:pt x="394" y="338"/>
                  <a:pt x="401" y="338"/>
                  <a:pt x="404" y="340"/>
                </a:cubicBezTo>
                <a:cubicBezTo>
                  <a:pt x="406" y="341"/>
                  <a:pt x="408" y="345"/>
                  <a:pt x="410" y="346"/>
                </a:cubicBezTo>
                <a:cubicBezTo>
                  <a:pt x="412" y="347"/>
                  <a:pt x="417" y="347"/>
                  <a:pt x="419" y="347"/>
                </a:cubicBezTo>
                <a:cubicBezTo>
                  <a:pt x="421" y="348"/>
                  <a:pt x="425" y="349"/>
                  <a:pt x="426" y="350"/>
                </a:cubicBezTo>
                <a:cubicBezTo>
                  <a:pt x="427" y="351"/>
                  <a:pt x="428" y="355"/>
                  <a:pt x="427" y="357"/>
                </a:cubicBezTo>
                <a:cubicBezTo>
                  <a:pt x="426" y="359"/>
                  <a:pt x="422" y="363"/>
                  <a:pt x="420" y="364"/>
                </a:cubicBezTo>
                <a:cubicBezTo>
                  <a:pt x="419" y="365"/>
                  <a:pt x="415" y="363"/>
                  <a:pt x="413" y="364"/>
                </a:cubicBezTo>
                <a:cubicBezTo>
                  <a:pt x="412" y="365"/>
                  <a:pt x="413" y="369"/>
                  <a:pt x="413" y="371"/>
                </a:cubicBezTo>
                <a:cubicBezTo>
                  <a:pt x="414" y="372"/>
                  <a:pt x="416" y="375"/>
                  <a:pt x="416" y="376"/>
                </a:cubicBezTo>
                <a:cubicBezTo>
                  <a:pt x="417" y="378"/>
                  <a:pt x="415" y="383"/>
                  <a:pt x="416" y="385"/>
                </a:cubicBezTo>
                <a:cubicBezTo>
                  <a:pt x="416" y="386"/>
                  <a:pt x="420" y="388"/>
                  <a:pt x="421" y="390"/>
                </a:cubicBezTo>
                <a:cubicBezTo>
                  <a:pt x="422" y="392"/>
                  <a:pt x="420" y="397"/>
                  <a:pt x="421" y="399"/>
                </a:cubicBezTo>
                <a:cubicBezTo>
                  <a:pt x="421" y="401"/>
                  <a:pt x="425" y="405"/>
                  <a:pt x="425" y="407"/>
                </a:cubicBezTo>
                <a:cubicBezTo>
                  <a:pt x="425" y="409"/>
                  <a:pt x="424" y="415"/>
                  <a:pt x="423" y="417"/>
                </a:cubicBezTo>
                <a:cubicBezTo>
                  <a:pt x="422" y="418"/>
                  <a:pt x="419" y="418"/>
                  <a:pt x="418" y="419"/>
                </a:cubicBezTo>
                <a:cubicBezTo>
                  <a:pt x="416" y="420"/>
                  <a:pt x="415" y="424"/>
                  <a:pt x="415" y="426"/>
                </a:cubicBezTo>
                <a:cubicBezTo>
                  <a:pt x="415" y="428"/>
                  <a:pt x="416" y="432"/>
                  <a:pt x="417" y="433"/>
                </a:cubicBezTo>
                <a:cubicBezTo>
                  <a:pt x="418" y="434"/>
                  <a:pt x="421" y="434"/>
                  <a:pt x="422" y="435"/>
                </a:cubicBezTo>
                <a:cubicBezTo>
                  <a:pt x="423" y="436"/>
                  <a:pt x="425" y="438"/>
                  <a:pt x="426" y="440"/>
                </a:cubicBezTo>
                <a:cubicBezTo>
                  <a:pt x="427" y="441"/>
                  <a:pt x="427" y="445"/>
                  <a:pt x="426" y="446"/>
                </a:cubicBezTo>
                <a:cubicBezTo>
                  <a:pt x="424" y="448"/>
                  <a:pt x="417" y="445"/>
                  <a:pt x="414" y="446"/>
                </a:cubicBezTo>
                <a:cubicBezTo>
                  <a:pt x="413" y="446"/>
                  <a:pt x="409" y="447"/>
                  <a:pt x="408" y="448"/>
                </a:cubicBezTo>
                <a:cubicBezTo>
                  <a:pt x="407" y="449"/>
                  <a:pt x="407" y="450"/>
                  <a:pt x="407" y="451"/>
                </a:cubicBezTo>
                <a:cubicBezTo>
                  <a:pt x="404" y="450"/>
                  <a:pt x="402" y="450"/>
                  <a:pt x="400" y="450"/>
                </a:cubicBezTo>
                <a:cubicBezTo>
                  <a:pt x="399" y="449"/>
                  <a:pt x="395" y="449"/>
                  <a:pt x="394" y="448"/>
                </a:cubicBezTo>
                <a:cubicBezTo>
                  <a:pt x="392" y="447"/>
                  <a:pt x="390" y="443"/>
                  <a:pt x="388" y="442"/>
                </a:cubicBezTo>
                <a:cubicBezTo>
                  <a:pt x="387" y="441"/>
                  <a:pt x="384" y="440"/>
                  <a:pt x="383" y="439"/>
                </a:cubicBezTo>
                <a:cubicBezTo>
                  <a:pt x="381" y="439"/>
                  <a:pt x="377" y="439"/>
                  <a:pt x="376" y="439"/>
                </a:cubicBezTo>
                <a:cubicBezTo>
                  <a:pt x="374" y="440"/>
                  <a:pt x="373" y="443"/>
                  <a:pt x="371" y="443"/>
                </a:cubicBezTo>
                <a:cubicBezTo>
                  <a:pt x="370" y="444"/>
                  <a:pt x="367" y="446"/>
                  <a:pt x="366" y="445"/>
                </a:cubicBezTo>
                <a:cubicBezTo>
                  <a:pt x="364" y="445"/>
                  <a:pt x="361" y="442"/>
                  <a:pt x="360" y="442"/>
                </a:cubicBezTo>
                <a:cubicBezTo>
                  <a:pt x="358" y="441"/>
                  <a:pt x="354" y="438"/>
                  <a:pt x="352" y="438"/>
                </a:cubicBezTo>
                <a:cubicBezTo>
                  <a:pt x="351" y="438"/>
                  <a:pt x="348" y="439"/>
                  <a:pt x="347" y="440"/>
                </a:cubicBezTo>
                <a:cubicBezTo>
                  <a:pt x="345" y="442"/>
                  <a:pt x="342" y="446"/>
                  <a:pt x="341" y="449"/>
                </a:cubicBezTo>
                <a:cubicBezTo>
                  <a:pt x="340" y="451"/>
                  <a:pt x="339" y="456"/>
                  <a:pt x="339" y="458"/>
                </a:cubicBezTo>
                <a:cubicBezTo>
                  <a:pt x="339" y="461"/>
                  <a:pt x="341" y="465"/>
                  <a:pt x="341" y="468"/>
                </a:cubicBezTo>
                <a:cubicBezTo>
                  <a:pt x="340" y="470"/>
                  <a:pt x="336" y="474"/>
                  <a:pt x="335" y="476"/>
                </a:cubicBezTo>
                <a:cubicBezTo>
                  <a:pt x="333" y="480"/>
                  <a:pt x="331" y="488"/>
                  <a:pt x="330" y="492"/>
                </a:cubicBezTo>
                <a:cubicBezTo>
                  <a:pt x="329" y="494"/>
                  <a:pt x="328" y="497"/>
                  <a:pt x="327" y="499"/>
                </a:cubicBezTo>
                <a:cubicBezTo>
                  <a:pt x="327" y="500"/>
                  <a:pt x="325" y="502"/>
                  <a:pt x="325" y="503"/>
                </a:cubicBezTo>
                <a:cubicBezTo>
                  <a:pt x="324" y="505"/>
                  <a:pt x="326" y="508"/>
                  <a:pt x="326" y="510"/>
                </a:cubicBezTo>
                <a:cubicBezTo>
                  <a:pt x="326" y="512"/>
                  <a:pt x="325" y="517"/>
                  <a:pt x="324" y="519"/>
                </a:cubicBezTo>
                <a:cubicBezTo>
                  <a:pt x="322" y="521"/>
                  <a:pt x="318" y="523"/>
                  <a:pt x="316" y="522"/>
                </a:cubicBezTo>
                <a:cubicBezTo>
                  <a:pt x="315" y="522"/>
                  <a:pt x="313" y="520"/>
                  <a:pt x="312" y="519"/>
                </a:cubicBezTo>
                <a:cubicBezTo>
                  <a:pt x="311" y="517"/>
                  <a:pt x="310" y="513"/>
                  <a:pt x="310" y="511"/>
                </a:cubicBezTo>
                <a:cubicBezTo>
                  <a:pt x="310" y="509"/>
                  <a:pt x="313" y="507"/>
                  <a:pt x="312" y="505"/>
                </a:cubicBezTo>
                <a:cubicBezTo>
                  <a:pt x="312" y="503"/>
                  <a:pt x="308" y="501"/>
                  <a:pt x="306" y="499"/>
                </a:cubicBezTo>
                <a:cubicBezTo>
                  <a:pt x="306" y="498"/>
                  <a:pt x="304" y="496"/>
                  <a:pt x="303" y="496"/>
                </a:cubicBezTo>
                <a:cubicBezTo>
                  <a:pt x="302" y="495"/>
                  <a:pt x="297" y="493"/>
                  <a:pt x="295" y="494"/>
                </a:cubicBezTo>
                <a:cubicBezTo>
                  <a:pt x="294" y="495"/>
                  <a:pt x="297" y="500"/>
                  <a:pt x="296" y="501"/>
                </a:cubicBezTo>
                <a:cubicBezTo>
                  <a:pt x="295" y="502"/>
                  <a:pt x="290" y="502"/>
                  <a:pt x="288" y="500"/>
                </a:cubicBezTo>
                <a:cubicBezTo>
                  <a:pt x="288" y="500"/>
                  <a:pt x="287" y="498"/>
                  <a:pt x="287" y="497"/>
                </a:cubicBezTo>
                <a:cubicBezTo>
                  <a:pt x="286" y="496"/>
                  <a:pt x="284" y="494"/>
                  <a:pt x="284" y="494"/>
                </a:cubicBezTo>
                <a:cubicBezTo>
                  <a:pt x="283" y="494"/>
                  <a:pt x="281" y="494"/>
                  <a:pt x="280" y="494"/>
                </a:cubicBezTo>
                <a:cubicBezTo>
                  <a:pt x="279" y="495"/>
                  <a:pt x="279" y="498"/>
                  <a:pt x="278" y="498"/>
                </a:cubicBezTo>
                <a:cubicBezTo>
                  <a:pt x="277" y="499"/>
                  <a:pt x="274" y="500"/>
                  <a:pt x="272" y="499"/>
                </a:cubicBezTo>
                <a:cubicBezTo>
                  <a:pt x="271" y="499"/>
                  <a:pt x="268" y="496"/>
                  <a:pt x="267" y="496"/>
                </a:cubicBezTo>
                <a:cubicBezTo>
                  <a:pt x="265" y="495"/>
                  <a:pt x="263" y="494"/>
                  <a:pt x="262" y="494"/>
                </a:cubicBezTo>
                <a:cubicBezTo>
                  <a:pt x="260" y="494"/>
                  <a:pt x="258" y="497"/>
                  <a:pt x="258" y="498"/>
                </a:cubicBezTo>
                <a:cubicBezTo>
                  <a:pt x="257" y="499"/>
                  <a:pt x="258" y="502"/>
                  <a:pt x="258" y="503"/>
                </a:cubicBezTo>
                <a:cubicBezTo>
                  <a:pt x="257" y="505"/>
                  <a:pt x="255" y="507"/>
                  <a:pt x="255" y="509"/>
                </a:cubicBezTo>
                <a:cubicBezTo>
                  <a:pt x="254" y="511"/>
                  <a:pt x="255" y="515"/>
                  <a:pt x="255" y="517"/>
                </a:cubicBezTo>
                <a:cubicBezTo>
                  <a:pt x="254" y="519"/>
                  <a:pt x="250" y="521"/>
                  <a:pt x="247" y="522"/>
                </a:cubicBezTo>
                <a:cubicBezTo>
                  <a:pt x="245" y="523"/>
                  <a:pt x="239" y="523"/>
                  <a:pt x="236" y="522"/>
                </a:cubicBezTo>
                <a:cubicBezTo>
                  <a:pt x="233" y="522"/>
                  <a:pt x="229" y="521"/>
                  <a:pt x="226" y="521"/>
                </a:cubicBezTo>
                <a:cubicBezTo>
                  <a:pt x="225" y="520"/>
                  <a:pt x="222" y="521"/>
                  <a:pt x="221" y="521"/>
                </a:cubicBezTo>
                <a:cubicBezTo>
                  <a:pt x="220" y="521"/>
                  <a:pt x="218" y="522"/>
                  <a:pt x="217" y="522"/>
                </a:cubicBezTo>
                <a:cubicBezTo>
                  <a:pt x="215" y="523"/>
                  <a:pt x="212" y="522"/>
                  <a:pt x="210" y="521"/>
                </a:cubicBezTo>
                <a:cubicBezTo>
                  <a:pt x="210" y="521"/>
                  <a:pt x="208" y="519"/>
                  <a:pt x="207" y="519"/>
                </a:cubicBezTo>
                <a:cubicBezTo>
                  <a:pt x="206" y="518"/>
                  <a:pt x="203" y="518"/>
                  <a:pt x="202" y="519"/>
                </a:cubicBezTo>
                <a:cubicBezTo>
                  <a:pt x="201" y="520"/>
                  <a:pt x="200" y="523"/>
                  <a:pt x="199" y="524"/>
                </a:cubicBezTo>
                <a:cubicBezTo>
                  <a:pt x="197" y="525"/>
                  <a:pt x="194" y="526"/>
                  <a:pt x="192" y="525"/>
                </a:cubicBezTo>
                <a:cubicBezTo>
                  <a:pt x="191" y="525"/>
                  <a:pt x="191" y="521"/>
                  <a:pt x="191" y="521"/>
                </a:cubicBezTo>
                <a:cubicBezTo>
                  <a:pt x="189" y="519"/>
                  <a:pt x="186" y="519"/>
                  <a:pt x="185" y="518"/>
                </a:cubicBezTo>
                <a:cubicBezTo>
                  <a:pt x="183" y="517"/>
                  <a:pt x="179" y="517"/>
                  <a:pt x="178" y="516"/>
                </a:cubicBezTo>
                <a:cubicBezTo>
                  <a:pt x="177" y="515"/>
                  <a:pt x="175" y="512"/>
                  <a:pt x="175" y="511"/>
                </a:cubicBezTo>
                <a:cubicBezTo>
                  <a:pt x="174" y="510"/>
                  <a:pt x="175" y="507"/>
                  <a:pt x="174" y="505"/>
                </a:cubicBezTo>
                <a:cubicBezTo>
                  <a:pt x="173" y="504"/>
                  <a:pt x="172" y="502"/>
                  <a:pt x="170" y="501"/>
                </a:cubicBezTo>
                <a:cubicBezTo>
                  <a:pt x="173" y="499"/>
                  <a:pt x="176" y="496"/>
                  <a:pt x="178" y="495"/>
                </a:cubicBezTo>
                <a:cubicBezTo>
                  <a:pt x="181" y="494"/>
                  <a:pt x="186" y="494"/>
                  <a:pt x="188" y="493"/>
                </a:cubicBezTo>
                <a:cubicBezTo>
                  <a:pt x="190" y="493"/>
                  <a:pt x="193" y="490"/>
                  <a:pt x="193" y="489"/>
                </a:cubicBezTo>
                <a:cubicBezTo>
                  <a:pt x="193" y="488"/>
                  <a:pt x="190" y="479"/>
                  <a:pt x="190" y="478"/>
                </a:cubicBezTo>
                <a:cubicBezTo>
                  <a:pt x="190" y="478"/>
                  <a:pt x="190" y="470"/>
                  <a:pt x="190" y="467"/>
                </a:cubicBezTo>
                <a:cubicBezTo>
                  <a:pt x="190" y="464"/>
                  <a:pt x="190" y="457"/>
                  <a:pt x="189" y="455"/>
                </a:cubicBezTo>
                <a:cubicBezTo>
                  <a:pt x="187" y="452"/>
                  <a:pt x="183" y="449"/>
                  <a:pt x="181" y="449"/>
                </a:cubicBezTo>
                <a:cubicBezTo>
                  <a:pt x="179" y="448"/>
                  <a:pt x="172" y="450"/>
                  <a:pt x="172" y="449"/>
                </a:cubicBezTo>
                <a:cubicBezTo>
                  <a:pt x="171" y="447"/>
                  <a:pt x="160" y="443"/>
                  <a:pt x="157" y="440"/>
                </a:cubicBezTo>
                <a:cubicBezTo>
                  <a:pt x="156" y="438"/>
                  <a:pt x="155" y="434"/>
                  <a:pt x="153" y="432"/>
                </a:cubicBezTo>
                <a:cubicBezTo>
                  <a:pt x="152" y="431"/>
                  <a:pt x="149" y="431"/>
                  <a:pt x="149" y="429"/>
                </a:cubicBezTo>
                <a:cubicBezTo>
                  <a:pt x="147" y="427"/>
                  <a:pt x="151" y="421"/>
                  <a:pt x="150" y="418"/>
                </a:cubicBezTo>
                <a:cubicBezTo>
                  <a:pt x="150" y="415"/>
                  <a:pt x="147" y="410"/>
                  <a:pt x="144" y="408"/>
                </a:cubicBezTo>
                <a:cubicBezTo>
                  <a:pt x="143" y="407"/>
                  <a:pt x="140" y="407"/>
                  <a:pt x="139" y="406"/>
                </a:cubicBezTo>
                <a:cubicBezTo>
                  <a:pt x="137" y="404"/>
                  <a:pt x="136" y="399"/>
                  <a:pt x="135" y="396"/>
                </a:cubicBezTo>
                <a:cubicBezTo>
                  <a:pt x="134" y="395"/>
                  <a:pt x="131" y="390"/>
                  <a:pt x="129" y="389"/>
                </a:cubicBezTo>
                <a:cubicBezTo>
                  <a:pt x="128" y="389"/>
                  <a:pt x="125" y="389"/>
                  <a:pt x="124" y="389"/>
                </a:cubicBezTo>
                <a:cubicBezTo>
                  <a:pt x="123" y="390"/>
                  <a:pt x="122" y="393"/>
                  <a:pt x="122" y="394"/>
                </a:cubicBezTo>
                <a:cubicBezTo>
                  <a:pt x="121" y="397"/>
                  <a:pt x="123" y="401"/>
                  <a:pt x="122" y="403"/>
                </a:cubicBezTo>
                <a:cubicBezTo>
                  <a:pt x="121" y="405"/>
                  <a:pt x="119" y="406"/>
                  <a:pt x="117" y="406"/>
                </a:cubicBezTo>
                <a:cubicBezTo>
                  <a:pt x="116" y="407"/>
                  <a:pt x="113" y="405"/>
                  <a:pt x="112" y="406"/>
                </a:cubicBezTo>
                <a:cubicBezTo>
                  <a:pt x="111" y="407"/>
                  <a:pt x="113" y="411"/>
                  <a:pt x="112" y="412"/>
                </a:cubicBezTo>
                <a:cubicBezTo>
                  <a:pt x="110" y="413"/>
                  <a:pt x="106" y="412"/>
                  <a:pt x="105" y="411"/>
                </a:cubicBezTo>
                <a:cubicBezTo>
                  <a:pt x="103" y="410"/>
                  <a:pt x="104" y="405"/>
                  <a:pt x="103" y="403"/>
                </a:cubicBezTo>
                <a:cubicBezTo>
                  <a:pt x="101" y="401"/>
                  <a:pt x="99" y="398"/>
                  <a:pt x="97" y="397"/>
                </a:cubicBezTo>
                <a:cubicBezTo>
                  <a:pt x="95" y="397"/>
                  <a:pt x="91" y="398"/>
                  <a:pt x="89" y="399"/>
                </a:cubicBezTo>
                <a:cubicBezTo>
                  <a:pt x="88" y="400"/>
                  <a:pt x="86" y="404"/>
                  <a:pt x="84" y="404"/>
                </a:cubicBezTo>
                <a:cubicBezTo>
                  <a:pt x="82" y="404"/>
                  <a:pt x="81" y="399"/>
                  <a:pt x="79" y="398"/>
                </a:cubicBezTo>
                <a:cubicBezTo>
                  <a:pt x="77" y="398"/>
                  <a:pt x="73" y="397"/>
                  <a:pt x="71" y="398"/>
                </a:cubicBezTo>
                <a:cubicBezTo>
                  <a:pt x="70" y="399"/>
                  <a:pt x="69" y="403"/>
                  <a:pt x="68" y="404"/>
                </a:cubicBezTo>
                <a:cubicBezTo>
                  <a:pt x="66" y="405"/>
                  <a:pt x="60" y="405"/>
                  <a:pt x="59" y="404"/>
                </a:cubicBezTo>
                <a:cubicBezTo>
                  <a:pt x="56" y="402"/>
                  <a:pt x="56" y="396"/>
                  <a:pt x="55" y="395"/>
                </a:cubicBezTo>
                <a:cubicBezTo>
                  <a:pt x="53" y="393"/>
                  <a:pt x="50" y="391"/>
                  <a:pt x="49" y="391"/>
                </a:cubicBezTo>
                <a:cubicBezTo>
                  <a:pt x="47" y="391"/>
                  <a:pt x="45" y="391"/>
                  <a:pt x="44" y="391"/>
                </a:cubicBezTo>
                <a:cubicBezTo>
                  <a:pt x="42" y="391"/>
                  <a:pt x="38" y="392"/>
                  <a:pt x="36" y="391"/>
                </a:cubicBezTo>
                <a:cubicBezTo>
                  <a:pt x="34" y="390"/>
                  <a:pt x="34" y="385"/>
                  <a:pt x="33" y="383"/>
                </a:cubicBezTo>
                <a:cubicBezTo>
                  <a:pt x="33" y="382"/>
                  <a:pt x="33" y="380"/>
                  <a:pt x="32" y="379"/>
                </a:cubicBezTo>
                <a:cubicBezTo>
                  <a:pt x="32" y="377"/>
                  <a:pt x="32" y="376"/>
                  <a:pt x="32" y="375"/>
                </a:cubicBezTo>
                <a:cubicBezTo>
                  <a:pt x="32" y="373"/>
                  <a:pt x="35" y="370"/>
                  <a:pt x="36" y="368"/>
                </a:cubicBezTo>
                <a:cubicBezTo>
                  <a:pt x="37" y="366"/>
                  <a:pt x="40" y="361"/>
                  <a:pt x="40" y="359"/>
                </a:cubicBezTo>
                <a:cubicBezTo>
                  <a:pt x="40" y="357"/>
                  <a:pt x="37" y="354"/>
                  <a:pt x="37" y="352"/>
                </a:cubicBezTo>
                <a:cubicBezTo>
                  <a:pt x="37" y="350"/>
                  <a:pt x="36" y="346"/>
                  <a:pt x="37" y="344"/>
                </a:cubicBezTo>
                <a:cubicBezTo>
                  <a:pt x="37" y="342"/>
                  <a:pt x="39" y="338"/>
                  <a:pt x="40" y="336"/>
                </a:cubicBezTo>
                <a:cubicBezTo>
                  <a:pt x="41" y="333"/>
                  <a:pt x="42" y="326"/>
                  <a:pt x="42" y="323"/>
                </a:cubicBezTo>
                <a:cubicBezTo>
                  <a:pt x="41" y="321"/>
                  <a:pt x="39" y="317"/>
                  <a:pt x="38" y="316"/>
                </a:cubicBezTo>
                <a:cubicBezTo>
                  <a:pt x="36" y="314"/>
                  <a:pt x="32" y="312"/>
                  <a:pt x="31" y="311"/>
                </a:cubicBezTo>
                <a:cubicBezTo>
                  <a:pt x="30" y="309"/>
                  <a:pt x="29" y="304"/>
                  <a:pt x="29" y="302"/>
                </a:cubicBezTo>
                <a:cubicBezTo>
                  <a:pt x="30" y="300"/>
                  <a:pt x="31" y="296"/>
                  <a:pt x="31" y="293"/>
                </a:cubicBezTo>
                <a:cubicBezTo>
                  <a:pt x="32" y="291"/>
                  <a:pt x="32" y="285"/>
                  <a:pt x="30" y="283"/>
                </a:cubicBezTo>
                <a:cubicBezTo>
                  <a:pt x="30" y="281"/>
                  <a:pt x="26" y="280"/>
                  <a:pt x="25" y="279"/>
                </a:cubicBezTo>
                <a:cubicBezTo>
                  <a:pt x="24" y="276"/>
                  <a:pt x="24" y="269"/>
                  <a:pt x="23" y="266"/>
                </a:cubicBezTo>
                <a:cubicBezTo>
                  <a:pt x="22" y="264"/>
                  <a:pt x="20" y="261"/>
                  <a:pt x="19" y="260"/>
                </a:cubicBezTo>
                <a:cubicBezTo>
                  <a:pt x="17" y="258"/>
                  <a:pt x="13" y="258"/>
                  <a:pt x="12" y="256"/>
                </a:cubicBezTo>
                <a:cubicBezTo>
                  <a:pt x="10" y="255"/>
                  <a:pt x="8" y="250"/>
                  <a:pt x="8" y="248"/>
                </a:cubicBezTo>
                <a:cubicBezTo>
                  <a:pt x="7" y="246"/>
                  <a:pt x="7" y="242"/>
                  <a:pt x="8" y="240"/>
                </a:cubicBezTo>
                <a:cubicBezTo>
                  <a:pt x="8" y="239"/>
                  <a:pt x="11" y="237"/>
                  <a:pt x="12" y="236"/>
                </a:cubicBezTo>
                <a:cubicBezTo>
                  <a:pt x="13" y="235"/>
                  <a:pt x="15" y="231"/>
                  <a:pt x="15" y="229"/>
                </a:cubicBezTo>
                <a:cubicBezTo>
                  <a:pt x="16" y="227"/>
                  <a:pt x="16" y="223"/>
                  <a:pt x="15" y="221"/>
                </a:cubicBezTo>
                <a:cubicBezTo>
                  <a:pt x="15" y="220"/>
                  <a:pt x="12" y="218"/>
                  <a:pt x="12" y="216"/>
                </a:cubicBezTo>
                <a:cubicBezTo>
                  <a:pt x="11" y="214"/>
                  <a:pt x="12" y="210"/>
                  <a:pt x="12" y="208"/>
                </a:cubicBezTo>
                <a:cubicBezTo>
                  <a:pt x="11" y="206"/>
                  <a:pt x="8" y="205"/>
                  <a:pt x="8" y="204"/>
                </a:cubicBezTo>
                <a:cubicBezTo>
                  <a:pt x="7" y="203"/>
                  <a:pt x="8" y="200"/>
                  <a:pt x="9" y="199"/>
                </a:cubicBezTo>
                <a:cubicBezTo>
                  <a:pt x="9" y="198"/>
                  <a:pt x="13" y="198"/>
                  <a:pt x="14" y="197"/>
                </a:cubicBezTo>
                <a:cubicBezTo>
                  <a:pt x="15" y="196"/>
                  <a:pt x="18" y="194"/>
                  <a:pt x="19" y="192"/>
                </a:cubicBezTo>
                <a:cubicBezTo>
                  <a:pt x="19" y="190"/>
                  <a:pt x="19" y="187"/>
                  <a:pt x="18" y="186"/>
                </a:cubicBezTo>
                <a:cubicBezTo>
                  <a:pt x="17" y="185"/>
                  <a:pt x="15" y="184"/>
                  <a:pt x="14" y="182"/>
                </a:cubicBezTo>
                <a:cubicBezTo>
                  <a:pt x="13" y="181"/>
                  <a:pt x="14" y="176"/>
                  <a:pt x="14" y="175"/>
                </a:cubicBezTo>
                <a:cubicBezTo>
                  <a:pt x="14" y="172"/>
                  <a:pt x="13" y="167"/>
                  <a:pt x="12" y="165"/>
                </a:cubicBezTo>
                <a:cubicBezTo>
                  <a:pt x="10" y="163"/>
                  <a:pt x="5" y="163"/>
                  <a:pt x="4" y="161"/>
                </a:cubicBezTo>
                <a:cubicBezTo>
                  <a:pt x="2" y="160"/>
                  <a:pt x="0" y="156"/>
                  <a:pt x="0" y="153"/>
                </a:cubicBezTo>
                <a:cubicBezTo>
                  <a:pt x="0" y="152"/>
                  <a:pt x="1" y="148"/>
                  <a:pt x="3" y="147"/>
                </a:cubicBezTo>
                <a:cubicBezTo>
                  <a:pt x="4" y="146"/>
                  <a:pt x="8" y="145"/>
                  <a:pt x="10" y="145"/>
                </a:cubicBezTo>
                <a:cubicBezTo>
                  <a:pt x="11" y="145"/>
                  <a:pt x="12" y="146"/>
                  <a:pt x="13" y="146"/>
                </a:cubicBezTo>
                <a:cubicBezTo>
                  <a:pt x="15" y="146"/>
                  <a:pt x="19" y="146"/>
                  <a:pt x="20" y="145"/>
                </a:cubicBezTo>
                <a:cubicBezTo>
                  <a:pt x="21" y="144"/>
                  <a:pt x="21" y="141"/>
                  <a:pt x="22" y="140"/>
                </a:cubicBezTo>
                <a:cubicBezTo>
                  <a:pt x="22" y="139"/>
                  <a:pt x="24" y="138"/>
                  <a:pt x="25" y="137"/>
                </a:cubicBezTo>
                <a:cubicBezTo>
                  <a:pt x="26" y="136"/>
                  <a:pt x="27" y="133"/>
                  <a:pt x="28" y="132"/>
                </a:cubicBezTo>
                <a:cubicBezTo>
                  <a:pt x="28" y="130"/>
                  <a:pt x="29" y="126"/>
                  <a:pt x="29" y="124"/>
                </a:cubicBezTo>
                <a:cubicBezTo>
                  <a:pt x="28" y="123"/>
                  <a:pt x="26" y="121"/>
                  <a:pt x="26" y="120"/>
                </a:cubicBezTo>
                <a:cubicBezTo>
                  <a:pt x="25" y="118"/>
                  <a:pt x="25" y="114"/>
                  <a:pt x="26" y="113"/>
                </a:cubicBezTo>
                <a:cubicBezTo>
                  <a:pt x="27" y="111"/>
                  <a:pt x="33" y="112"/>
                  <a:pt x="35" y="110"/>
                </a:cubicBezTo>
                <a:cubicBezTo>
                  <a:pt x="36" y="108"/>
                  <a:pt x="35" y="104"/>
                  <a:pt x="36" y="103"/>
                </a:cubicBezTo>
                <a:cubicBezTo>
                  <a:pt x="36" y="102"/>
                  <a:pt x="40" y="101"/>
                  <a:pt x="41" y="100"/>
                </a:cubicBezTo>
                <a:cubicBezTo>
                  <a:pt x="42" y="98"/>
                  <a:pt x="44" y="93"/>
                  <a:pt x="44" y="91"/>
                </a:cubicBezTo>
                <a:cubicBezTo>
                  <a:pt x="45" y="88"/>
                  <a:pt x="45" y="83"/>
                  <a:pt x="44" y="80"/>
                </a:cubicBezTo>
                <a:cubicBezTo>
                  <a:pt x="44" y="79"/>
                  <a:pt x="41" y="78"/>
                  <a:pt x="40" y="78"/>
                </a:cubicBezTo>
                <a:cubicBezTo>
                  <a:pt x="39" y="77"/>
                  <a:pt x="35" y="76"/>
                  <a:pt x="34" y="75"/>
                </a:cubicBezTo>
                <a:cubicBezTo>
                  <a:pt x="32" y="74"/>
                  <a:pt x="30" y="70"/>
                  <a:pt x="30" y="68"/>
                </a:cubicBezTo>
                <a:cubicBezTo>
                  <a:pt x="29" y="66"/>
                  <a:pt x="31" y="61"/>
                  <a:pt x="30" y="59"/>
                </a:cubicBezTo>
                <a:cubicBezTo>
                  <a:pt x="29" y="58"/>
                  <a:pt x="27" y="57"/>
                  <a:pt x="25" y="57"/>
                </a:cubicBezTo>
                <a:cubicBezTo>
                  <a:pt x="24" y="56"/>
                  <a:pt x="22" y="57"/>
                  <a:pt x="21" y="57"/>
                </a:cubicBezTo>
                <a:cubicBezTo>
                  <a:pt x="19" y="56"/>
                  <a:pt x="17" y="55"/>
                  <a:pt x="16" y="54"/>
                </a:cubicBezTo>
                <a:cubicBezTo>
                  <a:pt x="16" y="53"/>
                  <a:pt x="16" y="52"/>
                  <a:pt x="16" y="51"/>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1" name="Freeform 9"/>
          <p:cNvSpPr>
            <a:spLocks/>
          </p:cNvSpPr>
          <p:nvPr/>
        </p:nvSpPr>
        <p:spPr bwMode="auto">
          <a:xfrm>
            <a:off x="7291180" y="1915103"/>
            <a:ext cx="1035386" cy="893101"/>
          </a:xfrm>
          <a:custGeom>
            <a:avLst/>
            <a:gdLst/>
            <a:ahLst/>
            <a:cxnLst>
              <a:cxn ang="0">
                <a:pos x="101" y="292"/>
              </a:cxn>
              <a:cxn ang="0">
                <a:pos x="86" y="296"/>
              </a:cxn>
              <a:cxn ang="0">
                <a:pos x="67" y="305"/>
              </a:cxn>
              <a:cxn ang="0">
                <a:pos x="47" y="273"/>
              </a:cxn>
              <a:cxn ang="0">
                <a:pos x="70" y="263"/>
              </a:cxn>
              <a:cxn ang="0">
                <a:pos x="68" y="254"/>
              </a:cxn>
              <a:cxn ang="0">
                <a:pos x="47" y="225"/>
              </a:cxn>
              <a:cxn ang="0">
                <a:pos x="48" y="198"/>
              </a:cxn>
              <a:cxn ang="0">
                <a:pos x="57" y="167"/>
              </a:cxn>
              <a:cxn ang="0">
                <a:pos x="45" y="156"/>
              </a:cxn>
              <a:cxn ang="0">
                <a:pos x="46" y="131"/>
              </a:cxn>
              <a:cxn ang="0">
                <a:pos x="40" y="109"/>
              </a:cxn>
              <a:cxn ang="0">
                <a:pos x="23" y="85"/>
              </a:cxn>
              <a:cxn ang="0">
                <a:pos x="8" y="54"/>
              </a:cxn>
              <a:cxn ang="0">
                <a:pos x="17" y="30"/>
              </a:cxn>
              <a:cxn ang="0">
                <a:pos x="0" y="7"/>
              </a:cxn>
              <a:cxn ang="0">
                <a:pos x="21" y="3"/>
              </a:cxn>
              <a:cxn ang="0">
                <a:pos x="53" y="20"/>
              </a:cxn>
              <a:cxn ang="0">
                <a:pos x="90" y="7"/>
              </a:cxn>
              <a:cxn ang="0">
                <a:pos x="112" y="22"/>
              </a:cxn>
              <a:cxn ang="0">
                <a:pos x="103" y="39"/>
              </a:cxn>
              <a:cxn ang="0">
                <a:pos x="107" y="62"/>
              </a:cxn>
              <a:cxn ang="0">
                <a:pos x="115" y="88"/>
              </a:cxn>
              <a:cxn ang="0">
                <a:pos x="121" y="113"/>
              </a:cxn>
              <a:cxn ang="0">
                <a:pos x="128" y="88"/>
              </a:cxn>
              <a:cxn ang="0">
                <a:pos x="154" y="86"/>
              </a:cxn>
              <a:cxn ang="0">
                <a:pos x="196" y="98"/>
              </a:cxn>
              <a:cxn ang="0">
                <a:pos x="264" y="114"/>
              </a:cxn>
              <a:cxn ang="0">
                <a:pos x="318" y="92"/>
              </a:cxn>
              <a:cxn ang="0">
                <a:pos x="346" y="90"/>
              </a:cxn>
              <a:cxn ang="0">
                <a:pos x="352" y="119"/>
              </a:cxn>
              <a:cxn ang="0">
                <a:pos x="353" y="138"/>
              </a:cxn>
              <a:cxn ang="0">
                <a:pos x="361" y="170"/>
              </a:cxn>
              <a:cxn ang="0">
                <a:pos x="362" y="188"/>
              </a:cxn>
              <a:cxn ang="0">
                <a:pos x="364" y="217"/>
              </a:cxn>
              <a:cxn ang="0">
                <a:pos x="386" y="217"/>
              </a:cxn>
              <a:cxn ang="0">
                <a:pos x="396" y="236"/>
              </a:cxn>
              <a:cxn ang="0">
                <a:pos x="414" y="248"/>
              </a:cxn>
              <a:cxn ang="0">
                <a:pos x="419" y="269"/>
              </a:cxn>
              <a:cxn ang="0">
                <a:pos x="430" y="289"/>
              </a:cxn>
              <a:cxn ang="0">
                <a:pos x="446" y="311"/>
              </a:cxn>
              <a:cxn ang="0">
                <a:pos x="429" y="347"/>
              </a:cxn>
              <a:cxn ang="0">
                <a:pos x="420" y="363"/>
              </a:cxn>
              <a:cxn ang="0">
                <a:pos x="422" y="386"/>
              </a:cxn>
              <a:cxn ang="0">
                <a:pos x="401" y="374"/>
              </a:cxn>
              <a:cxn ang="0">
                <a:pos x="381" y="369"/>
              </a:cxn>
              <a:cxn ang="0">
                <a:pos x="354" y="353"/>
              </a:cxn>
              <a:cxn ang="0">
                <a:pos x="351" y="321"/>
              </a:cxn>
              <a:cxn ang="0">
                <a:pos x="321" y="318"/>
              </a:cxn>
              <a:cxn ang="0">
                <a:pos x="304" y="335"/>
              </a:cxn>
              <a:cxn ang="0">
                <a:pos x="284" y="329"/>
              </a:cxn>
              <a:cxn ang="0">
                <a:pos x="270" y="303"/>
              </a:cxn>
              <a:cxn ang="0">
                <a:pos x="252" y="291"/>
              </a:cxn>
              <a:cxn ang="0">
                <a:pos x="241" y="302"/>
              </a:cxn>
              <a:cxn ang="0">
                <a:pos x="217" y="300"/>
              </a:cxn>
              <a:cxn ang="0">
                <a:pos x="190" y="314"/>
              </a:cxn>
              <a:cxn ang="0">
                <a:pos x="178" y="316"/>
              </a:cxn>
              <a:cxn ang="0">
                <a:pos x="158" y="304"/>
              </a:cxn>
              <a:cxn ang="0">
                <a:pos x="137" y="301"/>
              </a:cxn>
            </a:cxnLst>
            <a:rect l="0" t="0" r="r" b="b"/>
            <a:pathLst>
              <a:path w="448" h="386">
                <a:moveTo>
                  <a:pt x="124" y="300"/>
                </a:moveTo>
                <a:cubicBezTo>
                  <a:pt x="123" y="300"/>
                  <a:pt x="122" y="299"/>
                  <a:pt x="122" y="299"/>
                </a:cubicBezTo>
                <a:cubicBezTo>
                  <a:pt x="119" y="298"/>
                  <a:pt x="114" y="293"/>
                  <a:pt x="111" y="292"/>
                </a:cubicBezTo>
                <a:cubicBezTo>
                  <a:pt x="109" y="291"/>
                  <a:pt x="104" y="293"/>
                  <a:pt x="101" y="292"/>
                </a:cubicBezTo>
                <a:cubicBezTo>
                  <a:pt x="100" y="292"/>
                  <a:pt x="98" y="289"/>
                  <a:pt x="97" y="288"/>
                </a:cubicBezTo>
                <a:cubicBezTo>
                  <a:pt x="96" y="288"/>
                  <a:pt x="95" y="290"/>
                  <a:pt x="94" y="290"/>
                </a:cubicBezTo>
                <a:cubicBezTo>
                  <a:pt x="93" y="291"/>
                  <a:pt x="92" y="295"/>
                  <a:pt x="90" y="296"/>
                </a:cubicBezTo>
                <a:cubicBezTo>
                  <a:pt x="89" y="296"/>
                  <a:pt x="87" y="296"/>
                  <a:pt x="86" y="296"/>
                </a:cubicBezTo>
                <a:cubicBezTo>
                  <a:pt x="84" y="297"/>
                  <a:pt x="80" y="299"/>
                  <a:pt x="79" y="301"/>
                </a:cubicBezTo>
                <a:cubicBezTo>
                  <a:pt x="78" y="302"/>
                  <a:pt x="78" y="304"/>
                  <a:pt x="77" y="304"/>
                </a:cubicBezTo>
                <a:cubicBezTo>
                  <a:pt x="77" y="305"/>
                  <a:pt x="76" y="306"/>
                  <a:pt x="75" y="306"/>
                </a:cubicBezTo>
                <a:cubicBezTo>
                  <a:pt x="73" y="306"/>
                  <a:pt x="69" y="305"/>
                  <a:pt x="67" y="305"/>
                </a:cubicBezTo>
                <a:cubicBezTo>
                  <a:pt x="64" y="304"/>
                  <a:pt x="59" y="303"/>
                  <a:pt x="58" y="301"/>
                </a:cubicBezTo>
                <a:cubicBezTo>
                  <a:pt x="56" y="300"/>
                  <a:pt x="55" y="296"/>
                  <a:pt x="54" y="294"/>
                </a:cubicBezTo>
                <a:cubicBezTo>
                  <a:pt x="52" y="291"/>
                  <a:pt x="48" y="287"/>
                  <a:pt x="47" y="284"/>
                </a:cubicBezTo>
                <a:cubicBezTo>
                  <a:pt x="46" y="281"/>
                  <a:pt x="47" y="276"/>
                  <a:pt x="47" y="273"/>
                </a:cubicBezTo>
                <a:cubicBezTo>
                  <a:pt x="47" y="270"/>
                  <a:pt x="44" y="265"/>
                  <a:pt x="43" y="262"/>
                </a:cubicBezTo>
                <a:cubicBezTo>
                  <a:pt x="46" y="261"/>
                  <a:pt x="49" y="259"/>
                  <a:pt x="51" y="259"/>
                </a:cubicBezTo>
                <a:cubicBezTo>
                  <a:pt x="53" y="259"/>
                  <a:pt x="57" y="261"/>
                  <a:pt x="60" y="262"/>
                </a:cubicBezTo>
                <a:cubicBezTo>
                  <a:pt x="62" y="262"/>
                  <a:pt x="67" y="263"/>
                  <a:pt x="70" y="263"/>
                </a:cubicBezTo>
                <a:cubicBezTo>
                  <a:pt x="71" y="263"/>
                  <a:pt x="75" y="264"/>
                  <a:pt x="76" y="262"/>
                </a:cubicBezTo>
                <a:cubicBezTo>
                  <a:pt x="77" y="262"/>
                  <a:pt x="77" y="261"/>
                  <a:pt x="77" y="260"/>
                </a:cubicBezTo>
                <a:cubicBezTo>
                  <a:pt x="76" y="259"/>
                  <a:pt x="74" y="258"/>
                  <a:pt x="73" y="257"/>
                </a:cubicBezTo>
                <a:cubicBezTo>
                  <a:pt x="72" y="256"/>
                  <a:pt x="69" y="255"/>
                  <a:pt x="68" y="254"/>
                </a:cubicBezTo>
                <a:cubicBezTo>
                  <a:pt x="65" y="253"/>
                  <a:pt x="59" y="251"/>
                  <a:pt x="57" y="249"/>
                </a:cubicBezTo>
                <a:cubicBezTo>
                  <a:pt x="56" y="247"/>
                  <a:pt x="57" y="243"/>
                  <a:pt x="56" y="241"/>
                </a:cubicBezTo>
                <a:cubicBezTo>
                  <a:pt x="55" y="239"/>
                  <a:pt x="52" y="237"/>
                  <a:pt x="51" y="236"/>
                </a:cubicBezTo>
                <a:cubicBezTo>
                  <a:pt x="50" y="233"/>
                  <a:pt x="48" y="228"/>
                  <a:pt x="47" y="225"/>
                </a:cubicBezTo>
                <a:cubicBezTo>
                  <a:pt x="47" y="223"/>
                  <a:pt x="47" y="219"/>
                  <a:pt x="47" y="217"/>
                </a:cubicBezTo>
                <a:cubicBezTo>
                  <a:pt x="46" y="215"/>
                  <a:pt x="45" y="212"/>
                  <a:pt x="45" y="211"/>
                </a:cubicBezTo>
                <a:cubicBezTo>
                  <a:pt x="45" y="209"/>
                  <a:pt x="47" y="206"/>
                  <a:pt x="47" y="204"/>
                </a:cubicBezTo>
                <a:cubicBezTo>
                  <a:pt x="47" y="203"/>
                  <a:pt x="47" y="200"/>
                  <a:pt x="48" y="198"/>
                </a:cubicBezTo>
                <a:cubicBezTo>
                  <a:pt x="48" y="195"/>
                  <a:pt x="52" y="190"/>
                  <a:pt x="52" y="187"/>
                </a:cubicBezTo>
                <a:cubicBezTo>
                  <a:pt x="53" y="185"/>
                  <a:pt x="51" y="181"/>
                  <a:pt x="51" y="180"/>
                </a:cubicBezTo>
                <a:cubicBezTo>
                  <a:pt x="51" y="178"/>
                  <a:pt x="53" y="174"/>
                  <a:pt x="54" y="173"/>
                </a:cubicBezTo>
                <a:cubicBezTo>
                  <a:pt x="54" y="171"/>
                  <a:pt x="57" y="168"/>
                  <a:pt x="57" y="167"/>
                </a:cubicBezTo>
                <a:cubicBezTo>
                  <a:pt x="56" y="166"/>
                  <a:pt x="53" y="166"/>
                  <a:pt x="52" y="166"/>
                </a:cubicBezTo>
                <a:cubicBezTo>
                  <a:pt x="52" y="167"/>
                  <a:pt x="51" y="168"/>
                  <a:pt x="50" y="168"/>
                </a:cubicBezTo>
                <a:cubicBezTo>
                  <a:pt x="49" y="168"/>
                  <a:pt x="47" y="166"/>
                  <a:pt x="46" y="165"/>
                </a:cubicBezTo>
                <a:cubicBezTo>
                  <a:pt x="45" y="163"/>
                  <a:pt x="45" y="158"/>
                  <a:pt x="45" y="156"/>
                </a:cubicBezTo>
                <a:cubicBezTo>
                  <a:pt x="45" y="155"/>
                  <a:pt x="47" y="151"/>
                  <a:pt x="47" y="150"/>
                </a:cubicBezTo>
                <a:cubicBezTo>
                  <a:pt x="48" y="149"/>
                  <a:pt x="48" y="147"/>
                  <a:pt x="48" y="146"/>
                </a:cubicBezTo>
                <a:cubicBezTo>
                  <a:pt x="49" y="144"/>
                  <a:pt x="48" y="140"/>
                  <a:pt x="48" y="139"/>
                </a:cubicBezTo>
                <a:cubicBezTo>
                  <a:pt x="48" y="137"/>
                  <a:pt x="46" y="133"/>
                  <a:pt x="46" y="131"/>
                </a:cubicBezTo>
                <a:cubicBezTo>
                  <a:pt x="46" y="129"/>
                  <a:pt x="48" y="125"/>
                  <a:pt x="48" y="123"/>
                </a:cubicBezTo>
                <a:cubicBezTo>
                  <a:pt x="48" y="122"/>
                  <a:pt x="47" y="120"/>
                  <a:pt x="46" y="119"/>
                </a:cubicBezTo>
                <a:cubicBezTo>
                  <a:pt x="45" y="118"/>
                  <a:pt x="43" y="119"/>
                  <a:pt x="42" y="118"/>
                </a:cubicBezTo>
                <a:cubicBezTo>
                  <a:pt x="41" y="116"/>
                  <a:pt x="41" y="112"/>
                  <a:pt x="40" y="109"/>
                </a:cubicBezTo>
                <a:cubicBezTo>
                  <a:pt x="40" y="108"/>
                  <a:pt x="41" y="104"/>
                  <a:pt x="40" y="103"/>
                </a:cubicBezTo>
                <a:cubicBezTo>
                  <a:pt x="39" y="101"/>
                  <a:pt x="32" y="101"/>
                  <a:pt x="30" y="99"/>
                </a:cubicBezTo>
                <a:cubicBezTo>
                  <a:pt x="29" y="98"/>
                  <a:pt x="29" y="94"/>
                  <a:pt x="29" y="92"/>
                </a:cubicBezTo>
                <a:cubicBezTo>
                  <a:pt x="28" y="90"/>
                  <a:pt x="24" y="87"/>
                  <a:pt x="23" y="85"/>
                </a:cubicBezTo>
                <a:cubicBezTo>
                  <a:pt x="21" y="84"/>
                  <a:pt x="18" y="81"/>
                  <a:pt x="17" y="80"/>
                </a:cubicBezTo>
                <a:cubicBezTo>
                  <a:pt x="17" y="77"/>
                  <a:pt x="19" y="72"/>
                  <a:pt x="19" y="70"/>
                </a:cubicBezTo>
                <a:cubicBezTo>
                  <a:pt x="18" y="68"/>
                  <a:pt x="15" y="64"/>
                  <a:pt x="14" y="62"/>
                </a:cubicBezTo>
                <a:cubicBezTo>
                  <a:pt x="13" y="60"/>
                  <a:pt x="9" y="56"/>
                  <a:pt x="8" y="54"/>
                </a:cubicBezTo>
                <a:cubicBezTo>
                  <a:pt x="7" y="52"/>
                  <a:pt x="7" y="46"/>
                  <a:pt x="8" y="44"/>
                </a:cubicBezTo>
                <a:cubicBezTo>
                  <a:pt x="8" y="42"/>
                  <a:pt x="10" y="39"/>
                  <a:pt x="11" y="38"/>
                </a:cubicBezTo>
                <a:cubicBezTo>
                  <a:pt x="12" y="38"/>
                  <a:pt x="14" y="38"/>
                  <a:pt x="14" y="37"/>
                </a:cubicBezTo>
                <a:cubicBezTo>
                  <a:pt x="16" y="36"/>
                  <a:pt x="17" y="32"/>
                  <a:pt x="17" y="30"/>
                </a:cubicBezTo>
                <a:cubicBezTo>
                  <a:pt x="17" y="27"/>
                  <a:pt x="17" y="20"/>
                  <a:pt x="15" y="18"/>
                </a:cubicBezTo>
                <a:cubicBezTo>
                  <a:pt x="13" y="16"/>
                  <a:pt x="9" y="15"/>
                  <a:pt x="7" y="15"/>
                </a:cubicBezTo>
                <a:cubicBezTo>
                  <a:pt x="6" y="14"/>
                  <a:pt x="2" y="14"/>
                  <a:pt x="2" y="14"/>
                </a:cubicBezTo>
                <a:cubicBezTo>
                  <a:pt x="2" y="13"/>
                  <a:pt x="0" y="9"/>
                  <a:pt x="0" y="7"/>
                </a:cubicBezTo>
                <a:cubicBezTo>
                  <a:pt x="0" y="5"/>
                  <a:pt x="1" y="1"/>
                  <a:pt x="2" y="0"/>
                </a:cubicBezTo>
                <a:cubicBezTo>
                  <a:pt x="3" y="0"/>
                  <a:pt x="6" y="0"/>
                  <a:pt x="7" y="0"/>
                </a:cubicBezTo>
                <a:cubicBezTo>
                  <a:pt x="8" y="0"/>
                  <a:pt x="10" y="2"/>
                  <a:pt x="11" y="3"/>
                </a:cubicBezTo>
                <a:cubicBezTo>
                  <a:pt x="13" y="4"/>
                  <a:pt x="19" y="2"/>
                  <a:pt x="21" y="3"/>
                </a:cubicBezTo>
                <a:cubicBezTo>
                  <a:pt x="22" y="3"/>
                  <a:pt x="23" y="6"/>
                  <a:pt x="24" y="7"/>
                </a:cubicBezTo>
                <a:cubicBezTo>
                  <a:pt x="26" y="8"/>
                  <a:pt x="31" y="10"/>
                  <a:pt x="34" y="11"/>
                </a:cubicBezTo>
                <a:cubicBezTo>
                  <a:pt x="36" y="12"/>
                  <a:pt x="40" y="14"/>
                  <a:pt x="42" y="15"/>
                </a:cubicBezTo>
                <a:cubicBezTo>
                  <a:pt x="45" y="16"/>
                  <a:pt x="50" y="19"/>
                  <a:pt x="53" y="20"/>
                </a:cubicBezTo>
                <a:cubicBezTo>
                  <a:pt x="57" y="20"/>
                  <a:pt x="65" y="21"/>
                  <a:pt x="68" y="20"/>
                </a:cubicBezTo>
                <a:cubicBezTo>
                  <a:pt x="70" y="19"/>
                  <a:pt x="71" y="14"/>
                  <a:pt x="72" y="13"/>
                </a:cubicBezTo>
                <a:cubicBezTo>
                  <a:pt x="74" y="12"/>
                  <a:pt x="77" y="10"/>
                  <a:pt x="79" y="10"/>
                </a:cubicBezTo>
                <a:cubicBezTo>
                  <a:pt x="81" y="9"/>
                  <a:pt x="87" y="7"/>
                  <a:pt x="90" y="7"/>
                </a:cubicBezTo>
                <a:cubicBezTo>
                  <a:pt x="91" y="8"/>
                  <a:pt x="95" y="10"/>
                  <a:pt x="96" y="10"/>
                </a:cubicBezTo>
                <a:cubicBezTo>
                  <a:pt x="98" y="10"/>
                  <a:pt x="102" y="9"/>
                  <a:pt x="104" y="10"/>
                </a:cubicBezTo>
                <a:cubicBezTo>
                  <a:pt x="106" y="10"/>
                  <a:pt x="109" y="14"/>
                  <a:pt x="111" y="15"/>
                </a:cubicBezTo>
                <a:cubicBezTo>
                  <a:pt x="111" y="17"/>
                  <a:pt x="112" y="20"/>
                  <a:pt x="112" y="22"/>
                </a:cubicBezTo>
                <a:cubicBezTo>
                  <a:pt x="113" y="24"/>
                  <a:pt x="114" y="29"/>
                  <a:pt x="112" y="31"/>
                </a:cubicBezTo>
                <a:cubicBezTo>
                  <a:pt x="111" y="32"/>
                  <a:pt x="108" y="32"/>
                  <a:pt x="107" y="32"/>
                </a:cubicBezTo>
                <a:cubicBezTo>
                  <a:pt x="106" y="33"/>
                  <a:pt x="105" y="34"/>
                  <a:pt x="104" y="35"/>
                </a:cubicBezTo>
                <a:cubicBezTo>
                  <a:pt x="104" y="36"/>
                  <a:pt x="103" y="38"/>
                  <a:pt x="103" y="39"/>
                </a:cubicBezTo>
                <a:cubicBezTo>
                  <a:pt x="102" y="39"/>
                  <a:pt x="100" y="40"/>
                  <a:pt x="100" y="41"/>
                </a:cubicBezTo>
                <a:cubicBezTo>
                  <a:pt x="99" y="43"/>
                  <a:pt x="99" y="47"/>
                  <a:pt x="99" y="49"/>
                </a:cubicBezTo>
                <a:cubicBezTo>
                  <a:pt x="100" y="51"/>
                  <a:pt x="102" y="55"/>
                  <a:pt x="103" y="57"/>
                </a:cubicBezTo>
                <a:cubicBezTo>
                  <a:pt x="104" y="59"/>
                  <a:pt x="106" y="61"/>
                  <a:pt x="107" y="62"/>
                </a:cubicBezTo>
                <a:cubicBezTo>
                  <a:pt x="107" y="64"/>
                  <a:pt x="108" y="67"/>
                  <a:pt x="109" y="69"/>
                </a:cubicBezTo>
                <a:cubicBezTo>
                  <a:pt x="110" y="70"/>
                  <a:pt x="113" y="71"/>
                  <a:pt x="114" y="72"/>
                </a:cubicBezTo>
                <a:cubicBezTo>
                  <a:pt x="115" y="74"/>
                  <a:pt x="115" y="76"/>
                  <a:pt x="115" y="78"/>
                </a:cubicBezTo>
                <a:cubicBezTo>
                  <a:pt x="116" y="80"/>
                  <a:pt x="115" y="85"/>
                  <a:pt x="115" y="88"/>
                </a:cubicBezTo>
                <a:cubicBezTo>
                  <a:pt x="115" y="90"/>
                  <a:pt x="115" y="95"/>
                  <a:pt x="115" y="98"/>
                </a:cubicBezTo>
                <a:cubicBezTo>
                  <a:pt x="115" y="99"/>
                  <a:pt x="116" y="102"/>
                  <a:pt x="116" y="104"/>
                </a:cubicBezTo>
                <a:cubicBezTo>
                  <a:pt x="116" y="106"/>
                  <a:pt x="115" y="109"/>
                  <a:pt x="116" y="110"/>
                </a:cubicBezTo>
                <a:cubicBezTo>
                  <a:pt x="116" y="112"/>
                  <a:pt x="119" y="113"/>
                  <a:pt x="121" y="113"/>
                </a:cubicBezTo>
                <a:cubicBezTo>
                  <a:pt x="122" y="113"/>
                  <a:pt x="123" y="110"/>
                  <a:pt x="123" y="109"/>
                </a:cubicBezTo>
                <a:cubicBezTo>
                  <a:pt x="123" y="108"/>
                  <a:pt x="123" y="105"/>
                  <a:pt x="123" y="104"/>
                </a:cubicBezTo>
                <a:cubicBezTo>
                  <a:pt x="124" y="102"/>
                  <a:pt x="126" y="99"/>
                  <a:pt x="127" y="97"/>
                </a:cubicBezTo>
                <a:cubicBezTo>
                  <a:pt x="128" y="95"/>
                  <a:pt x="126" y="90"/>
                  <a:pt x="128" y="88"/>
                </a:cubicBezTo>
                <a:cubicBezTo>
                  <a:pt x="128" y="87"/>
                  <a:pt x="132" y="85"/>
                  <a:pt x="133" y="84"/>
                </a:cubicBezTo>
                <a:cubicBezTo>
                  <a:pt x="136" y="84"/>
                  <a:pt x="140" y="84"/>
                  <a:pt x="143" y="84"/>
                </a:cubicBezTo>
                <a:cubicBezTo>
                  <a:pt x="144" y="85"/>
                  <a:pt x="147" y="86"/>
                  <a:pt x="148" y="87"/>
                </a:cubicBezTo>
                <a:cubicBezTo>
                  <a:pt x="150" y="87"/>
                  <a:pt x="152" y="86"/>
                  <a:pt x="154" y="86"/>
                </a:cubicBezTo>
                <a:cubicBezTo>
                  <a:pt x="155" y="86"/>
                  <a:pt x="159" y="88"/>
                  <a:pt x="160" y="88"/>
                </a:cubicBezTo>
                <a:cubicBezTo>
                  <a:pt x="163" y="90"/>
                  <a:pt x="167" y="93"/>
                  <a:pt x="170" y="94"/>
                </a:cubicBezTo>
                <a:cubicBezTo>
                  <a:pt x="172" y="95"/>
                  <a:pt x="178" y="97"/>
                  <a:pt x="180" y="97"/>
                </a:cubicBezTo>
                <a:cubicBezTo>
                  <a:pt x="184" y="98"/>
                  <a:pt x="192" y="98"/>
                  <a:pt x="196" y="98"/>
                </a:cubicBezTo>
                <a:cubicBezTo>
                  <a:pt x="202" y="98"/>
                  <a:pt x="213" y="97"/>
                  <a:pt x="219" y="98"/>
                </a:cubicBezTo>
                <a:cubicBezTo>
                  <a:pt x="223" y="98"/>
                  <a:pt x="233" y="101"/>
                  <a:pt x="238" y="103"/>
                </a:cubicBezTo>
                <a:cubicBezTo>
                  <a:pt x="242" y="104"/>
                  <a:pt x="250" y="108"/>
                  <a:pt x="254" y="109"/>
                </a:cubicBezTo>
                <a:cubicBezTo>
                  <a:pt x="257" y="110"/>
                  <a:pt x="261" y="113"/>
                  <a:pt x="264" y="114"/>
                </a:cubicBezTo>
                <a:cubicBezTo>
                  <a:pt x="268" y="115"/>
                  <a:pt x="276" y="114"/>
                  <a:pt x="280" y="114"/>
                </a:cubicBezTo>
                <a:cubicBezTo>
                  <a:pt x="284" y="113"/>
                  <a:pt x="292" y="110"/>
                  <a:pt x="296" y="109"/>
                </a:cubicBezTo>
                <a:cubicBezTo>
                  <a:pt x="299" y="107"/>
                  <a:pt x="304" y="103"/>
                  <a:pt x="306" y="102"/>
                </a:cubicBezTo>
                <a:cubicBezTo>
                  <a:pt x="309" y="99"/>
                  <a:pt x="315" y="94"/>
                  <a:pt x="318" y="92"/>
                </a:cubicBezTo>
                <a:cubicBezTo>
                  <a:pt x="320" y="91"/>
                  <a:pt x="324" y="88"/>
                  <a:pt x="326" y="87"/>
                </a:cubicBezTo>
                <a:cubicBezTo>
                  <a:pt x="329" y="86"/>
                  <a:pt x="334" y="84"/>
                  <a:pt x="337" y="84"/>
                </a:cubicBezTo>
                <a:cubicBezTo>
                  <a:pt x="340" y="83"/>
                  <a:pt x="344" y="84"/>
                  <a:pt x="346" y="84"/>
                </a:cubicBezTo>
                <a:cubicBezTo>
                  <a:pt x="346" y="86"/>
                  <a:pt x="346" y="89"/>
                  <a:pt x="346" y="90"/>
                </a:cubicBezTo>
                <a:cubicBezTo>
                  <a:pt x="346" y="93"/>
                  <a:pt x="350" y="100"/>
                  <a:pt x="349" y="103"/>
                </a:cubicBezTo>
                <a:cubicBezTo>
                  <a:pt x="349" y="105"/>
                  <a:pt x="345" y="107"/>
                  <a:pt x="344" y="109"/>
                </a:cubicBezTo>
                <a:cubicBezTo>
                  <a:pt x="344" y="111"/>
                  <a:pt x="346" y="116"/>
                  <a:pt x="347" y="117"/>
                </a:cubicBezTo>
                <a:cubicBezTo>
                  <a:pt x="348" y="118"/>
                  <a:pt x="351" y="118"/>
                  <a:pt x="352" y="119"/>
                </a:cubicBezTo>
                <a:cubicBezTo>
                  <a:pt x="353" y="119"/>
                  <a:pt x="354" y="121"/>
                  <a:pt x="354" y="122"/>
                </a:cubicBezTo>
                <a:cubicBezTo>
                  <a:pt x="354" y="124"/>
                  <a:pt x="355" y="128"/>
                  <a:pt x="354" y="129"/>
                </a:cubicBezTo>
                <a:cubicBezTo>
                  <a:pt x="353" y="130"/>
                  <a:pt x="351" y="131"/>
                  <a:pt x="350" y="132"/>
                </a:cubicBezTo>
                <a:cubicBezTo>
                  <a:pt x="350" y="134"/>
                  <a:pt x="353" y="136"/>
                  <a:pt x="353" y="138"/>
                </a:cubicBezTo>
                <a:cubicBezTo>
                  <a:pt x="354" y="140"/>
                  <a:pt x="357" y="145"/>
                  <a:pt x="358" y="148"/>
                </a:cubicBezTo>
                <a:cubicBezTo>
                  <a:pt x="358" y="149"/>
                  <a:pt x="357" y="153"/>
                  <a:pt x="358" y="155"/>
                </a:cubicBezTo>
                <a:cubicBezTo>
                  <a:pt x="358" y="157"/>
                  <a:pt x="361" y="162"/>
                  <a:pt x="361" y="165"/>
                </a:cubicBezTo>
                <a:cubicBezTo>
                  <a:pt x="362" y="166"/>
                  <a:pt x="362" y="169"/>
                  <a:pt x="361" y="170"/>
                </a:cubicBezTo>
                <a:cubicBezTo>
                  <a:pt x="360" y="171"/>
                  <a:pt x="356" y="171"/>
                  <a:pt x="355" y="172"/>
                </a:cubicBezTo>
                <a:cubicBezTo>
                  <a:pt x="354" y="173"/>
                  <a:pt x="354" y="176"/>
                  <a:pt x="354" y="177"/>
                </a:cubicBezTo>
                <a:cubicBezTo>
                  <a:pt x="354" y="179"/>
                  <a:pt x="357" y="181"/>
                  <a:pt x="358" y="183"/>
                </a:cubicBezTo>
                <a:cubicBezTo>
                  <a:pt x="359" y="184"/>
                  <a:pt x="362" y="186"/>
                  <a:pt x="362" y="188"/>
                </a:cubicBezTo>
                <a:cubicBezTo>
                  <a:pt x="363" y="190"/>
                  <a:pt x="362" y="195"/>
                  <a:pt x="362" y="197"/>
                </a:cubicBezTo>
                <a:cubicBezTo>
                  <a:pt x="361" y="198"/>
                  <a:pt x="359" y="201"/>
                  <a:pt x="359" y="202"/>
                </a:cubicBezTo>
                <a:cubicBezTo>
                  <a:pt x="358" y="205"/>
                  <a:pt x="357" y="211"/>
                  <a:pt x="358" y="213"/>
                </a:cubicBezTo>
                <a:cubicBezTo>
                  <a:pt x="359" y="215"/>
                  <a:pt x="362" y="216"/>
                  <a:pt x="364" y="217"/>
                </a:cubicBezTo>
                <a:cubicBezTo>
                  <a:pt x="365" y="217"/>
                  <a:pt x="368" y="216"/>
                  <a:pt x="370" y="217"/>
                </a:cubicBezTo>
                <a:cubicBezTo>
                  <a:pt x="371" y="217"/>
                  <a:pt x="373" y="221"/>
                  <a:pt x="374" y="221"/>
                </a:cubicBezTo>
                <a:cubicBezTo>
                  <a:pt x="377" y="222"/>
                  <a:pt x="383" y="221"/>
                  <a:pt x="385" y="219"/>
                </a:cubicBezTo>
                <a:cubicBezTo>
                  <a:pt x="386" y="219"/>
                  <a:pt x="385" y="217"/>
                  <a:pt x="386" y="217"/>
                </a:cubicBezTo>
                <a:cubicBezTo>
                  <a:pt x="387" y="217"/>
                  <a:pt x="390" y="218"/>
                  <a:pt x="390" y="219"/>
                </a:cubicBezTo>
                <a:cubicBezTo>
                  <a:pt x="391" y="220"/>
                  <a:pt x="390" y="223"/>
                  <a:pt x="390" y="224"/>
                </a:cubicBezTo>
                <a:cubicBezTo>
                  <a:pt x="391" y="225"/>
                  <a:pt x="393" y="227"/>
                  <a:pt x="393" y="228"/>
                </a:cubicBezTo>
                <a:cubicBezTo>
                  <a:pt x="395" y="229"/>
                  <a:pt x="395" y="234"/>
                  <a:pt x="396" y="236"/>
                </a:cubicBezTo>
                <a:cubicBezTo>
                  <a:pt x="397" y="237"/>
                  <a:pt x="400" y="240"/>
                  <a:pt x="401" y="240"/>
                </a:cubicBezTo>
                <a:cubicBezTo>
                  <a:pt x="403" y="240"/>
                  <a:pt x="407" y="237"/>
                  <a:pt x="409" y="237"/>
                </a:cubicBezTo>
                <a:cubicBezTo>
                  <a:pt x="410" y="238"/>
                  <a:pt x="411" y="240"/>
                  <a:pt x="411" y="241"/>
                </a:cubicBezTo>
                <a:cubicBezTo>
                  <a:pt x="412" y="243"/>
                  <a:pt x="414" y="246"/>
                  <a:pt x="414" y="248"/>
                </a:cubicBezTo>
                <a:cubicBezTo>
                  <a:pt x="414" y="250"/>
                  <a:pt x="411" y="252"/>
                  <a:pt x="410" y="254"/>
                </a:cubicBezTo>
                <a:cubicBezTo>
                  <a:pt x="410" y="255"/>
                  <a:pt x="409" y="259"/>
                  <a:pt x="410" y="261"/>
                </a:cubicBezTo>
                <a:cubicBezTo>
                  <a:pt x="411" y="262"/>
                  <a:pt x="413" y="263"/>
                  <a:pt x="414" y="264"/>
                </a:cubicBezTo>
                <a:cubicBezTo>
                  <a:pt x="415" y="265"/>
                  <a:pt x="417" y="268"/>
                  <a:pt x="419" y="269"/>
                </a:cubicBezTo>
                <a:cubicBezTo>
                  <a:pt x="420" y="269"/>
                  <a:pt x="422" y="269"/>
                  <a:pt x="424" y="269"/>
                </a:cubicBezTo>
                <a:cubicBezTo>
                  <a:pt x="423" y="270"/>
                  <a:pt x="422" y="272"/>
                  <a:pt x="422" y="273"/>
                </a:cubicBezTo>
                <a:cubicBezTo>
                  <a:pt x="422" y="276"/>
                  <a:pt x="423" y="281"/>
                  <a:pt x="424" y="283"/>
                </a:cubicBezTo>
                <a:cubicBezTo>
                  <a:pt x="425" y="285"/>
                  <a:pt x="428" y="288"/>
                  <a:pt x="430" y="289"/>
                </a:cubicBezTo>
                <a:cubicBezTo>
                  <a:pt x="431" y="290"/>
                  <a:pt x="434" y="289"/>
                  <a:pt x="435" y="290"/>
                </a:cubicBezTo>
                <a:cubicBezTo>
                  <a:pt x="437" y="292"/>
                  <a:pt x="438" y="297"/>
                  <a:pt x="439" y="299"/>
                </a:cubicBezTo>
                <a:cubicBezTo>
                  <a:pt x="440" y="301"/>
                  <a:pt x="441" y="306"/>
                  <a:pt x="442" y="308"/>
                </a:cubicBezTo>
                <a:cubicBezTo>
                  <a:pt x="443" y="309"/>
                  <a:pt x="445" y="310"/>
                  <a:pt x="446" y="311"/>
                </a:cubicBezTo>
                <a:cubicBezTo>
                  <a:pt x="448" y="314"/>
                  <a:pt x="448" y="320"/>
                  <a:pt x="447" y="323"/>
                </a:cubicBezTo>
                <a:cubicBezTo>
                  <a:pt x="447" y="326"/>
                  <a:pt x="444" y="332"/>
                  <a:pt x="442" y="335"/>
                </a:cubicBezTo>
                <a:cubicBezTo>
                  <a:pt x="441" y="337"/>
                  <a:pt x="438" y="341"/>
                  <a:pt x="437" y="343"/>
                </a:cubicBezTo>
                <a:cubicBezTo>
                  <a:pt x="435" y="344"/>
                  <a:pt x="431" y="347"/>
                  <a:pt x="429" y="347"/>
                </a:cubicBezTo>
                <a:cubicBezTo>
                  <a:pt x="426" y="347"/>
                  <a:pt x="421" y="345"/>
                  <a:pt x="419" y="346"/>
                </a:cubicBezTo>
                <a:cubicBezTo>
                  <a:pt x="417" y="347"/>
                  <a:pt x="413" y="351"/>
                  <a:pt x="413" y="353"/>
                </a:cubicBezTo>
                <a:cubicBezTo>
                  <a:pt x="413" y="355"/>
                  <a:pt x="415" y="359"/>
                  <a:pt x="417" y="360"/>
                </a:cubicBezTo>
                <a:cubicBezTo>
                  <a:pt x="417" y="361"/>
                  <a:pt x="420" y="362"/>
                  <a:pt x="420" y="363"/>
                </a:cubicBezTo>
                <a:cubicBezTo>
                  <a:pt x="421" y="365"/>
                  <a:pt x="422" y="368"/>
                  <a:pt x="422" y="370"/>
                </a:cubicBezTo>
                <a:cubicBezTo>
                  <a:pt x="422" y="372"/>
                  <a:pt x="419" y="375"/>
                  <a:pt x="419" y="376"/>
                </a:cubicBezTo>
                <a:cubicBezTo>
                  <a:pt x="419" y="378"/>
                  <a:pt x="420" y="383"/>
                  <a:pt x="421" y="385"/>
                </a:cubicBezTo>
                <a:cubicBezTo>
                  <a:pt x="421" y="385"/>
                  <a:pt x="421" y="385"/>
                  <a:pt x="422" y="386"/>
                </a:cubicBezTo>
                <a:cubicBezTo>
                  <a:pt x="420" y="386"/>
                  <a:pt x="419" y="386"/>
                  <a:pt x="419" y="386"/>
                </a:cubicBezTo>
                <a:cubicBezTo>
                  <a:pt x="416" y="386"/>
                  <a:pt x="412" y="386"/>
                  <a:pt x="410" y="384"/>
                </a:cubicBezTo>
                <a:cubicBezTo>
                  <a:pt x="409" y="383"/>
                  <a:pt x="408" y="379"/>
                  <a:pt x="407" y="378"/>
                </a:cubicBezTo>
                <a:cubicBezTo>
                  <a:pt x="405" y="376"/>
                  <a:pt x="402" y="376"/>
                  <a:pt x="401" y="374"/>
                </a:cubicBezTo>
                <a:cubicBezTo>
                  <a:pt x="400" y="373"/>
                  <a:pt x="400" y="369"/>
                  <a:pt x="399" y="368"/>
                </a:cubicBezTo>
                <a:cubicBezTo>
                  <a:pt x="397" y="366"/>
                  <a:pt x="392" y="364"/>
                  <a:pt x="390" y="365"/>
                </a:cubicBezTo>
                <a:cubicBezTo>
                  <a:pt x="388" y="366"/>
                  <a:pt x="389" y="371"/>
                  <a:pt x="387" y="372"/>
                </a:cubicBezTo>
                <a:cubicBezTo>
                  <a:pt x="385" y="372"/>
                  <a:pt x="383" y="370"/>
                  <a:pt x="381" y="369"/>
                </a:cubicBezTo>
                <a:cubicBezTo>
                  <a:pt x="378" y="368"/>
                  <a:pt x="368" y="367"/>
                  <a:pt x="368" y="366"/>
                </a:cubicBezTo>
                <a:cubicBezTo>
                  <a:pt x="368" y="365"/>
                  <a:pt x="370" y="357"/>
                  <a:pt x="368" y="355"/>
                </a:cubicBezTo>
                <a:cubicBezTo>
                  <a:pt x="367" y="354"/>
                  <a:pt x="364" y="353"/>
                  <a:pt x="362" y="353"/>
                </a:cubicBezTo>
                <a:cubicBezTo>
                  <a:pt x="360" y="352"/>
                  <a:pt x="354" y="353"/>
                  <a:pt x="354" y="353"/>
                </a:cubicBezTo>
                <a:cubicBezTo>
                  <a:pt x="354" y="352"/>
                  <a:pt x="353" y="348"/>
                  <a:pt x="352" y="347"/>
                </a:cubicBezTo>
                <a:cubicBezTo>
                  <a:pt x="352" y="344"/>
                  <a:pt x="354" y="340"/>
                  <a:pt x="354" y="338"/>
                </a:cubicBezTo>
                <a:cubicBezTo>
                  <a:pt x="353" y="336"/>
                  <a:pt x="352" y="332"/>
                  <a:pt x="351" y="329"/>
                </a:cubicBezTo>
                <a:cubicBezTo>
                  <a:pt x="351" y="327"/>
                  <a:pt x="352" y="323"/>
                  <a:pt x="351" y="321"/>
                </a:cubicBezTo>
                <a:cubicBezTo>
                  <a:pt x="351" y="320"/>
                  <a:pt x="348" y="317"/>
                  <a:pt x="346" y="316"/>
                </a:cubicBezTo>
                <a:cubicBezTo>
                  <a:pt x="345" y="315"/>
                  <a:pt x="341" y="314"/>
                  <a:pt x="339" y="314"/>
                </a:cubicBezTo>
                <a:cubicBezTo>
                  <a:pt x="336" y="313"/>
                  <a:pt x="328" y="312"/>
                  <a:pt x="324" y="314"/>
                </a:cubicBezTo>
                <a:cubicBezTo>
                  <a:pt x="323" y="314"/>
                  <a:pt x="322" y="317"/>
                  <a:pt x="321" y="318"/>
                </a:cubicBezTo>
                <a:cubicBezTo>
                  <a:pt x="319" y="319"/>
                  <a:pt x="314" y="319"/>
                  <a:pt x="313" y="321"/>
                </a:cubicBezTo>
                <a:cubicBezTo>
                  <a:pt x="312" y="322"/>
                  <a:pt x="314" y="325"/>
                  <a:pt x="313" y="326"/>
                </a:cubicBezTo>
                <a:cubicBezTo>
                  <a:pt x="312" y="328"/>
                  <a:pt x="308" y="330"/>
                  <a:pt x="306" y="331"/>
                </a:cubicBezTo>
                <a:cubicBezTo>
                  <a:pt x="305" y="332"/>
                  <a:pt x="305" y="335"/>
                  <a:pt x="304" y="335"/>
                </a:cubicBezTo>
                <a:cubicBezTo>
                  <a:pt x="302" y="336"/>
                  <a:pt x="299" y="336"/>
                  <a:pt x="297" y="335"/>
                </a:cubicBezTo>
                <a:cubicBezTo>
                  <a:pt x="296" y="335"/>
                  <a:pt x="293" y="333"/>
                  <a:pt x="292" y="333"/>
                </a:cubicBezTo>
                <a:cubicBezTo>
                  <a:pt x="291" y="333"/>
                  <a:pt x="289" y="335"/>
                  <a:pt x="287" y="335"/>
                </a:cubicBezTo>
                <a:cubicBezTo>
                  <a:pt x="286" y="334"/>
                  <a:pt x="284" y="331"/>
                  <a:pt x="284" y="329"/>
                </a:cubicBezTo>
                <a:cubicBezTo>
                  <a:pt x="283" y="327"/>
                  <a:pt x="284" y="321"/>
                  <a:pt x="282" y="319"/>
                </a:cubicBezTo>
                <a:cubicBezTo>
                  <a:pt x="280" y="317"/>
                  <a:pt x="275" y="317"/>
                  <a:pt x="273" y="316"/>
                </a:cubicBezTo>
                <a:cubicBezTo>
                  <a:pt x="272" y="315"/>
                  <a:pt x="269" y="314"/>
                  <a:pt x="269" y="312"/>
                </a:cubicBezTo>
                <a:cubicBezTo>
                  <a:pt x="268" y="310"/>
                  <a:pt x="270" y="306"/>
                  <a:pt x="270" y="303"/>
                </a:cubicBezTo>
                <a:cubicBezTo>
                  <a:pt x="270" y="301"/>
                  <a:pt x="269" y="298"/>
                  <a:pt x="268" y="296"/>
                </a:cubicBezTo>
                <a:cubicBezTo>
                  <a:pt x="267" y="295"/>
                  <a:pt x="265" y="294"/>
                  <a:pt x="264" y="294"/>
                </a:cubicBezTo>
                <a:cubicBezTo>
                  <a:pt x="263" y="293"/>
                  <a:pt x="260" y="291"/>
                  <a:pt x="258" y="291"/>
                </a:cubicBezTo>
                <a:cubicBezTo>
                  <a:pt x="257" y="290"/>
                  <a:pt x="253" y="290"/>
                  <a:pt x="252" y="291"/>
                </a:cubicBezTo>
                <a:cubicBezTo>
                  <a:pt x="251" y="292"/>
                  <a:pt x="254" y="297"/>
                  <a:pt x="254" y="299"/>
                </a:cubicBezTo>
                <a:cubicBezTo>
                  <a:pt x="253" y="300"/>
                  <a:pt x="252" y="301"/>
                  <a:pt x="251" y="301"/>
                </a:cubicBezTo>
                <a:cubicBezTo>
                  <a:pt x="250" y="301"/>
                  <a:pt x="247" y="299"/>
                  <a:pt x="246" y="299"/>
                </a:cubicBezTo>
                <a:cubicBezTo>
                  <a:pt x="244" y="299"/>
                  <a:pt x="241" y="300"/>
                  <a:pt x="241" y="302"/>
                </a:cubicBezTo>
                <a:cubicBezTo>
                  <a:pt x="240" y="302"/>
                  <a:pt x="241" y="305"/>
                  <a:pt x="241" y="305"/>
                </a:cubicBezTo>
                <a:cubicBezTo>
                  <a:pt x="239" y="307"/>
                  <a:pt x="235" y="306"/>
                  <a:pt x="233" y="306"/>
                </a:cubicBezTo>
                <a:cubicBezTo>
                  <a:pt x="231" y="305"/>
                  <a:pt x="228" y="302"/>
                  <a:pt x="227" y="301"/>
                </a:cubicBezTo>
                <a:cubicBezTo>
                  <a:pt x="224" y="300"/>
                  <a:pt x="219" y="299"/>
                  <a:pt x="217" y="300"/>
                </a:cubicBezTo>
                <a:cubicBezTo>
                  <a:pt x="214" y="300"/>
                  <a:pt x="208" y="302"/>
                  <a:pt x="207" y="305"/>
                </a:cubicBezTo>
                <a:cubicBezTo>
                  <a:pt x="206" y="306"/>
                  <a:pt x="208" y="308"/>
                  <a:pt x="207" y="309"/>
                </a:cubicBezTo>
                <a:cubicBezTo>
                  <a:pt x="205" y="311"/>
                  <a:pt x="198" y="310"/>
                  <a:pt x="196" y="311"/>
                </a:cubicBezTo>
                <a:cubicBezTo>
                  <a:pt x="194" y="311"/>
                  <a:pt x="191" y="315"/>
                  <a:pt x="190" y="314"/>
                </a:cubicBezTo>
                <a:cubicBezTo>
                  <a:pt x="188" y="314"/>
                  <a:pt x="188" y="308"/>
                  <a:pt x="187" y="307"/>
                </a:cubicBezTo>
                <a:cubicBezTo>
                  <a:pt x="185" y="307"/>
                  <a:pt x="183" y="307"/>
                  <a:pt x="182" y="307"/>
                </a:cubicBezTo>
                <a:cubicBezTo>
                  <a:pt x="181" y="308"/>
                  <a:pt x="181" y="312"/>
                  <a:pt x="181" y="313"/>
                </a:cubicBezTo>
                <a:cubicBezTo>
                  <a:pt x="180" y="314"/>
                  <a:pt x="179" y="315"/>
                  <a:pt x="178" y="316"/>
                </a:cubicBezTo>
                <a:cubicBezTo>
                  <a:pt x="176" y="316"/>
                  <a:pt x="171" y="315"/>
                  <a:pt x="169" y="314"/>
                </a:cubicBezTo>
                <a:cubicBezTo>
                  <a:pt x="168" y="313"/>
                  <a:pt x="167" y="311"/>
                  <a:pt x="166" y="310"/>
                </a:cubicBezTo>
                <a:cubicBezTo>
                  <a:pt x="165" y="309"/>
                  <a:pt x="160" y="310"/>
                  <a:pt x="159" y="308"/>
                </a:cubicBezTo>
                <a:cubicBezTo>
                  <a:pt x="158" y="308"/>
                  <a:pt x="158" y="305"/>
                  <a:pt x="158" y="304"/>
                </a:cubicBezTo>
                <a:cubicBezTo>
                  <a:pt x="157" y="304"/>
                  <a:pt x="155" y="304"/>
                  <a:pt x="154" y="303"/>
                </a:cubicBezTo>
                <a:cubicBezTo>
                  <a:pt x="152" y="302"/>
                  <a:pt x="150" y="299"/>
                  <a:pt x="148" y="298"/>
                </a:cubicBezTo>
                <a:cubicBezTo>
                  <a:pt x="146" y="298"/>
                  <a:pt x="143" y="298"/>
                  <a:pt x="142" y="298"/>
                </a:cubicBezTo>
                <a:cubicBezTo>
                  <a:pt x="141" y="298"/>
                  <a:pt x="138" y="300"/>
                  <a:pt x="137" y="301"/>
                </a:cubicBezTo>
                <a:cubicBezTo>
                  <a:pt x="135" y="301"/>
                  <a:pt x="131" y="302"/>
                  <a:pt x="129" y="301"/>
                </a:cubicBezTo>
                <a:cubicBezTo>
                  <a:pt x="128" y="301"/>
                  <a:pt x="126" y="301"/>
                  <a:pt x="124" y="30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2" name="Freeform 10"/>
          <p:cNvSpPr>
            <a:spLocks/>
          </p:cNvSpPr>
          <p:nvPr/>
        </p:nvSpPr>
        <p:spPr bwMode="auto">
          <a:xfrm>
            <a:off x="6096000" y="2508315"/>
            <a:ext cx="35024" cy="43779"/>
          </a:xfrm>
          <a:custGeom>
            <a:avLst/>
            <a:gdLst/>
            <a:ahLst/>
            <a:cxnLst>
              <a:cxn ang="0">
                <a:pos x="15" y="9"/>
              </a:cxn>
              <a:cxn ang="0">
                <a:pos x="13" y="13"/>
              </a:cxn>
              <a:cxn ang="0">
                <a:pos x="12" y="17"/>
              </a:cxn>
              <a:cxn ang="0">
                <a:pos x="3" y="17"/>
              </a:cxn>
              <a:cxn ang="0">
                <a:pos x="3" y="13"/>
              </a:cxn>
              <a:cxn ang="0">
                <a:pos x="0" y="6"/>
              </a:cxn>
              <a:cxn ang="0">
                <a:pos x="3" y="4"/>
              </a:cxn>
              <a:cxn ang="0">
                <a:pos x="7" y="0"/>
              </a:cxn>
              <a:cxn ang="0">
                <a:pos x="12" y="2"/>
              </a:cxn>
              <a:cxn ang="0">
                <a:pos x="15" y="9"/>
              </a:cxn>
            </a:cxnLst>
            <a:rect l="0" t="0" r="r" b="b"/>
            <a:pathLst>
              <a:path w="15" h="19">
                <a:moveTo>
                  <a:pt x="15" y="9"/>
                </a:moveTo>
                <a:cubicBezTo>
                  <a:pt x="15" y="10"/>
                  <a:pt x="14" y="12"/>
                  <a:pt x="13" y="13"/>
                </a:cubicBezTo>
                <a:cubicBezTo>
                  <a:pt x="13" y="14"/>
                  <a:pt x="13" y="17"/>
                  <a:pt x="12" y="17"/>
                </a:cubicBezTo>
                <a:cubicBezTo>
                  <a:pt x="10" y="18"/>
                  <a:pt x="5" y="19"/>
                  <a:pt x="3" y="17"/>
                </a:cubicBezTo>
                <a:cubicBezTo>
                  <a:pt x="2" y="16"/>
                  <a:pt x="3" y="14"/>
                  <a:pt x="3" y="13"/>
                </a:cubicBezTo>
                <a:cubicBezTo>
                  <a:pt x="3" y="11"/>
                  <a:pt x="0" y="8"/>
                  <a:pt x="0" y="6"/>
                </a:cubicBezTo>
                <a:cubicBezTo>
                  <a:pt x="1" y="5"/>
                  <a:pt x="3" y="5"/>
                  <a:pt x="3" y="4"/>
                </a:cubicBezTo>
                <a:cubicBezTo>
                  <a:pt x="5" y="3"/>
                  <a:pt x="6" y="0"/>
                  <a:pt x="7" y="0"/>
                </a:cubicBezTo>
                <a:cubicBezTo>
                  <a:pt x="9" y="0"/>
                  <a:pt x="11" y="1"/>
                  <a:pt x="12" y="2"/>
                </a:cubicBezTo>
                <a:cubicBezTo>
                  <a:pt x="13" y="3"/>
                  <a:pt x="15" y="7"/>
                  <a:pt x="15" y="9"/>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3" name="Freeform 11"/>
          <p:cNvSpPr>
            <a:spLocks/>
          </p:cNvSpPr>
          <p:nvPr/>
        </p:nvSpPr>
        <p:spPr bwMode="auto">
          <a:xfrm>
            <a:off x="6732991" y="3162818"/>
            <a:ext cx="74425" cy="67859"/>
          </a:xfrm>
          <a:custGeom>
            <a:avLst/>
            <a:gdLst/>
            <a:ahLst/>
            <a:cxnLst>
              <a:cxn ang="0">
                <a:pos x="31" y="20"/>
              </a:cxn>
              <a:cxn ang="0">
                <a:pos x="31" y="26"/>
              </a:cxn>
              <a:cxn ang="0">
                <a:pos x="24" y="29"/>
              </a:cxn>
              <a:cxn ang="0">
                <a:pos x="15" y="26"/>
              </a:cxn>
              <a:cxn ang="0">
                <a:pos x="10" y="26"/>
              </a:cxn>
              <a:cxn ang="0">
                <a:pos x="3" y="22"/>
              </a:cxn>
              <a:cxn ang="0">
                <a:pos x="3" y="13"/>
              </a:cxn>
              <a:cxn ang="0">
                <a:pos x="0" y="8"/>
              </a:cxn>
              <a:cxn ang="0">
                <a:pos x="4" y="1"/>
              </a:cxn>
              <a:cxn ang="0">
                <a:pos x="14" y="6"/>
              </a:cxn>
              <a:cxn ang="0">
                <a:pos x="16" y="14"/>
              </a:cxn>
              <a:cxn ang="0">
                <a:pos x="22" y="14"/>
              </a:cxn>
              <a:cxn ang="0">
                <a:pos x="25" y="19"/>
              </a:cxn>
              <a:cxn ang="0">
                <a:pos x="31" y="20"/>
              </a:cxn>
            </a:cxnLst>
            <a:rect l="0" t="0" r="r" b="b"/>
            <a:pathLst>
              <a:path w="32" h="29">
                <a:moveTo>
                  <a:pt x="31" y="20"/>
                </a:moveTo>
                <a:cubicBezTo>
                  <a:pt x="32" y="22"/>
                  <a:pt x="32" y="25"/>
                  <a:pt x="31" y="26"/>
                </a:cubicBezTo>
                <a:cubicBezTo>
                  <a:pt x="30" y="28"/>
                  <a:pt x="26" y="29"/>
                  <a:pt x="24" y="29"/>
                </a:cubicBezTo>
                <a:cubicBezTo>
                  <a:pt x="22" y="29"/>
                  <a:pt x="18" y="26"/>
                  <a:pt x="15" y="26"/>
                </a:cubicBezTo>
                <a:cubicBezTo>
                  <a:pt x="14" y="25"/>
                  <a:pt x="11" y="26"/>
                  <a:pt x="10" y="26"/>
                </a:cubicBezTo>
                <a:cubicBezTo>
                  <a:pt x="8" y="25"/>
                  <a:pt x="4" y="23"/>
                  <a:pt x="3" y="22"/>
                </a:cubicBezTo>
                <a:cubicBezTo>
                  <a:pt x="2" y="20"/>
                  <a:pt x="4" y="15"/>
                  <a:pt x="3" y="13"/>
                </a:cubicBezTo>
                <a:cubicBezTo>
                  <a:pt x="3" y="12"/>
                  <a:pt x="0" y="10"/>
                  <a:pt x="0" y="8"/>
                </a:cubicBezTo>
                <a:cubicBezTo>
                  <a:pt x="0" y="6"/>
                  <a:pt x="2" y="2"/>
                  <a:pt x="4" y="1"/>
                </a:cubicBezTo>
                <a:cubicBezTo>
                  <a:pt x="6" y="0"/>
                  <a:pt x="12" y="4"/>
                  <a:pt x="14" y="6"/>
                </a:cubicBezTo>
                <a:cubicBezTo>
                  <a:pt x="15" y="7"/>
                  <a:pt x="15" y="12"/>
                  <a:pt x="16" y="14"/>
                </a:cubicBezTo>
                <a:cubicBezTo>
                  <a:pt x="17" y="14"/>
                  <a:pt x="20" y="13"/>
                  <a:pt x="22" y="14"/>
                </a:cubicBezTo>
                <a:cubicBezTo>
                  <a:pt x="23" y="14"/>
                  <a:pt x="24" y="18"/>
                  <a:pt x="25" y="19"/>
                </a:cubicBezTo>
                <a:cubicBezTo>
                  <a:pt x="26" y="20"/>
                  <a:pt x="30" y="19"/>
                  <a:pt x="31" y="2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4" name="Freeform 12"/>
          <p:cNvSpPr>
            <a:spLocks/>
          </p:cNvSpPr>
          <p:nvPr/>
        </p:nvSpPr>
        <p:spPr bwMode="auto">
          <a:xfrm>
            <a:off x="6216393" y="2355087"/>
            <a:ext cx="1363732" cy="805542"/>
          </a:xfrm>
          <a:custGeom>
            <a:avLst/>
            <a:gdLst/>
            <a:ahLst/>
            <a:cxnLst>
              <a:cxn ang="0">
                <a:pos x="578" y="194"/>
              </a:cxn>
              <a:cxn ang="0">
                <a:pos x="566" y="245"/>
              </a:cxn>
              <a:cxn ang="0">
                <a:pos x="528" y="269"/>
              </a:cxn>
              <a:cxn ang="0">
                <a:pos x="480" y="298"/>
              </a:cxn>
              <a:cxn ang="0">
                <a:pos x="426" y="299"/>
              </a:cxn>
              <a:cxn ang="0">
                <a:pos x="404" y="342"/>
              </a:cxn>
              <a:cxn ang="0">
                <a:pos x="367" y="346"/>
              </a:cxn>
              <a:cxn ang="0">
                <a:pos x="367" y="336"/>
              </a:cxn>
              <a:cxn ang="0">
                <a:pos x="331" y="323"/>
              </a:cxn>
              <a:cxn ang="0">
                <a:pos x="293" y="328"/>
              </a:cxn>
              <a:cxn ang="0">
                <a:pos x="313" y="319"/>
              </a:cxn>
              <a:cxn ang="0">
                <a:pos x="306" y="300"/>
              </a:cxn>
              <a:cxn ang="0">
                <a:pos x="274" y="293"/>
              </a:cxn>
              <a:cxn ang="0">
                <a:pos x="260" y="306"/>
              </a:cxn>
              <a:cxn ang="0">
                <a:pos x="249" y="335"/>
              </a:cxn>
              <a:cxn ang="0">
                <a:pos x="239" y="296"/>
              </a:cxn>
              <a:cxn ang="0">
                <a:pos x="246" y="268"/>
              </a:cxn>
              <a:cxn ang="0">
                <a:pos x="220" y="277"/>
              </a:cxn>
              <a:cxn ang="0">
                <a:pos x="215" y="269"/>
              </a:cxn>
              <a:cxn ang="0">
                <a:pos x="164" y="254"/>
              </a:cxn>
              <a:cxn ang="0">
                <a:pos x="133" y="231"/>
              </a:cxn>
              <a:cxn ang="0">
                <a:pos x="96" y="222"/>
              </a:cxn>
              <a:cxn ang="0">
                <a:pos x="85" y="240"/>
              </a:cxn>
              <a:cxn ang="0">
                <a:pos x="64" y="227"/>
              </a:cxn>
              <a:cxn ang="0">
                <a:pos x="39" y="192"/>
              </a:cxn>
              <a:cxn ang="0">
                <a:pos x="30" y="171"/>
              </a:cxn>
              <a:cxn ang="0">
                <a:pos x="73" y="146"/>
              </a:cxn>
              <a:cxn ang="0">
                <a:pos x="35" y="151"/>
              </a:cxn>
              <a:cxn ang="0">
                <a:pos x="32" y="122"/>
              </a:cxn>
              <a:cxn ang="0">
                <a:pos x="49" y="123"/>
              </a:cxn>
              <a:cxn ang="0">
                <a:pos x="86" y="120"/>
              </a:cxn>
              <a:cxn ang="0">
                <a:pos x="54" y="108"/>
              </a:cxn>
              <a:cxn ang="0">
                <a:pos x="71" y="97"/>
              </a:cxn>
              <a:cxn ang="0">
                <a:pos x="25" y="108"/>
              </a:cxn>
              <a:cxn ang="0">
                <a:pos x="2" y="87"/>
              </a:cxn>
              <a:cxn ang="0">
                <a:pos x="24" y="55"/>
              </a:cxn>
              <a:cxn ang="0">
                <a:pos x="59" y="43"/>
              </a:cxn>
              <a:cxn ang="0">
                <a:pos x="87" y="41"/>
              </a:cxn>
              <a:cxn ang="0">
                <a:pos x="125" y="29"/>
              </a:cxn>
              <a:cxn ang="0">
                <a:pos x="148" y="52"/>
              </a:cxn>
              <a:cxn ang="0">
                <a:pos x="173" y="32"/>
              </a:cxn>
              <a:cxn ang="0">
                <a:pos x="203" y="29"/>
              </a:cxn>
              <a:cxn ang="0">
                <a:pos x="221" y="7"/>
              </a:cxn>
              <a:cxn ang="0">
                <a:pos x="257" y="9"/>
              </a:cxn>
              <a:cxn ang="0">
                <a:pos x="267" y="6"/>
              </a:cxn>
              <a:cxn ang="0">
                <a:pos x="278" y="20"/>
              </a:cxn>
              <a:cxn ang="0">
                <a:pos x="295" y="28"/>
              </a:cxn>
              <a:cxn ang="0">
                <a:pos x="312" y="63"/>
              </a:cxn>
              <a:cxn ang="0">
                <a:pos x="343" y="86"/>
              </a:cxn>
              <a:cxn ang="0">
                <a:pos x="384" y="64"/>
              </a:cxn>
              <a:cxn ang="0">
                <a:pos x="395" y="69"/>
              </a:cxn>
              <a:cxn ang="0">
                <a:pos x="421" y="67"/>
              </a:cxn>
              <a:cxn ang="0">
                <a:pos x="461" y="55"/>
              </a:cxn>
              <a:cxn ang="0">
                <a:pos x="479" y="75"/>
              </a:cxn>
              <a:cxn ang="0">
                <a:pos x="519" y="104"/>
              </a:cxn>
              <a:cxn ang="0">
                <a:pos x="555" y="106"/>
              </a:cxn>
              <a:cxn ang="0">
                <a:pos x="585" y="119"/>
              </a:cxn>
            </a:cxnLst>
            <a:rect l="0" t="0" r="r" b="b"/>
            <a:pathLst>
              <a:path w="590" h="349">
                <a:moveTo>
                  <a:pt x="588" y="142"/>
                </a:moveTo>
                <a:cubicBezTo>
                  <a:pt x="589" y="144"/>
                  <a:pt x="590" y="150"/>
                  <a:pt x="589" y="152"/>
                </a:cubicBezTo>
                <a:cubicBezTo>
                  <a:pt x="588" y="154"/>
                  <a:pt x="584" y="157"/>
                  <a:pt x="582" y="159"/>
                </a:cubicBezTo>
                <a:cubicBezTo>
                  <a:pt x="582" y="161"/>
                  <a:pt x="580" y="164"/>
                  <a:pt x="580" y="166"/>
                </a:cubicBezTo>
                <a:cubicBezTo>
                  <a:pt x="580" y="168"/>
                  <a:pt x="582" y="171"/>
                  <a:pt x="582" y="173"/>
                </a:cubicBezTo>
                <a:cubicBezTo>
                  <a:pt x="583" y="176"/>
                  <a:pt x="583" y="184"/>
                  <a:pt x="582" y="188"/>
                </a:cubicBezTo>
                <a:cubicBezTo>
                  <a:pt x="582" y="189"/>
                  <a:pt x="579" y="192"/>
                  <a:pt x="578" y="194"/>
                </a:cubicBezTo>
                <a:cubicBezTo>
                  <a:pt x="578" y="197"/>
                  <a:pt x="580" y="204"/>
                  <a:pt x="581" y="206"/>
                </a:cubicBezTo>
                <a:cubicBezTo>
                  <a:pt x="582" y="209"/>
                  <a:pt x="588" y="212"/>
                  <a:pt x="589" y="215"/>
                </a:cubicBezTo>
                <a:cubicBezTo>
                  <a:pt x="590" y="218"/>
                  <a:pt x="587" y="223"/>
                  <a:pt x="587" y="225"/>
                </a:cubicBezTo>
                <a:cubicBezTo>
                  <a:pt x="586" y="227"/>
                  <a:pt x="586" y="231"/>
                  <a:pt x="585" y="232"/>
                </a:cubicBezTo>
                <a:cubicBezTo>
                  <a:pt x="582" y="234"/>
                  <a:pt x="575" y="231"/>
                  <a:pt x="572" y="232"/>
                </a:cubicBezTo>
                <a:cubicBezTo>
                  <a:pt x="570" y="233"/>
                  <a:pt x="567" y="234"/>
                  <a:pt x="566" y="236"/>
                </a:cubicBezTo>
                <a:cubicBezTo>
                  <a:pt x="565" y="238"/>
                  <a:pt x="567" y="243"/>
                  <a:pt x="566" y="245"/>
                </a:cubicBezTo>
                <a:cubicBezTo>
                  <a:pt x="565" y="247"/>
                  <a:pt x="560" y="249"/>
                  <a:pt x="559" y="251"/>
                </a:cubicBezTo>
                <a:cubicBezTo>
                  <a:pt x="558" y="253"/>
                  <a:pt x="559" y="259"/>
                  <a:pt x="559" y="261"/>
                </a:cubicBezTo>
                <a:cubicBezTo>
                  <a:pt x="558" y="264"/>
                  <a:pt x="558" y="269"/>
                  <a:pt x="556" y="271"/>
                </a:cubicBezTo>
                <a:cubicBezTo>
                  <a:pt x="555" y="273"/>
                  <a:pt x="550" y="278"/>
                  <a:pt x="547" y="279"/>
                </a:cubicBezTo>
                <a:cubicBezTo>
                  <a:pt x="545" y="280"/>
                  <a:pt x="540" y="279"/>
                  <a:pt x="538" y="278"/>
                </a:cubicBezTo>
                <a:cubicBezTo>
                  <a:pt x="537" y="277"/>
                  <a:pt x="536" y="272"/>
                  <a:pt x="534" y="271"/>
                </a:cubicBezTo>
                <a:cubicBezTo>
                  <a:pt x="533" y="270"/>
                  <a:pt x="530" y="269"/>
                  <a:pt x="528" y="269"/>
                </a:cubicBezTo>
                <a:cubicBezTo>
                  <a:pt x="526" y="268"/>
                  <a:pt x="522" y="268"/>
                  <a:pt x="520" y="268"/>
                </a:cubicBezTo>
                <a:cubicBezTo>
                  <a:pt x="517" y="269"/>
                  <a:pt x="515" y="273"/>
                  <a:pt x="512" y="273"/>
                </a:cubicBezTo>
                <a:cubicBezTo>
                  <a:pt x="511" y="274"/>
                  <a:pt x="508" y="273"/>
                  <a:pt x="506" y="274"/>
                </a:cubicBezTo>
                <a:cubicBezTo>
                  <a:pt x="504" y="275"/>
                  <a:pt x="501" y="278"/>
                  <a:pt x="499" y="279"/>
                </a:cubicBezTo>
                <a:cubicBezTo>
                  <a:pt x="497" y="280"/>
                  <a:pt x="493" y="282"/>
                  <a:pt x="491" y="283"/>
                </a:cubicBezTo>
                <a:cubicBezTo>
                  <a:pt x="490" y="285"/>
                  <a:pt x="492" y="291"/>
                  <a:pt x="490" y="293"/>
                </a:cubicBezTo>
                <a:cubicBezTo>
                  <a:pt x="489" y="295"/>
                  <a:pt x="483" y="298"/>
                  <a:pt x="480" y="298"/>
                </a:cubicBezTo>
                <a:cubicBezTo>
                  <a:pt x="478" y="298"/>
                  <a:pt x="475" y="296"/>
                  <a:pt x="473" y="295"/>
                </a:cubicBezTo>
                <a:cubicBezTo>
                  <a:pt x="470" y="295"/>
                  <a:pt x="466" y="298"/>
                  <a:pt x="463" y="298"/>
                </a:cubicBezTo>
                <a:cubicBezTo>
                  <a:pt x="461" y="298"/>
                  <a:pt x="457" y="295"/>
                  <a:pt x="454" y="294"/>
                </a:cubicBezTo>
                <a:cubicBezTo>
                  <a:pt x="453" y="294"/>
                  <a:pt x="450" y="295"/>
                  <a:pt x="449" y="295"/>
                </a:cubicBezTo>
                <a:cubicBezTo>
                  <a:pt x="447" y="296"/>
                  <a:pt x="444" y="299"/>
                  <a:pt x="442" y="300"/>
                </a:cubicBezTo>
                <a:cubicBezTo>
                  <a:pt x="440" y="300"/>
                  <a:pt x="436" y="299"/>
                  <a:pt x="435" y="299"/>
                </a:cubicBezTo>
                <a:cubicBezTo>
                  <a:pt x="433" y="299"/>
                  <a:pt x="428" y="298"/>
                  <a:pt x="426" y="299"/>
                </a:cubicBezTo>
                <a:cubicBezTo>
                  <a:pt x="425" y="299"/>
                  <a:pt x="422" y="302"/>
                  <a:pt x="421" y="303"/>
                </a:cubicBezTo>
                <a:cubicBezTo>
                  <a:pt x="420" y="306"/>
                  <a:pt x="419" y="311"/>
                  <a:pt x="417" y="313"/>
                </a:cubicBezTo>
                <a:cubicBezTo>
                  <a:pt x="416" y="315"/>
                  <a:pt x="413" y="317"/>
                  <a:pt x="412" y="319"/>
                </a:cubicBezTo>
                <a:cubicBezTo>
                  <a:pt x="412" y="321"/>
                  <a:pt x="412" y="324"/>
                  <a:pt x="412" y="325"/>
                </a:cubicBezTo>
                <a:cubicBezTo>
                  <a:pt x="412" y="327"/>
                  <a:pt x="413" y="332"/>
                  <a:pt x="412" y="333"/>
                </a:cubicBezTo>
                <a:cubicBezTo>
                  <a:pt x="411" y="335"/>
                  <a:pt x="407" y="334"/>
                  <a:pt x="406" y="335"/>
                </a:cubicBezTo>
                <a:cubicBezTo>
                  <a:pt x="404" y="336"/>
                  <a:pt x="405" y="340"/>
                  <a:pt x="404" y="342"/>
                </a:cubicBezTo>
                <a:cubicBezTo>
                  <a:pt x="402" y="343"/>
                  <a:pt x="398" y="346"/>
                  <a:pt x="396" y="345"/>
                </a:cubicBezTo>
                <a:cubicBezTo>
                  <a:pt x="395" y="344"/>
                  <a:pt x="396" y="340"/>
                  <a:pt x="395" y="339"/>
                </a:cubicBezTo>
                <a:cubicBezTo>
                  <a:pt x="395" y="338"/>
                  <a:pt x="391" y="337"/>
                  <a:pt x="390" y="337"/>
                </a:cubicBezTo>
                <a:cubicBezTo>
                  <a:pt x="388" y="336"/>
                  <a:pt x="384" y="336"/>
                  <a:pt x="382" y="337"/>
                </a:cubicBezTo>
                <a:cubicBezTo>
                  <a:pt x="381" y="337"/>
                  <a:pt x="379" y="341"/>
                  <a:pt x="378" y="342"/>
                </a:cubicBezTo>
                <a:cubicBezTo>
                  <a:pt x="377" y="344"/>
                  <a:pt x="375" y="347"/>
                  <a:pt x="373" y="348"/>
                </a:cubicBezTo>
                <a:cubicBezTo>
                  <a:pt x="372" y="349"/>
                  <a:pt x="369" y="346"/>
                  <a:pt x="367" y="346"/>
                </a:cubicBezTo>
                <a:cubicBezTo>
                  <a:pt x="366" y="347"/>
                  <a:pt x="365" y="347"/>
                  <a:pt x="364" y="348"/>
                </a:cubicBezTo>
                <a:cubicBezTo>
                  <a:pt x="362" y="348"/>
                  <a:pt x="359" y="349"/>
                  <a:pt x="358" y="348"/>
                </a:cubicBezTo>
                <a:cubicBezTo>
                  <a:pt x="356" y="348"/>
                  <a:pt x="353" y="345"/>
                  <a:pt x="352" y="343"/>
                </a:cubicBezTo>
                <a:cubicBezTo>
                  <a:pt x="351" y="342"/>
                  <a:pt x="350" y="339"/>
                  <a:pt x="351" y="337"/>
                </a:cubicBezTo>
                <a:cubicBezTo>
                  <a:pt x="351" y="336"/>
                  <a:pt x="353" y="336"/>
                  <a:pt x="354" y="336"/>
                </a:cubicBezTo>
                <a:cubicBezTo>
                  <a:pt x="356" y="335"/>
                  <a:pt x="359" y="338"/>
                  <a:pt x="361" y="338"/>
                </a:cubicBezTo>
                <a:cubicBezTo>
                  <a:pt x="362" y="338"/>
                  <a:pt x="366" y="337"/>
                  <a:pt x="367" y="336"/>
                </a:cubicBezTo>
                <a:cubicBezTo>
                  <a:pt x="367" y="335"/>
                  <a:pt x="367" y="333"/>
                  <a:pt x="366" y="332"/>
                </a:cubicBezTo>
                <a:cubicBezTo>
                  <a:pt x="365" y="331"/>
                  <a:pt x="362" y="330"/>
                  <a:pt x="361" y="330"/>
                </a:cubicBezTo>
                <a:cubicBezTo>
                  <a:pt x="360" y="330"/>
                  <a:pt x="356" y="330"/>
                  <a:pt x="355" y="330"/>
                </a:cubicBezTo>
                <a:cubicBezTo>
                  <a:pt x="354" y="329"/>
                  <a:pt x="352" y="327"/>
                  <a:pt x="350" y="327"/>
                </a:cubicBezTo>
                <a:cubicBezTo>
                  <a:pt x="349" y="326"/>
                  <a:pt x="345" y="327"/>
                  <a:pt x="344" y="327"/>
                </a:cubicBezTo>
                <a:cubicBezTo>
                  <a:pt x="341" y="326"/>
                  <a:pt x="338" y="324"/>
                  <a:pt x="335" y="323"/>
                </a:cubicBezTo>
                <a:cubicBezTo>
                  <a:pt x="334" y="323"/>
                  <a:pt x="332" y="323"/>
                  <a:pt x="331" y="323"/>
                </a:cubicBezTo>
                <a:cubicBezTo>
                  <a:pt x="330" y="324"/>
                  <a:pt x="329" y="325"/>
                  <a:pt x="329" y="326"/>
                </a:cubicBezTo>
                <a:cubicBezTo>
                  <a:pt x="327" y="328"/>
                  <a:pt x="323" y="330"/>
                  <a:pt x="320" y="331"/>
                </a:cubicBezTo>
                <a:cubicBezTo>
                  <a:pt x="318" y="331"/>
                  <a:pt x="314" y="330"/>
                  <a:pt x="311" y="330"/>
                </a:cubicBezTo>
                <a:cubicBezTo>
                  <a:pt x="311" y="331"/>
                  <a:pt x="309" y="332"/>
                  <a:pt x="309" y="332"/>
                </a:cubicBezTo>
                <a:cubicBezTo>
                  <a:pt x="306" y="333"/>
                  <a:pt x="302" y="333"/>
                  <a:pt x="299" y="333"/>
                </a:cubicBezTo>
                <a:cubicBezTo>
                  <a:pt x="298" y="333"/>
                  <a:pt x="294" y="334"/>
                  <a:pt x="293" y="332"/>
                </a:cubicBezTo>
                <a:cubicBezTo>
                  <a:pt x="293" y="332"/>
                  <a:pt x="294" y="329"/>
                  <a:pt x="293" y="328"/>
                </a:cubicBezTo>
                <a:cubicBezTo>
                  <a:pt x="292" y="326"/>
                  <a:pt x="288" y="325"/>
                  <a:pt x="287" y="323"/>
                </a:cubicBezTo>
                <a:cubicBezTo>
                  <a:pt x="286" y="322"/>
                  <a:pt x="284" y="319"/>
                  <a:pt x="284" y="318"/>
                </a:cubicBezTo>
                <a:cubicBezTo>
                  <a:pt x="284" y="317"/>
                  <a:pt x="286" y="316"/>
                  <a:pt x="287" y="316"/>
                </a:cubicBezTo>
                <a:cubicBezTo>
                  <a:pt x="289" y="315"/>
                  <a:pt x="295" y="314"/>
                  <a:pt x="297" y="316"/>
                </a:cubicBezTo>
                <a:cubicBezTo>
                  <a:pt x="297" y="317"/>
                  <a:pt x="296" y="320"/>
                  <a:pt x="297" y="321"/>
                </a:cubicBezTo>
                <a:cubicBezTo>
                  <a:pt x="299" y="322"/>
                  <a:pt x="304" y="321"/>
                  <a:pt x="306" y="321"/>
                </a:cubicBezTo>
                <a:cubicBezTo>
                  <a:pt x="308" y="321"/>
                  <a:pt x="312" y="320"/>
                  <a:pt x="313" y="319"/>
                </a:cubicBezTo>
                <a:cubicBezTo>
                  <a:pt x="314" y="317"/>
                  <a:pt x="313" y="314"/>
                  <a:pt x="314" y="313"/>
                </a:cubicBezTo>
                <a:cubicBezTo>
                  <a:pt x="315" y="312"/>
                  <a:pt x="318" y="312"/>
                  <a:pt x="319" y="311"/>
                </a:cubicBezTo>
                <a:cubicBezTo>
                  <a:pt x="319" y="311"/>
                  <a:pt x="321" y="309"/>
                  <a:pt x="321" y="308"/>
                </a:cubicBezTo>
                <a:cubicBezTo>
                  <a:pt x="321" y="307"/>
                  <a:pt x="322" y="304"/>
                  <a:pt x="321" y="303"/>
                </a:cubicBezTo>
                <a:cubicBezTo>
                  <a:pt x="320" y="302"/>
                  <a:pt x="318" y="300"/>
                  <a:pt x="317" y="300"/>
                </a:cubicBezTo>
                <a:cubicBezTo>
                  <a:pt x="316" y="300"/>
                  <a:pt x="315" y="302"/>
                  <a:pt x="314" y="303"/>
                </a:cubicBezTo>
                <a:cubicBezTo>
                  <a:pt x="312" y="303"/>
                  <a:pt x="308" y="301"/>
                  <a:pt x="306" y="300"/>
                </a:cubicBezTo>
                <a:cubicBezTo>
                  <a:pt x="305" y="300"/>
                  <a:pt x="301" y="300"/>
                  <a:pt x="299" y="300"/>
                </a:cubicBezTo>
                <a:cubicBezTo>
                  <a:pt x="298" y="301"/>
                  <a:pt x="296" y="305"/>
                  <a:pt x="294" y="305"/>
                </a:cubicBezTo>
                <a:cubicBezTo>
                  <a:pt x="292" y="306"/>
                  <a:pt x="288" y="305"/>
                  <a:pt x="286" y="305"/>
                </a:cubicBezTo>
                <a:cubicBezTo>
                  <a:pt x="285" y="305"/>
                  <a:pt x="283" y="305"/>
                  <a:pt x="282" y="304"/>
                </a:cubicBezTo>
                <a:cubicBezTo>
                  <a:pt x="282" y="304"/>
                  <a:pt x="282" y="301"/>
                  <a:pt x="282" y="300"/>
                </a:cubicBezTo>
                <a:cubicBezTo>
                  <a:pt x="282" y="298"/>
                  <a:pt x="281" y="294"/>
                  <a:pt x="279" y="293"/>
                </a:cubicBezTo>
                <a:cubicBezTo>
                  <a:pt x="278" y="292"/>
                  <a:pt x="274" y="292"/>
                  <a:pt x="274" y="293"/>
                </a:cubicBezTo>
                <a:cubicBezTo>
                  <a:pt x="273" y="295"/>
                  <a:pt x="276" y="298"/>
                  <a:pt x="276" y="300"/>
                </a:cubicBezTo>
                <a:cubicBezTo>
                  <a:pt x="276" y="301"/>
                  <a:pt x="276" y="303"/>
                  <a:pt x="275" y="304"/>
                </a:cubicBezTo>
                <a:cubicBezTo>
                  <a:pt x="275" y="305"/>
                  <a:pt x="275" y="308"/>
                  <a:pt x="274" y="308"/>
                </a:cubicBezTo>
                <a:cubicBezTo>
                  <a:pt x="272" y="308"/>
                  <a:pt x="270" y="305"/>
                  <a:pt x="269" y="305"/>
                </a:cubicBezTo>
                <a:cubicBezTo>
                  <a:pt x="268" y="304"/>
                  <a:pt x="267" y="301"/>
                  <a:pt x="266" y="302"/>
                </a:cubicBezTo>
                <a:cubicBezTo>
                  <a:pt x="265" y="302"/>
                  <a:pt x="267" y="305"/>
                  <a:pt x="266" y="305"/>
                </a:cubicBezTo>
                <a:cubicBezTo>
                  <a:pt x="265" y="307"/>
                  <a:pt x="261" y="306"/>
                  <a:pt x="260" y="306"/>
                </a:cubicBezTo>
                <a:cubicBezTo>
                  <a:pt x="258" y="307"/>
                  <a:pt x="254" y="308"/>
                  <a:pt x="252" y="309"/>
                </a:cubicBezTo>
                <a:cubicBezTo>
                  <a:pt x="252" y="310"/>
                  <a:pt x="251" y="313"/>
                  <a:pt x="251" y="314"/>
                </a:cubicBezTo>
                <a:cubicBezTo>
                  <a:pt x="251" y="316"/>
                  <a:pt x="249" y="320"/>
                  <a:pt x="249" y="323"/>
                </a:cubicBezTo>
                <a:cubicBezTo>
                  <a:pt x="250" y="324"/>
                  <a:pt x="252" y="326"/>
                  <a:pt x="253" y="327"/>
                </a:cubicBezTo>
                <a:cubicBezTo>
                  <a:pt x="253" y="328"/>
                  <a:pt x="255" y="331"/>
                  <a:pt x="255" y="332"/>
                </a:cubicBezTo>
                <a:cubicBezTo>
                  <a:pt x="255" y="333"/>
                  <a:pt x="254" y="335"/>
                  <a:pt x="253" y="335"/>
                </a:cubicBezTo>
                <a:cubicBezTo>
                  <a:pt x="253" y="336"/>
                  <a:pt x="250" y="336"/>
                  <a:pt x="249" y="335"/>
                </a:cubicBezTo>
                <a:cubicBezTo>
                  <a:pt x="248" y="335"/>
                  <a:pt x="247" y="333"/>
                  <a:pt x="247" y="333"/>
                </a:cubicBezTo>
                <a:cubicBezTo>
                  <a:pt x="246" y="331"/>
                  <a:pt x="244" y="327"/>
                  <a:pt x="244" y="325"/>
                </a:cubicBezTo>
                <a:cubicBezTo>
                  <a:pt x="244" y="323"/>
                  <a:pt x="244" y="319"/>
                  <a:pt x="244" y="318"/>
                </a:cubicBezTo>
                <a:cubicBezTo>
                  <a:pt x="245" y="315"/>
                  <a:pt x="247" y="312"/>
                  <a:pt x="248" y="310"/>
                </a:cubicBezTo>
                <a:cubicBezTo>
                  <a:pt x="248" y="308"/>
                  <a:pt x="249" y="305"/>
                  <a:pt x="248" y="304"/>
                </a:cubicBezTo>
                <a:cubicBezTo>
                  <a:pt x="248" y="303"/>
                  <a:pt x="247" y="301"/>
                  <a:pt x="246" y="300"/>
                </a:cubicBezTo>
                <a:cubicBezTo>
                  <a:pt x="245" y="299"/>
                  <a:pt x="240" y="298"/>
                  <a:pt x="239" y="296"/>
                </a:cubicBezTo>
                <a:cubicBezTo>
                  <a:pt x="239" y="295"/>
                  <a:pt x="239" y="293"/>
                  <a:pt x="239" y="292"/>
                </a:cubicBezTo>
                <a:cubicBezTo>
                  <a:pt x="240" y="290"/>
                  <a:pt x="241" y="289"/>
                  <a:pt x="242" y="288"/>
                </a:cubicBezTo>
                <a:cubicBezTo>
                  <a:pt x="243" y="287"/>
                  <a:pt x="246" y="287"/>
                  <a:pt x="247" y="286"/>
                </a:cubicBezTo>
                <a:cubicBezTo>
                  <a:pt x="249" y="285"/>
                  <a:pt x="251" y="284"/>
                  <a:pt x="252" y="283"/>
                </a:cubicBezTo>
                <a:cubicBezTo>
                  <a:pt x="253" y="281"/>
                  <a:pt x="255" y="277"/>
                  <a:pt x="255" y="275"/>
                </a:cubicBezTo>
                <a:cubicBezTo>
                  <a:pt x="255" y="273"/>
                  <a:pt x="254" y="271"/>
                  <a:pt x="253" y="270"/>
                </a:cubicBezTo>
                <a:cubicBezTo>
                  <a:pt x="252" y="269"/>
                  <a:pt x="248" y="267"/>
                  <a:pt x="246" y="268"/>
                </a:cubicBezTo>
                <a:cubicBezTo>
                  <a:pt x="244" y="269"/>
                  <a:pt x="243" y="273"/>
                  <a:pt x="243" y="275"/>
                </a:cubicBezTo>
                <a:cubicBezTo>
                  <a:pt x="243" y="277"/>
                  <a:pt x="244" y="280"/>
                  <a:pt x="243" y="281"/>
                </a:cubicBezTo>
                <a:cubicBezTo>
                  <a:pt x="243" y="282"/>
                  <a:pt x="241" y="283"/>
                  <a:pt x="239" y="284"/>
                </a:cubicBezTo>
                <a:cubicBezTo>
                  <a:pt x="238" y="285"/>
                  <a:pt x="236" y="287"/>
                  <a:pt x="234" y="287"/>
                </a:cubicBezTo>
                <a:cubicBezTo>
                  <a:pt x="232" y="288"/>
                  <a:pt x="228" y="286"/>
                  <a:pt x="227" y="285"/>
                </a:cubicBezTo>
                <a:cubicBezTo>
                  <a:pt x="226" y="284"/>
                  <a:pt x="225" y="280"/>
                  <a:pt x="224" y="278"/>
                </a:cubicBezTo>
                <a:cubicBezTo>
                  <a:pt x="223" y="278"/>
                  <a:pt x="220" y="278"/>
                  <a:pt x="220" y="277"/>
                </a:cubicBezTo>
                <a:cubicBezTo>
                  <a:pt x="219" y="276"/>
                  <a:pt x="219" y="273"/>
                  <a:pt x="220" y="271"/>
                </a:cubicBezTo>
                <a:cubicBezTo>
                  <a:pt x="220" y="270"/>
                  <a:pt x="221" y="268"/>
                  <a:pt x="222" y="268"/>
                </a:cubicBezTo>
                <a:cubicBezTo>
                  <a:pt x="223" y="267"/>
                  <a:pt x="225" y="267"/>
                  <a:pt x="226" y="266"/>
                </a:cubicBezTo>
                <a:cubicBezTo>
                  <a:pt x="226" y="266"/>
                  <a:pt x="226" y="263"/>
                  <a:pt x="226" y="262"/>
                </a:cubicBezTo>
                <a:cubicBezTo>
                  <a:pt x="225" y="262"/>
                  <a:pt x="222" y="262"/>
                  <a:pt x="221" y="262"/>
                </a:cubicBezTo>
                <a:cubicBezTo>
                  <a:pt x="219" y="263"/>
                  <a:pt x="216" y="263"/>
                  <a:pt x="215" y="265"/>
                </a:cubicBezTo>
                <a:cubicBezTo>
                  <a:pt x="215" y="265"/>
                  <a:pt x="216" y="268"/>
                  <a:pt x="215" y="269"/>
                </a:cubicBezTo>
                <a:cubicBezTo>
                  <a:pt x="214" y="271"/>
                  <a:pt x="211" y="274"/>
                  <a:pt x="209" y="274"/>
                </a:cubicBezTo>
                <a:cubicBezTo>
                  <a:pt x="207" y="275"/>
                  <a:pt x="201" y="275"/>
                  <a:pt x="199" y="274"/>
                </a:cubicBezTo>
                <a:cubicBezTo>
                  <a:pt x="197" y="274"/>
                  <a:pt x="193" y="272"/>
                  <a:pt x="193" y="269"/>
                </a:cubicBezTo>
                <a:cubicBezTo>
                  <a:pt x="192" y="267"/>
                  <a:pt x="191" y="261"/>
                  <a:pt x="189" y="259"/>
                </a:cubicBezTo>
                <a:cubicBezTo>
                  <a:pt x="188" y="257"/>
                  <a:pt x="183" y="255"/>
                  <a:pt x="181" y="254"/>
                </a:cubicBezTo>
                <a:cubicBezTo>
                  <a:pt x="179" y="254"/>
                  <a:pt x="176" y="254"/>
                  <a:pt x="174" y="254"/>
                </a:cubicBezTo>
                <a:cubicBezTo>
                  <a:pt x="172" y="254"/>
                  <a:pt x="167" y="255"/>
                  <a:pt x="164" y="254"/>
                </a:cubicBezTo>
                <a:cubicBezTo>
                  <a:pt x="162" y="254"/>
                  <a:pt x="160" y="250"/>
                  <a:pt x="158" y="250"/>
                </a:cubicBezTo>
                <a:cubicBezTo>
                  <a:pt x="156" y="249"/>
                  <a:pt x="152" y="248"/>
                  <a:pt x="151" y="250"/>
                </a:cubicBezTo>
                <a:cubicBezTo>
                  <a:pt x="150" y="250"/>
                  <a:pt x="151" y="252"/>
                  <a:pt x="151" y="253"/>
                </a:cubicBezTo>
                <a:cubicBezTo>
                  <a:pt x="149" y="254"/>
                  <a:pt x="144" y="253"/>
                  <a:pt x="142" y="252"/>
                </a:cubicBezTo>
                <a:cubicBezTo>
                  <a:pt x="140" y="251"/>
                  <a:pt x="137" y="248"/>
                  <a:pt x="136" y="246"/>
                </a:cubicBezTo>
                <a:cubicBezTo>
                  <a:pt x="134" y="245"/>
                  <a:pt x="131" y="242"/>
                  <a:pt x="130" y="240"/>
                </a:cubicBezTo>
                <a:cubicBezTo>
                  <a:pt x="130" y="238"/>
                  <a:pt x="134" y="234"/>
                  <a:pt x="133" y="231"/>
                </a:cubicBezTo>
                <a:cubicBezTo>
                  <a:pt x="132" y="230"/>
                  <a:pt x="128" y="229"/>
                  <a:pt x="127" y="228"/>
                </a:cubicBezTo>
                <a:cubicBezTo>
                  <a:pt x="126" y="227"/>
                  <a:pt x="125" y="224"/>
                  <a:pt x="124" y="223"/>
                </a:cubicBezTo>
                <a:cubicBezTo>
                  <a:pt x="122" y="222"/>
                  <a:pt x="118" y="223"/>
                  <a:pt x="116" y="224"/>
                </a:cubicBezTo>
                <a:cubicBezTo>
                  <a:pt x="115" y="226"/>
                  <a:pt x="118" y="232"/>
                  <a:pt x="116" y="233"/>
                </a:cubicBezTo>
                <a:cubicBezTo>
                  <a:pt x="116" y="234"/>
                  <a:pt x="113" y="233"/>
                  <a:pt x="112" y="233"/>
                </a:cubicBezTo>
                <a:cubicBezTo>
                  <a:pt x="110" y="233"/>
                  <a:pt x="105" y="231"/>
                  <a:pt x="103" y="229"/>
                </a:cubicBezTo>
                <a:cubicBezTo>
                  <a:pt x="101" y="228"/>
                  <a:pt x="97" y="224"/>
                  <a:pt x="96" y="222"/>
                </a:cubicBezTo>
                <a:cubicBezTo>
                  <a:pt x="96" y="221"/>
                  <a:pt x="97" y="217"/>
                  <a:pt x="96" y="216"/>
                </a:cubicBezTo>
                <a:cubicBezTo>
                  <a:pt x="95" y="215"/>
                  <a:pt x="92" y="215"/>
                  <a:pt x="91" y="216"/>
                </a:cubicBezTo>
                <a:cubicBezTo>
                  <a:pt x="90" y="217"/>
                  <a:pt x="91" y="220"/>
                  <a:pt x="90" y="222"/>
                </a:cubicBezTo>
                <a:cubicBezTo>
                  <a:pt x="90" y="223"/>
                  <a:pt x="87" y="223"/>
                  <a:pt x="86" y="223"/>
                </a:cubicBezTo>
                <a:cubicBezTo>
                  <a:pt x="85" y="224"/>
                  <a:pt x="84" y="226"/>
                  <a:pt x="84" y="227"/>
                </a:cubicBezTo>
                <a:cubicBezTo>
                  <a:pt x="84" y="228"/>
                  <a:pt x="86" y="231"/>
                  <a:pt x="86" y="233"/>
                </a:cubicBezTo>
                <a:cubicBezTo>
                  <a:pt x="86" y="234"/>
                  <a:pt x="86" y="238"/>
                  <a:pt x="85" y="240"/>
                </a:cubicBezTo>
                <a:cubicBezTo>
                  <a:pt x="85" y="241"/>
                  <a:pt x="83" y="242"/>
                  <a:pt x="82" y="243"/>
                </a:cubicBezTo>
                <a:cubicBezTo>
                  <a:pt x="80" y="244"/>
                  <a:pt x="76" y="242"/>
                  <a:pt x="73" y="242"/>
                </a:cubicBezTo>
                <a:cubicBezTo>
                  <a:pt x="72" y="243"/>
                  <a:pt x="69" y="246"/>
                  <a:pt x="67" y="246"/>
                </a:cubicBezTo>
                <a:cubicBezTo>
                  <a:pt x="65" y="246"/>
                  <a:pt x="64" y="242"/>
                  <a:pt x="62" y="241"/>
                </a:cubicBezTo>
                <a:cubicBezTo>
                  <a:pt x="61" y="241"/>
                  <a:pt x="57" y="241"/>
                  <a:pt x="56" y="240"/>
                </a:cubicBezTo>
                <a:cubicBezTo>
                  <a:pt x="55" y="238"/>
                  <a:pt x="57" y="233"/>
                  <a:pt x="58" y="231"/>
                </a:cubicBezTo>
                <a:cubicBezTo>
                  <a:pt x="59" y="230"/>
                  <a:pt x="63" y="229"/>
                  <a:pt x="64" y="227"/>
                </a:cubicBezTo>
                <a:cubicBezTo>
                  <a:pt x="64" y="225"/>
                  <a:pt x="62" y="220"/>
                  <a:pt x="61" y="218"/>
                </a:cubicBezTo>
                <a:cubicBezTo>
                  <a:pt x="59" y="217"/>
                  <a:pt x="56" y="213"/>
                  <a:pt x="54" y="213"/>
                </a:cubicBezTo>
                <a:cubicBezTo>
                  <a:pt x="52" y="213"/>
                  <a:pt x="49" y="216"/>
                  <a:pt x="47" y="215"/>
                </a:cubicBezTo>
                <a:cubicBezTo>
                  <a:pt x="47" y="215"/>
                  <a:pt x="46" y="214"/>
                  <a:pt x="46" y="213"/>
                </a:cubicBezTo>
                <a:cubicBezTo>
                  <a:pt x="44" y="211"/>
                  <a:pt x="41" y="207"/>
                  <a:pt x="40" y="205"/>
                </a:cubicBezTo>
                <a:cubicBezTo>
                  <a:pt x="40" y="204"/>
                  <a:pt x="42" y="201"/>
                  <a:pt x="42" y="199"/>
                </a:cubicBezTo>
                <a:cubicBezTo>
                  <a:pt x="42" y="197"/>
                  <a:pt x="40" y="193"/>
                  <a:pt x="39" y="192"/>
                </a:cubicBezTo>
                <a:cubicBezTo>
                  <a:pt x="37" y="190"/>
                  <a:pt x="32" y="189"/>
                  <a:pt x="30" y="188"/>
                </a:cubicBezTo>
                <a:cubicBezTo>
                  <a:pt x="28" y="188"/>
                  <a:pt x="23" y="189"/>
                  <a:pt x="21" y="188"/>
                </a:cubicBezTo>
                <a:cubicBezTo>
                  <a:pt x="20" y="188"/>
                  <a:pt x="17" y="186"/>
                  <a:pt x="16" y="185"/>
                </a:cubicBezTo>
                <a:cubicBezTo>
                  <a:pt x="14" y="185"/>
                  <a:pt x="10" y="186"/>
                  <a:pt x="9" y="185"/>
                </a:cubicBezTo>
                <a:cubicBezTo>
                  <a:pt x="7" y="185"/>
                  <a:pt x="3" y="183"/>
                  <a:pt x="3" y="181"/>
                </a:cubicBezTo>
                <a:cubicBezTo>
                  <a:pt x="3" y="178"/>
                  <a:pt x="9" y="174"/>
                  <a:pt x="11" y="173"/>
                </a:cubicBezTo>
                <a:cubicBezTo>
                  <a:pt x="16" y="171"/>
                  <a:pt x="26" y="171"/>
                  <a:pt x="30" y="171"/>
                </a:cubicBezTo>
                <a:cubicBezTo>
                  <a:pt x="32" y="171"/>
                  <a:pt x="36" y="171"/>
                  <a:pt x="37" y="171"/>
                </a:cubicBezTo>
                <a:cubicBezTo>
                  <a:pt x="41" y="171"/>
                  <a:pt x="49" y="172"/>
                  <a:pt x="53" y="171"/>
                </a:cubicBezTo>
                <a:cubicBezTo>
                  <a:pt x="55" y="171"/>
                  <a:pt x="58" y="168"/>
                  <a:pt x="61" y="168"/>
                </a:cubicBezTo>
                <a:cubicBezTo>
                  <a:pt x="63" y="168"/>
                  <a:pt x="67" y="170"/>
                  <a:pt x="69" y="170"/>
                </a:cubicBezTo>
                <a:cubicBezTo>
                  <a:pt x="70" y="171"/>
                  <a:pt x="73" y="171"/>
                  <a:pt x="74" y="170"/>
                </a:cubicBezTo>
                <a:cubicBezTo>
                  <a:pt x="76" y="168"/>
                  <a:pt x="75" y="161"/>
                  <a:pt x="75" y="159"/>
                </a:cubicBezTo>
                <a:cubicBezTo>
                  <a:pt x="75" y="155"/>
                  <a:pt x="75" y="149"/>
                  <a:pt x="73" y="146"/>
                </a:cubicBezTo>
                <a:cubicBezTo>
                  <a:pt x="71" y="144"/>
                  <a:pt x="65" y="145"/>
                  <a:pt x="63" y="143"/>
                </a:cubicBezTo>
                <a:cubicBezTo>
                  <a:pt x="61" y="142"/>
                  <a:pt x="59" y="138"/>
                  <a:pt x="57" y="137"/>
                </a:cubicBezTo>
                <a:cubicBezTo>
                  <a:pt x="56" y="136"/>
                  <a:pt x="53" y="135"/>
                  <a:pt x="51" y="135"/>
                </a:cubicBezTo>
                <a:cubicBezTo>
                  <a:pt x="49" y="135"/>
                  <a:pt x="46" y="135"/>
                  <a:pt x="45" y="136"/>
                </a:cubicBezTo>
                <a:cubicBezTo>
                  <a:pt x="44" y="137"/>
                  <a:pt x="45" y="140"/>
                  <a:pt x="45" y="141"/>
                </a:cubicBezTo>
                <a:cubicBezTo>
                  <a:pt x="44" y="143"/>
                  <a:pt x="42" y="147"/>
                  <a:pt x="41" y="148"/>
                </a:cubicBezTo>
                <a:cubicBezTo>
                  <a:pt x="40" y="149"/>
                  <a:pt x="36" y="151"/>
                  <a:pt x="35" y="151"/>
                </a:cubicBezTo>
                <a:cubicBezTo>
                  <a:pt x="33" y="150"/>
                  <a:pt x="32" y="146"/>
                  <a:pt x="32" y="145"/>
                </a:cubicBezTo>
                <a:cubicBezTo>
                  <a:pt x="32" y="143"/>
                  <a:pt x="31" y="140"/>
                  <a:pt x="32" y="138"/>
                </a:cubicBezTo>
                <a:cubicBezTo>
                  <a:pt x="33" y="137"/>
                  <a:pt x="36" y="136"/>
                  <a:pt x="36" y="134"/>
                </a:cubicBezTo>
                <a:cubicBezTo>
                  <a:pt x="36" y="133"/>
                  <a:pt x="35" y="131"/>
                  <a:pt x="34" y="131"/>
                </a:cubicBezTo>
                <a:cubicBezTo>
                  <a:pt x="33" y="130"/>
                  <a:pt x="30" y="131"/>
                  <a:pt x="29" y="131"/>
                </a:cubicBezTo>
                <a:cubicBezTo>
                  <a:pt x="28" y="130"/>
                  <a:pt x="27" y="127"/>
                  <a:pt x="28" y="126"/>
                </a:cubicBezTo>
                <a:cubicBezTo>
                  <a:pt x="28" y="124"/>
                  <a:pt x="32" y="123"/>
                  <a:pt x="32" y="122"/>
                </a:cubicBezTo>
                <a:cubicBezTo>
                  <a:pt x="33" y="121"/>
                  <a:pt x="32" y="117"/>
                  <a:pt x="32" y="115"/>
                </a:cubicBezTo>
                <a:cubicBezTo>
                  <a:pt x="33" y="114"/>
                  <a:pt x="34" y="111"/>
                  <a:pt x="35" y="111"/>
                </a:cubicBezTo>
                <a:cubicBezTo>
                  <a:pt x="36" y="111"/>
                  <a:pt x="39" y="113"/>
                  <a:pt x="40" y="114"/>
                </a:cubicBezTo>
                <a:cubicBezTo>
                  <a:pt x="40" y="114"/>
                  <a:pt x="41" y="116"/>
                  <a:pt x="41" y="117"/>
                </a:cubicBezTo>
                <a:cubicBezTo>
                  <a:pt x="41" y="118"/>
                  <a:pt x="40" y="120"/>
                  <a:pt x="40" y="121"/>
                </a:cubicBezTo>
                <a:cubicBezTo>
                  <a:pt x="41" y="122"/>
                  <a:pt x="42" y="124"/>
                  <a:pt x="43" y="124"/>
                </a:cubicBezTo>
                <a:cubicBezTo>
                  <a:pt x="45" y="125"/>
                  <a:pt x="48" y="123"/>
                  <a:pt x="49" y="123"/>
                </a:cubicBezTo>
                <a:cubicBezTo>
                  <a:pt x="51" y="124"/>
                  <a:pt x="55" y="126"/>
                  <a:pt x="57" y="126"/>
                </a:cubicBezTo>
                <a:cubicBezTo>
                  <a:pt x="59" y="126"/>
                  <a:pt x="62" y="126"/>
                  <a:pt x="63" y="126"/>
                </a:cubicBezTo>
                <a:cubicBezTo>
                  <a:pt x="65" y="126"/>
                  <a:pt x="67" y="127"/>
                  <a:pt x="69" y="127"/>
                </a:cubicBezTo>
                <a:cubicBezTo>
                  <a:pt x="72" y="128"/>
                  <a:pt x="79" y="128"/>
                  <a:pt x="82" y="128"/>
                </a:cubicBezTo>
                <a:cubicBezTo>
                  <a:pt x="85" y="128"/>
                  <a:pt x="91" y="130"/>
                  <a:pt x="93" y="128"/>
                </a:cubicBezTo>
                <a:cubicBezTo>
                  <a:pt x="94" y="127"/>
                  <a:pt x="93" y="124"/>
                  <a:pt x="92" y="123"/>
                </a:cubicBezTo>
                <a:cubicBezTo>
                  <a:pt x="91" y="122"/>
                  <a:pt x="88" y="121"/>
                  <a:pt x="86" y="120"/>
                </a:cubicBezTo>
                <a:cubicBezTo>
                  <a:pt x="85" y="120"/>
                  <a:pt x="81" y="120"/>
                  <a:pt x="79" y="119"/>
                </a:cubicBezTo>
                <a:cubicBezTo>
                  <a:pt x="78" y="119"/>
                  <a:pt x="77" y="116"/>
                  <a:pt x="76" y="115"/>
                </a:cubicBezTo>
                <a:cubicBezTo>
                  <a:pt x="75" y="114"/>
                  <a:pt x="72" y="113"/>
                  <a:pt x="71" y="113"/>
                </a:cubicBezTo>
                <a:cubicBezTo>
                  <a:pt x="69" y="112"/>
                  <a:pt x="67" y="114"/>
                  <a:pt x="66" y="114"/>
                </a:cubicBezTo>
                <a:cubicBezTo>
                  <a:pt x="64" y="115"/>
                  <a:pt x="60" y="115"/>
                  <a:pt x="58" y="115"/>
                </a:cubicBezTo>
                <a:cubicBezTo>
                  <a:pt x="56" y="115"/>
                  <a:pt x="53" y="113"/>
                  <a:pt x="52" y="112"/>
                </a:cubicBezTo>
                <a:cubicBezTo>
                  <a:pt x="52" y="111"/>
                  <a:pt x="53" y="108"/>
                  <a:pt x="54" y="108"/>
                </a:cubicBezTo>
                <a:cubicBezTo>
                  <a:pt x="55" y="107"/>
                  <a:pt x="57" y="108"/>
                  <a:pt x="58" y="108"/>
                </a:cubicBezTo>
                <a:cubicBezTo>
                  <a:pt x="60" y="107"/>
                  <a:pt x="64" y="104"/>
                  <a:pt x="66" y="103"/>
                </a:cubicBezTo>
                <a:cubicBezTo>
                  <a:pt x="67" y="103"/>
                  <a:pt x="71" y="104"/>
                  <a:pt x="72" y="103"/>
                </a:cubicBezTo>
                <a:cubicBezTo>
                  <a:pt x="74" y="103"/>
                  <a:pt x="79" y="101"/>
                  <a:pt x="80" y="99"/>
                </a:cubicBezTo>
                <a:cubicBezTo>
                  <a:pt x="81" y="98"/>
                  <a:pt x="81" y="96"/>
                  <a:pt x="80" y="95"/>
                </a:cubicBezTo>
                <a:cubicBezTo>
                  <a:pt x="79" y="94"/>
                  <a:pt x="75" y="94"/>
                  <a:pt x="73" y="95"/>
                </a:cubicBezTo>
                <a:cubicBezTo>
                  <a:pt x="73" y="95"/>
                  <a:pt x="72" y="97"/>
                  <a:pt x="71" y="97"/>
                </a:cubicBezTo>
                <a:cubicBezTo>
                  <a:pt x="70" y="98"/>
                  <a:pt x="65" y="97"/>
                  <a:pt x="63" y="98"/>
                </a:cubicBezTo>
                <a:cubicBezTo>
                  <a:pt x="62" y="98"/>
                  <a:pt x="59" y="98"/>
                  <a:pt x="57" y="98"/>
                </a:cubicBezTo>
                <a:cubicBezTo>
                  <a:pt x="55" y="99"/>
                  <a:pt x="52" y="100"/>
                  <a:pt x="50" y="101"/>
                </a:cubicBezTo>
                <a:cubicBezTo>
                  <a:pt x="49" y="101"/>
                  <a:pt x="47" y="102"/>
                  <a:pt x="45" y="103"/>
                </a:cubicBezTo>
                <a:cubicBezTo>
                  <a:pt x="43" y="103"/>
                  <a:pt x="38" y="103"/>
                  <a:pt x="36" y="103"/>
                </a:cubicBezTo>
                <a:cubicBezTo>
                  <a:pt x="35" y="104"/>
                  <a:pt x="33" y="105"/>
                  <a:pt x="32" y="105"/>
                </a:cubicBezTo>
                <a:cubicBezTo>
                  <a:pt x="30" y="106"/>
                  <a:pt x="27" y="107"/>
                  <a:pt x="25" y="108"/>
                </a:cubicBezTo>
                <a:cubicBezTo>
                  <a:pt x="23" y="108"/>
                  <a:pt x="19" y="106"/>
                  <a:pt x="18" y="105"/>
                </a:cubicBezTo>
                <a:cubicBezTo>
                  <a:pt x="16" y="105"/>
                  <a:pt x="14" y="105"/>
                  <a:pt x="13" y="106"/>
                </a:cubicBezTo>
                <a:cubicBezTo>
                  <a:pt x="11" y="107"/>
                  <a:pt x="11" y="110"/>
                  <a:pt x="10" y="111"/>
                </a:cubicBezTo>
                <a:cubicBezTo>
                  <a:pt x="9" y="112"/>
                  <a:pt x="4" y="112"/>
                  <a:pt x="3" y="111"/>
                </a:cubicBezTo>
                <a:cubicBezTo>
                  <a:pt x="2" y="111"/>
                  <a:pt x="1" y="108"/>
                  <a:pt x="1" y="107"/>
                </a:cubicBezTo>
                <a:cubicBezTo>
                  <a:pt x="0" y="104"/>
                  <a:pt x="0" y="98"/>
                  <a:pt x="0" y="95"/>
                </a:cubicBezTo>
                <a:cubicBezTo>
                  <a:pt x="0" y="93"/>
                  <a:pt x="0" y="89"/>
                  <a:pt x="2" y="87"/>
                </a:cubicBezTo>
                <a:cubicBezTo>
                  <a:pt x="2" y="86"/>
                  <a:pt x="6" y="85"/>
                  <a:pt x="7" y="84"/>
                </a:cubicBezTo>
                <a:cubicBezTo>
                  <a:pt x="7" y="83"/>
                  <a:pt x="7" y="80"/>
                  <a:pt x="7" y="79"/>
                </a:cubicBezTo>
                <a:cubicBezTo>
                  <a:pt x="7" y="78"/>
                  <a:pt x="4" y="75"/>
                  <a:pt x="4" y="73"/>
                </a:cubicBezTo>
                <a:cubicBezTo>
                  <a:pt x="5" y="70"/>
                  <a:pt x="8" y="66"/>
                  <a:pt x="9" y="63"/>
                </a:cubicBezTo>
                <a:cubicBezTo>
                  <a:pt x="9" y="62"/>
                  <a:pt x="10" y="58"/>
                  <a:pt x="11" y="57"/>
                </a:cubicBezTo>
                <a:cubicBezTo>
                  <a:pt x="13" y="56"/>
                  <a:pt x="18" y="58"/>
                  <a:pt x="20" y="57"/>
                </a:cubicBezTo>
                <a:cubicBezTo>
                  <a:pt x="21" y="57"/>
                  <a:pt x="23" y="55"/>
                  <a:pt x="24" y="55"/>
                </a:cubicBezTo>
                <a:cubicBezTo>
                  <a:pt x="26" y="55"/>
                  <a:pt x="30" y="56"/>
                  <a:pt x="31" y="55"/>
                </a:cubicBezTo>
                <a:cubicBezTo>
                  <a:pt x="32" y="54"/>
                  <a:pt x="31" y="51"/>
                  <a:pt x="32" y="50"/>
                </a:cubicBezTo>
                <a:cubicBezTo>
                  <a:pt x="33" y="49"/>
                  <a:pt x="36" y="51"/>
                  <a:pt x="37" y="50"/>
                </a:cubicBezTo>
                <a:cubicBezTo>
                  <a:pt x="39" y="49"/>
                  <a:pt x="40" y="46"/>
                  <a:pt x="41" y="45"/>
                </a:cubicBezTo>
                <a:cubicBezTo>
                  <a:pt x="43" y="44"/>
                  <a:pt x="46" y="44"/>
                  <a:pt x="47" y="44"/>
                </a:cubicBezTo>
                <a:cubicBezTo>
                  <a:pt x="49" y="44"/>
                  <a:pt x="51" y="45"/>
                  <a:pt x="52" y="45"/>
                </a:cubicBezTo>
                <a:cubicBezTo>
                  <a:pt x="54" y="45"/>
                  <a:pt x="58" y="43"/>
                  <a:pt x="59" y="43"/>
                </a:cubicBezTo>
                <a:cubicBezTo>
                  <a:pt x="62" y="42"/>
                  <a:pt x="66" y="44"/>
                  <a:pt x="68" y="43"/>
                </a:cubicBezTo>
                <a:cubicBezTo>
                  <a:pt x="69" y="41"/>
                  <a:pt x="68" y="36"/>
                  <a:pt x="70" y="35"/>
                </a:cubicBezTo>
                <a:cubicBezTo>
                  <a:pt x="71" y="34"/>
                  <a:pt x="75" y="34"/>
                  <a:pt x="76" y="35"/>
                </a:cubicBezTo>
                <a:cubicBezTo>
                  <a:pt x="78" y="35"/>
                  <a:pt x="80" y="37"/>
                  <a:pt x="80" y="39"/>
                </a:cubicBezTo>
                <a:cubicBezTo>
                  <a:pt x="81" y="40"/>
                  <a:pt x="80" y="42"/>
                  <a:pt x="80" y="43"/>
                </a:cubicBezTo>
                <a:cubicBezTo>
                  <a:pt x="81" y="44"/>
                  <a:pt x="84" y="44"/>
                  <a:pt x="85" y="44"/>
                </a:cubicBezTo>
                <a:cubicBezTo>
                  <a:pt x="86" y="44"/>
                  <a:pt x="86" y="42"/>
                  <a:pt x="87" y="41"/>
                </a:cubicBezTo>
                <a:cubicBezTo>
                  <a:pt x="88" y="41"/>
                  <a:pt x="91" y="41"/>
                  <a:pt x="93" y="41"/>
                </a:cubicBezTo>
                <a:cubicBezTo>
                  <a:pt x="95" y="41"/>
                  <a:pt x="99" y="42"/>
                  <a:pt x="100" y="40"/>
                </a:cubicBezTo>
                <a:cubicBezTo>
                  <a:pt x="101" y="39"/>
                  <a:pt x="99" y="35"/>
                  <a:pt x="100" y="34"/>
                </a:cubicBezTo>
                <a:cubicBezTo>
                  <a:pt x="101" y="33"/>
                  <a:pt x="103" y="34"/>
                  <a:pt x="104" y="34"/>
                </a:cubicBezTo>
                <a:cubicBezTo>
                  <a:pt x="107" y="34"/>
                  <a:pt x="112" y="34"/>
                  <a:pt x="115" y="34"/>
                </a:cubicBezTo>
                <a:cubicBezTo>
                  <a:pt x="117" y="34"/>
                  <a:pt x="120" y="36"/>
                  <a:pt x="122" y="35"/>
                </a:cubicBezTo>
                <a:cubicBezTo>
                  <a:pt x="123" y="34"/>
                  <a:pt x="124" y="30"/>
                  <a:pt x="125" y="29"/>
                </a:cubicBezTo>
                <a:cubicBezTo>
                  <a:pt x="127" y="28"/>
                  <a:pt x="133" y="25"/>
                  <a:pt x="135" y="27"/>
                </a:cubicBezTo>
                <a:cubicBezTo>
                  <a:pt x="136" y="28"/>
                  <a:pt x="136" y="33"/>
                  <a:pt x="136" y="35"/>
                </a:cubicBezTo>
                <a:cubicBezTo>
                  <a:pt x="136" y="36"/>
                  <a:pt x="134" y="39"/>
                  <a:pt x="135" y="40"/>
                </a:cubicBezTo>
                <a:cubicBezTo>
                  <a:pt x="136" y="42"/>
                  <a:pt x="141" y="40"/>
                  <a:pt x="143" y="41"/>
                </a:cubicBezTo>
                <a:cubicBezTo>
                  <a:pt x="145" y="41"/>
                  <a:pt x="150" y="42"/>
                  <a:pt x="151" y="44"/>
                </a:cubicBezTo>
                <a:cubicBezTo>
                  <a:pt x="151" y="45"/>
                  <a:pt x="149" y="46"/>
                  <a:pt x="148" y="48"/>
                </a:cubicBezTo>
                <a:cubicBezTo>
                  <a:pt x="148" y="49"/>
                  <a:pt x="148" y="51"/>
                  <a:pt x="148" y="52"/>
                </a:cubicBezTo>
                <a:cubicBezTo>
                  <a:pt x="149" y="53"/>
                  <a:pt x="150" y="54"/>
                  <a:pt x="151" y="55"/>
                </a:cubicBezTo>
                <a:cubicBezTo>
                  <a:pt x="152" y="55"/>
                  <a:pt x="156" y="53"/>
                  <a:pt x="157" y="52"/>
                </a:cubicBezTo>
                <a:cubicBezTo>
                  <a:pt x="158" y="50"/>
                  <a:pt x="157" y="47"/>
                  <a:pt x="157" y="45"/>
                </a:cubicBezTo>
                <a:cubicBezTo>
                  <a:pt x="156" y="44"/>
                  <a:pt x="153" y="41"/>
                  <a:pt x="153" y="39"/>
                </a:cubicBezTo>
                <a:cubicBezTo>
                  <a:pt x="153" y="37"/>
                  <a:pt x="157" y="32"/>
                  <a:pt x="159" y="30"/>
                </a:cubicBezTo>
                <a:cubicBezTo>
                  <a:pt x="161" y="30"/>
                  <a:pt x="165" y="30"/>
                  <a:pt x="166" y="30"/>
                </a:cubicBezTo>
                <a:cubicBezTo>
                  <a:pt x="168" y="31"/>
                  <a:pt x="173" y="31"/>
                  <a:pt x="173" y="32"/>
                </a:cubicBezTo>
                <a:cubicBezTo>
                  <a:pt x="173" y="33"/>
                  <a:pt x="174" y="35"/>
                  <a:pt x="175" y="36"/>
                </a:cubicBezTo>
                <a:cubicBezTo>
                  <a:pt x="177" y="37"/>
                  <a:pt x="183" y="34"/>
                  <a:pt x="185" y="35"/>
                </a:cubicBezTo>
                <a:cubicBezTo>
                  <a:pt x="186" y="36"/>
                  <a:pt x="186" y="40"/>
                  <a:pt x="187" y="41"/>
                </a:cubicBezTo>
                <a:cubicBezTo>
                  <a:pt x="189" y="41"/>
                  <a:pt x="192" y="42"/>
                  <a:pt x="193" y="41"/>
                </a:cubicBezTo>
                <a:cubicBezTo>
                  <a:pt x="194" y="40"/>
                  <a:pt x="193" y="39"/>
                  <a:pt x="193" y="39"/>
                </a:cubicBezTo>
                <a:cubicBezTo>
                  <a:pt x="194" y="37"/>
                  <a:pt x="196" y="33"/>
                  <a:pt x="198" y="31"/>
                </a:cubicBezTo>
                <a:cubicBezTo>
                  <a:pt x="199" y="30"/>
                  <a:pt x="203" y="30"/>
                  <a:pt x="203" y="29"/>
                </a:cubicBezTo>
                <a:cubicBezTo>
                  <a:pt x="203" y="29"/>
                  <a:pt x="204" y="26"/>
                  <a:pt x="203" y="25"/>
                </a:cubicBezTo>
                <a:cubicBezTo>
                  <a:pt x="202" y="24"/>
                  <a:pt x="199" y="24"/>
                  <a:pt x="198" y="22"/>
                </a:cubicBezTo>
                <a:cubicBezTo>
                  <a:pt x="198" y="21"/>
                  <a:pt x="197" y="18"/>
                  <a:pt x="198" y="17"/>
                </a:cubicBezTo>
                <a:cubicBezTo>
                  <a:pt x="199" y="15"/>
                  <a:pt x="204" y="13"/>
                  <a:pt x="206" y="11"/>
                </a:cubicBezTo>
                <a:cubicBezTo>
                  <a:pt x="206" y="10"/>
                  <a:pt x="205" y="6"/>
                  <a:pt x="207" y="5"/>
                </a:cubicBezTo>
                <a:cubicBezTo>
                  <a:pt x="208" y="3"/>
                  <a:pt x="212" y="4"/>
                  <a:pt x="214" y="4"/>
                </a:cubicBezTo>
                <a:cubicBezTo>
                  <a:pt x="216" y="5"/>
                  <a:pt x="220" y="6"/>
                  <a:pt x="221" y="7"/>
                </a:cubicBezTo>
                <a:cubicBezTo>
                  <a:pt x="222" y="9"/>
                  <a:pt x="221" y="13"/>
                  <a:pt x="222" y="14"/>
                </a:cubicBezTo>
                <a:cubicBezTo>
                  <a:pt x="223" y="15"/>
                  <a:pt x="228" y="16"/>
                  <a:pt x="230" y="15"/>
                </a:cubicBezTo>
                <a:cubicBezTo>
                  <a:pt x="231" y="14"/>
                  <a:pt x="231" y="10"/>
                  <a:pt x="232" y="9"/>
                </a:cubicBezTo>
                <a:cubicBezTo>
                  <a:pt x="233" y="8"/>
                  <a:pt x="237" y="10"/>
                  <a:pt x="238" y="9"/>
                </a:cubicBezTo>
                <a:cubicBezTo>
                  <a:pt x="240" y="9"/>
                  <a:pt x="242" y="7"/>
                  <a:pt x="244" y="6"/>
                </a:cubicBezTo>
                <a:cubicBezTo>
                  <a:pt x="246" y="6"/>
                  <a:pt x="252" y="5"/>
                  <a:pt x="254" y="6"/>
                </a:cubicBezTo>
                <a:cubicBezTo>
                  <a:pt x="255" y="7"/>
                  <a:pt x="257" y="8"/>
                  <a:pt x="257" y="9"/>
                </a:cubicBezTo>
                <a:cubicBezTo>
                  <a:pt x="257" y="10"/>
                  <a:pt x="255" y="13"/>
                  <a:pt x="254" y="14"/>
                </a:cubicBezTo>
                <a:cubicBezTo>
                  <a:pt x="254" y="15"/>
                  <a:pt x="254" y="18"/>
                  <a:pt x="254" y="19"/>
                </a:cubicBezTo>
                <a:cubicBezTo>
                  <a:pt x="255" y="20"/>
                  <a:pt x="257" y="20"/>
                  <a:pt x="257" y="20"/>
                </a:cubicBezTo>
                <a:cubicBezTo>
                  <a:pt x="258" y="20"/>
                  <a:pt x="260" y="18"/>
                  <a:pt x="260" y="17"/>
                </a:cubicBezTo>
                <a:cubicBezTo>
                  <a:pt x="260" y="16"/>
                  <a:pt x="260" y="14"/>
                  <a:pt x="260" y="13"/>
                </a:cubicBezTo>
                <a:cubicBezTo>
                  <a:pt x="261" y="12"/>
                  <a:pt x="264" y="11"/>
                  <a:pt x="265" y="10"/>
                </a:cubicBezTo>
                <a:cubicBezTo>
                  <a:pt x="265" y="9"/>
                  <a:pt x="266" y="7"/>
                  <a:pt x="267" y="6"/>
                </a:cubicBezTo>
                <a:cubicBezTo>
                  <a:pt x="267" y="4"/>
                  <a:pt x="269" y="1"/>
                  <a:pt x="271" y="0"/>
                </a:cubicBezTo>
                <a:cubicBezTo>
                  <a:pt x="272" y="0"/>
                  <a:pt x="276" y="0"/>
                  <a:pt x="277" y="1"/>
                </a:cubicBezTo>
                <a:cubicBezTo>
                  <a:pt x="278" y="2"/>
                  <a:pt x="277" y="5"/>
                  <a:pt x="277" y="6"/>
                </a:cubicBezTo>
                <a:cubicBezTo>
                  <a:pt x="277" y="7"/>
                  <a:pt x="276" y="9"/>
                  <a:pt x="275" y="11"/>
                </a:cubicBezTo>
                <a:cubicBezTo>
                  <a:pt x="275" y="12"/>
                  <a:pt x="274" y="14"/>
                  <a:pt x="274" y="16"/>
                </a:cubicBezTo>
                <a:cubicBezTo>
                  <a:pt x="274" y="17"/>
                  <a:pt x="274" y="19"/>
                  <a:pt x="275" y="20"/>
                </a:cubicBezTo>
                <a:cubicBezTo>
                  <a:pt x="276" y="20"/>
                  <a:pt x="277" y="20"/>
                  <a:pt x="278" y="20"/>
                </a:cubicBezTo>
                <a:cubicBezTo>
                  <a:pt x="280" y="19"/>
                  <a:pt x="282" y="14"/>
                  <a:pt x="284" y="14"/>
                </a:cubicBezTo>
                <a:cubicBezTo>
                  <a:pt x="285" y="13"/>
                  <a:pt x="289" y="14"/>
                  <a:pt x="290" y="15"/>
                </a:cubicBezTo>
                <a:cubicBezTo>
                  <a:pt x="291" y="16"/>
                  <a:pt x="291" y="19"/>
                  <a:pt x="290" y="20"/>
                </a:cubicBezTo>
                <a:cubicBezTo>
                  <a:pt x="290" y="21"/>
                  <a:pt x="286" y="21"/>
                  <a:pt x="285" y="22"/>
                </a:cubicBezTo>
                <a:cubicBezTo>
                  <a:pt x="285" y="23"/>
                  <a:pt x="286" y="25"/>
                  <a:pt x="286" y="26"/>
                </a:cubicBezTo>
                <a:cubicBezTo>
                  <a:pt x="286" y="26"/>
                  <a:pt x="287" y="27"/>
                  <a:pt x="288" y="27"/>
                </a:cubicBezTo>
                <a:cubicBezTo>
                  <a:pt x="289" y="28"/>
                  <a:pt x="293" y="28"/>
                  <a:pt x="295" y="28"/>
                </a:cubicBezTo>
                <a:cubicBezTo>
                  <a:pt x="295" y="28"/>
                  <a:pt x="298" y="28"/>
                  <a:pt x="298" y="29"/>
                </a:cubicBezTo>
                <a:cubicBezTo>
                  <a:pt x="299" y="30"/>
                  <a:pt x="299" y="33"/>
                  <a:pt x="299" y="34"/>
                </a:cubicBezTo>
                <a:cubicBezTo>
                  <a:pt x="299" y="35"/>
                  <a:pt x="299" y="38"/>
                  <a:pt x="299" y="39"/>
                </a:cubicBezTo>
                <a:cubicBezTo>
                  <a:pt x="299" y="41"/>
                  <a:pt x="300" y="45"/>
                  <a:pt x="301" y="46"/>
                </a:cubicBezTo>
                <a:cubicBezTo>
                  <a:pt x="303" y="48"/>
                  <a:pt x="310" y="48"/>
                  <a:pt x="312" y="50"/>
                </a:cubicBezTo>
                <a:cubicBezTo>
                  <a:pt x="312" y="51"/>
                  <a:pt x="312" y="53"/>
                  <a:pt x="312" y="55"/>
                </a:cubicBezTo>
                <a:cubicBezTo>
                  <a:pt x="312" y="57"/>
                  <a:pt x="312" y="61"/>
                  <a:pt x="312" y="63"/>
                </a:cubicBezTo>
                <a:cubicBezTo>
                  <a:pt x="312" y="65"/>
                  <a:pt x="311" y="69"/>
                  <a:pt x="313" y="71"/>
                </a:cubicBezTo>
                <a:cubicBezTo>
                  <a:pt x="314" y="73"/>
                  <a:pt x="321" y="73"/>
                  <a:pt x="323" y="75"/>
                </a:cubicBezTo>
                <a:cubicBezTo>
                  <a:pt x="325" y="76"/>
                  <a:pt x="328" y="78"/>
                  <a:pt x="329" y="79"/>
                </a:cubicBezTo>
                <a:cubicBezTo>
                  <a:pt x="330" y="81"/>
                  <a:pt x="330" y="85"/>
                  <a:pt x="330" y="87"/>
                </a:cubicBezTo>
                <a:cubicBezTo>
                  <a:pt x="330" y="88"/>
                  <a:pt x="328" y="92"/>
                  <a:pt x="329" y="93"/>
                </a:cubicBezTo>
                <a:cubicBezTo>
                  <a:pt x="331" y="94"/>
                  <a:pt x="335" y="93"/>
                  <a:pt x="337" y="93"/>
                </a:cubicBezTo>
                <a:cubicBezTo>
                  <a:pt x="339" y="92"/>
                  <a:pt x="341" y="87"/>
                  <a:pt x="343" y="86"/>
                </a:cubicBezTo>
                <a:cubicBezTo>
                  <a:pt x="345" y="85"/>
                  <a:pt x="350" y="84"/>
                  <a:pt x="352" y="83"/>
                </a:cubicBezTo>
                <a:cubicBezTo>
                  <a:pt x="353" y="81"/>
                  <a:pt x="353" y="77"/>
                  <a:pt x="355" y="75"/>
                </a:cubicBezTo>
                <a:cubicBezTo>
                  <a:pt x="356" y="74"/>
                  <a:pt x="358" y="73"/>
                  <a:pt x="360" y="73"/>
                </a:cubicBezTo>
                <a:cubicBezTo>
                  <a:pt x="362" y="72"/>
                  <a:pt x="366" y="73"/>
                  <a:pt x="368" y="72"/>
                </a:cubicBezTo>
                <a:cubicBezTo>
                  <a:pt x="370" y="70"/>
                  <a:pt x="368" y="63"/>
                  <a:pt x="370" y="62"/>
                </a:cubicBezTo>
                <a:cubicBezTo>
                  <a:pt x="372" y="60"/>
                  <a:pt x="376" y="62"/>
                  <a:pt x="378" y="62"/>
                </a:cubicBezTo>
                <a:cubicBezTo>
                  <a:pt x="380" y="62"/>
                  <a:pt x="383" y="65"/>
                  <a:pt x="384" y="64"/>
                </a:cubicBezTo>
                <a:cubicBezTo>
                  <a:pt x="386" y="64"/>
                  <a:pt x="387" y="62"/>
                  <a:pt x="388" y="61"/>
                </a:cubicBezTo>
                <a:cubicBezTo>
                  <a:pt x="389" y="60"/>
                  <a:pt x="388" y="56"/>
                  <a:pt x="389" y="55"/>
                </a:cubicBezTo>
                <a:cubicBezTo>
                  <a:pt x="390" y="54"/>
                  <a:pt x="393" y="53"/>
                  <a:pt x="394" y="53"/>
                </a:cubicBezTo>
                <a:cubicBezTo>
                  <a:pt x="395" y="53"/>
                  <a:pt x="398" y="55"/>
                  <a:pt x="399" y="56"/>
                </a:cubicBezTo>
                <a:cubicBezTo>
                  <a:pt x="399" y="57"/>
                  <a:pt x="399" y="61"/>
                  <a:pt x="398" y="62"/>
                </a:cubicBezTo>
                <a:cubicBezTo>
                  <a:pt x="398" y="63"/>
                  <a:pt x="394" y="64"/>
                  <a:pt x="393" y="65"/>
                </a:cubicBezTo>
                <a:cubicBezTo>
                  <a:pt x="393" y="66"/>
                  <a:pt x="394" y="68"/>
                  <a:pt x="395" y="69"/>
                </a:cubicBezTo>
                <a:cubicBezTo>
                  <a:pt x="396" y="70"/>
                  <a:pt x="400" y="70"/>
                  <a:pt x="402" y="70"/>
                </a:cubicBezTo>
                <a:cubicBezTo>
                  <a:pt x="403" y="70"/>
                  <a:pt x="404" y="67"/>
                  <a:pt x="406" y="67"/>
                </a:cubicBezTo>
                <a:cubicBezTo>
                  <a:pt x="407" y="67"/>
                  <a:pt x="407" y="70"/>
                  <a:pt x="407" y="71"/>
                </a:cubicBezTo>
                <a:cubicBezTo>
                  <a:pt x="408" y="72"/>
                  <a:pt x="408" y="75"/>
                  <a:pt x="409" y="76"/>
                </a:cubicBezTo>
                <a:cubicBezTo>
                  <a:pt x="410" y="76"/>
                  <a:pt x="413" y="76"/>
                  <a:pt x="415" y="76"/>
                </a:cubicBezTo>
                <a:cubicBezTo>
                  <a:pt x="416" y="75"/>
                  <a:pt x="419" y="74"/>
                  <a:pt x="420" y="73"/>
                </a:cubicBezTo>
                <a:cubicBezTo>
                  <a:pt x="421" y="71"/>
                  <a:pt x="420" y="68"/>
                  <a:pt x="421" y="67"/>
                </a:cubicBezTo>
                <a:cubicBezTo>
                  <a:pt x="421" y="66"/>
                  <a:pt x="423" y="65"/>
                  <a:pt x="424" y="64"/>
                </a:cubicBezTo>
                <a:cubicBezTo>
                  <a:pt x="426" y="64"/>
                  <a:pt x="430" y="64"/>
                  <a:pt x="432" y="64"/>
                </a:cubicBezTo>
                <a:cubicBezTo>
                  <a:pt x="434" y="65"/>
                  <a:pt x="437" y="67"/>
                  <a:pt x="439" y="67"/>
                </a:cubicBezTo>
                <a:cubicBezTo>
                  <a:pt x="441" y="66"/>
                  <a:pt x="444" y="64"/>
                  <a:pt x="445" y="62"/>
                </a:cubicBezTo>
                <a:cubicBezTo>
                  <a:pt x="445" y="61"/>
                  <a:pt x="444" y="58"/>
                  <a:pt x="445" y="57"/>
                </a:cubicBezTo>
                <a:cubicBezTo>
                  <a:pt x="446" y="55"/>
                  <a:pt x="451" y="54"/>
                  <a:pt x="454" y="53"/>
                </a:cubicBezTo>
                <a:cubicBezTo>
                  <a:pt x="456" y="53"/>
                  <a:pt x="459" y="56"/>
                  <a:pt x="461" y="55"/>
                </a:cubicBezTo>
                <a:cubicBezTo>
                  <a:pt x="462" y="54"/>
                  <a:pt x="463" y="51"/>
                  <a:pt x="464" y="50"/>
                </a:cubicBezTo>
                <a:cubicBezTo>
                  <a:pt x="466" y="50"/>
                  <a:pt x="470" y="52"/>
                  <a:pt x="471" y="54"/>
                </a:cubicBezTo>
                <a:cubicBezTo>
                  <a:pt x="472" y="55"/>
                  <a:pt x="471" y="57"/>
                  <a:pt x="470" y="58"/>
                </a:cubicBezTo>
                <a:cubicBezTo>
                  <a:pt x="469" y="59"/>
                  <a:pt x="467" y="61"/>
                  <a:pt x="467" y="62"/>
                </a:cubicBezTo>
                <a:cubicBezTo>
                  <a:pt x="466" y="64"/>
                  <a:pt x="465" y="67"/>
                  <a:pt x="466" y="69"/>
                </a:cubicBezTo>
                <a:cubicBezTo>
                  <a:pt x="466" y="70"/>
                  <a:pt x="468" y="72"/>
                  <a:pt x="469" y="72"/>
                </a:cubicBezTo>
                <a:cubicBezTo>
                  <a:pt x="471" y="73"/>
                  <a:pt x="477" y="75"/>
                  <a:pt x="479" y="75"/>
                </a:cubicBezTo>
                <a:cubicBezTo>
                  <a:pt x="481" y="76"/>
                  <a:pt x="484" y="75"/>
                  <a:pt x="486" y="75"/>
                </a:cubicBezTo>
                <a:cubicBezTo>
                  <a:pt x="489" y="75"/>
                  <a:pt x="494" y="74"/>
                  <a:pt x="496" y="73"/>
                </a:cubicBezTo>
                <a:cubicBezTo>
                  <a:pt x="498" y="73"/>
                  <a:pt x="502" y="74"/>
                  <a:pt x="504" y="74"/>
                </a:cubicBezTo>
                <a:cubicBezTo>
                  <a:pt x="505" y="73"/>
                  <a:pt x="507" y="73"/>
                  <a:pt x="508" y="72"/>
                </a:cubicBezTo>
                <a:cubicBezTo>
                  <a:pt x="509" y="75"/>
                  <a:pt x="512" y="80"/>
                  <a:pt x="512" y="83"/>
                </a:cubicBezTo>
                <a:cubicBezTo>
                  <a:pt x="512" y="86"/>
                  <a:pt x="511" y="91"/>
                  <a:pt x="512" y="94"/>
                </a:cubicBezTo>
                <a:cubicBezTo>
                  <a:pt x="513" y="97"/>
                  <a:pt x="517" y="101"/>
                  <a:pt x="519" y="104"/>
                </a:cubicBezTo>
                <a:cubicBezTo>
                  <a:pt x="520" y="106"/>
                  <a:pt x="521" y="110"/>
                  <a:pt x="523" y="111"/>
                </a:cubicBezTo>
                <a:cubicBezTo>
                  <a:pt x="524" y="113"/>
                  <a:pt x="529" y="114"/>
                  <a:pt x="532" y="115"/>
                </a:cubicBezTo>
                <a:cubicBezTo>
                  <a:pt x="534" y="115"/>
                  <a:pt x="538" y="116"/>
                  <a:pt x="540" y="116"/>
                </a:cubicBezTo>
                <a:cubicBezTo>
                  <a:pt x="541" y="116"/>
                  <a:pt x="542" y="115"/>
                  <a:pt x="542" y="114"/>
                </a:cubicBezTo>
                <a:cubicBezTo>
                  <a:pt x="543" y="114"/>
                  <a:pt x="543" y="112"/>
                  <a:pt x="544" y="111"/>
                </a:cubicBezTo>
                <a:cubicBezTo>
                  <a:pt x="545" y="109"/>
                  <a:pt x="549" y="107"/>
                  <a:pt x="551" y="106"/>
                </a:cubicBezTo>
                <a:cubicBezTo>
                  <a:pt x="552" y="106"/>
                  <a:pt x="554" y="106"/>
                  <a:pt x="555" y="106"/>
                </a:cubicBezTo>
                <a:cubicBezTo>
                  <a:pt x="557" y="105"/>
                  <a:pt x="558" y="101"/>
                  <a:pt x="559" y="100"/>
                </a:cubicBezTo>
                <a:cubicBezTo>
                  <a:pt x="560" y="100"/>
                  <a:pt x="561" y="98"/>
                  <a:pt x="562" y="98"/>
                </a:cubicBezTo>
                <a:cubicBezTo>
                  <a:pt x="563" y="99"/>
                  <a:pt x="565" y="102"/>
                  <a:pt x="566" y="102"/>
                </a:cubicBezTo>
                <a:cubicBezTo>
                  <a:pt x="569" y="103"/>
                  <a:pt x="574" y="101"/>
                  <a:pt x="576" y="102"/>
                </a:cubicBezTo>
                <a:cubicBezTo>
                  <a:pt x="579" y="103"/>
                  <a:pt x="584" y="108"/>
                  <a:pt x="587" y="109"/>
                </a:cubicBezTo>
                <a:cubicBezTo>
                  <a:pt x="587" y="109"/>
                  <a:pt x="588" y="110"/>
                  <a:pt x="589" y="110"/>
                </a:cubicBezTo>
                <a:cubicBezTo>
                  <a:pt x="588" y="113"/>
                  <a:pt x="585" y="116"/>
                  <a:pt x="585" y="119"/>
                </a:cubicBezTo>
                <a:cubicBezTo>
                  <a:pt x="584" y="122"/>
                  <a:pt x="584" y="130"/>
                  <a:pt x="585" y="134"/>
                </a:cubicBezTo>
                <a:cubicBezTo>
                  <a:pt x="585" y="136"/>
                  <a:pt x="588" y="140"/>
                  <a:pt x="588" y="142"/>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5" name="Freeform 13"/>
          <p:cNvSpPr>
            <a:spLocks/>
          </p:cNvSpPr>
          <p:nvPr/>
        </p:nvSpPr>
        <p:spPr bwMode="auto">
          <a:xfrm>
            <a:off x="8547651" y="1194931"/>
            <a:ext cx="943449" cy="628236"/>
          </a:xfrm>
          <a:custGeom>
            <a:avLst/>
            <a:gdLst/>
            <a:ahLst/>
            <a:cxnLst>
              <a:cxn ang="0">
                <a:pos x="403" y="207"/>
              </a:cxn>
              <a:cxn ang="0">
                <a:pos x="394" y="221"/>
              </a:cxn>
              <a:cxn ang="0">
                <a:pos x="401" y="237"/>
              </a:cxn>
              <a:cxn ang="0">
                <a:pos x="396" y="249"/>
              </a:cxn>
              <a:cxn ang="0">
                <a:pos x="398" y="266"/>
              </a:cxn>
              <a:cxn ang="0">
                <a:pos x="390" y="271"/>
              </a:cxn>
              <a:cxn ang="0">
                <a:pos x="370" y="254"/>
              </a:cxn>
              <a:cxn ang="0">
                <a:pos x="355" y="258"/>
              </a:cxn>
              <a:cxn ang="0">
                <a:pos x="329" y="251"/>
              </a:cxn>
              <a:cxn ang="0">
                <a:pos x="305" y="254"/>
              </a:cxn>
              <a:cxn ang="0">
                <a:pos x="290" y="264"/>
              </a:cxn>
              <a:cxn ang="0">
                <a:pos x="276" y="264"/>
              </a:cxn>
              <a:cxn ang="0">
                <a:pos x="255" y="259"/>
              </a:cxn>
              <a:cxn ang="0">
                <a:pos x="231" y="251"/>
              </a:cxn>
              <a:cxn ang="0">
                <a:pos x="216" y="257"/>
              </a:cxn>
              <a:cxn ang="0">
                <a:pos x="199" y="263"/>
              </a:cxn>
              <a:cxn ang="0">
                <a:pos x="192" y="250"/>
              </a:cxn>
              <a:cxn ang="0">
                <a:pos x="183" y="251"/>
              </a:cxn>
              <a:cxn ang="0">
                <a:pos x="177" y="236"/>
              </a:cxn>
              <a:cxn ang="0">
                <a:pos x="168" y="248"/>
              </a:cxn>
              <a:cxn ang="0">
                <a:pos x="154" y="235"/>
              </a:cxn>
              <a:cxn ang="0">
                <a:pos x="134" y="245"/>
              </a:cxn>
              <a:cxn ang="0">
                <a:pos x="125" y="230"/>
              </a:cxn>
              <a:cxn ang="0">
                <a:pos x="138" y="222"/>
              </a:cxn>
              <a:cxn ang="0">
                <a:pos x="121" y="212"/>
              </a:cxn>
              <a:cxn ang="0">
                <a:pos x="98" y="215"/>
              </a:cxn>
              <a:cxn ang="0">
                <a:pos x="76" y="211"/>
              </a:cxn>
              <a:cxn ang="0">
                <a:pos x="66" y="194"/>
              </a:cxn>
              <a:cxn ang="0">
                <a:pos x="54" y="195"/>
              </a:cxn>
              <a:cxn ang="0">
                <a:pos x="42" y="178"/>
              </a:cxn>
              <a:cxn ang="0">
                <a:pos x="22" y="185"/>
              </a:cxn>
              <a:cxn ang="0">
                <a:pos x="5" y="175"/>
              </a:cxn>
              <a:cxn ang="0">
                <a:pos x="2" y="158"/>
              </a:cxn>
              <a:cxn ang="0">
                <a:pos x="7" y="129"/>
              </a:cxn>
              <a:cxn ang="0">
                <a:pos x="3" y="99"/>
              </a:cxn>
              <a:cxn ang="0">
                <a:pos x="7" y="73"/>
              </a:cxn>
              <a:cxn ang="0">
                <a:pos x="15" y="53"/>
              </a:cxn>
              <a:cxn ang="0">
                <a:pos x="45" y="27"/>
              </a:cxn>
              <a:cxn ang="0">
                <a:pos x="94" y="16"/>
              </a:cxn>
              <a:cxn ang="0">
                <a:pos x="138" y="8"/>
              </a:cxn>
              <a:cxn ang="0">
                <a:pos x="150" y="15"/>
              </a:cxn>
              <a:cxn ang="0">
                <a:pos x="160" y="40"/>
              </a:cxn>
              <a:cxn ang="0">
                <a:pos x="160" y="61"/>
              </a:cxn>
              <a:cxn ang="0">
                <a:pos x="176" y="75"/>
              </a:cxn>
              <a:cxn ang="0">
                <a:pos x="187" y="87"/>
              </a:cxn>
              <a:cxn ang="0">
                <a:pos x="205" y="92"/>
              </a:cxn>
              <a:cxn ang="0">
                <a:pos x="229" y="75"/>
              </a:cxn>
              <a:cxn ang="0">
                <a:pos x="248" y="91"/>
              </a:cxn>
              <a:cxn ang="0">
                <a:pos x="257" y="105"/>
              </a:cxn>
              <a:cxn ang="0">
                <a:pos x="264" y="137"/>
              </a:cxn>
              <a:cxn ang="0">
                <a:pos x="288" y="141"/>
              </a:cxn>
              <a:cxn ang="0">
                <a:pos x="311" y="145"/>
              </a:cxn>
              <a:cxn ang="0">
                <a:pos x="321" y="164"/>
              </a:cxn>
              <a:cxn ang="0">
                <a:pos x="320" y="187"/>
              </a:cxn>
              <a:cxn ang="0">
                <a:pos x="333" y="175"/>
              </a:cxn>
              <a:cxn ang="0">
                <a:pos x="351" y="180"/>
              </a:cxn>
              <a:cxn ang="0">
                <a:pos x="364" y="179"/>
              </a:cxn>
              <a:cxn ang="0">
                <a:pos x="385" y="183"/>
              </a:cxn>
              <a:cxn ang="0">
                <a:pos x="396" y="194"/>
              </a:cxn>
            </a:cxnLst>
            <a:rect l="0" t="0" r="r" b="b"/>
            <a:pathLst>
              <a:path w="408" h="272">
                <a:moveTo>
                  <a:pt x="407" y="196"/>
                </a:moveTo>
                <a:cubicBezTo>
                  <a:pt x="408" y="198"/>
                  <a:pt x="408" y="201"/>
                  <a:pt x="408" y="203"/>
                </a:cubicBezTo>
                <a:cubicBezTo>
                  <a:pt x="407" y="204"/>
                  <a:pt x="405" y="206"/>
                  <a:pt x="403" y="207"/>
                </a:cubicBezTo>
                <a:cubicBezTo>
                  <a:pt x="402" y="208"/>
                  <a:pt x="399" y="208"/>
                  <a:pt x="398" y="209"/>
                </a:cubicBezTo>
                <a:cubicBezTo>
                  <a:pt x="397" y="210"/>
                  <a:pt x="398" y="215"/>
                  <a:pt x="398" y="216"/>
                </a:cubicBezTo>
                <a:cubicBezTo>
                  <a:pt x="397" y="218"/>
                  <a:pt x="395" y="220"/>
                  <a:pt x="394" y="221"/>
                </a:cubicBezTo>
                <a:cubicBezTo>
                  <a:pt x="394" y="224"/>
                  <a:pt x="393" y="229"/>
                  <a:pt x="395" y="231"/>
                </a:cubicBezTo>
                <a:cubicBezTo>
                  <a:pt x="396" y="232"/>
                  <a:pt x="399" y="232"/>
                  <a:pt x="400" y="232"/>
                </a:cubicBezTo>
                <a:cubicBezTo>
                  <a:pt x="401" y="233"/>
                  <a:pt x="400" y="236"/>
                  <a:pt x="401" y="237"/>
                </a:cubicBezTo>
                <a:cubicBezTo>
                  <a:pt x="402" y="238"/>
                  <a:pt x="406" y="239"/>
                  <a:pt x="407" y="241"/>
                </a:cubicBezTo>
                <a:cubicBezTo>
                  <a:pt x="407" y="242"/>
                  <a:pt x="406" y="244"/>
                  <a:pt x="405" y="245"/>
                </a:cubicBezTo>
                <a:cubicBezTo>
                  <a:pt x="404" y="247"/>
                  <a:pt x="397" y="247"/>
                  <a:pt x="396" y="249"/>
                </a:cubicBezTo>
                <a:cubicBezTo>
                  <a:pt x="395" y="250"/>
                  <a:pt x="396" y="252"/>
                  <a:pt x="396" y="254"/>
                </a:cubicBezTo>
                <a:cubicBezTo>
                  <a:pt x="396" y="256"/>
                  <a:pt x="397" y="259"/>
                  <a:pt x="397" y="261"/>
                </a:cubicBezTo>
                <a:cubicBezTo>
                  <a:pt x="397" y="262"/>
                  <a:pt x="398" y="265"/>
                  <a:pt x="398" y="266"/>
                </a:cubicBezTo>
                <a:cubicBezTo>
                  <a:pt x="399" y="267"/>
                  <a:pt x="400" y="268"/>
                  <a:pt x="401" y="268"/>
                </a:cubicBezTo>
                <a:cubicBezTo>
                  <a:pt x="400" y="269"/>
                  <a:pt x="398" y="271"/>
                  <a:pt x="397" y="271"/>
                </a:cubicBezTo>
                <a:cubicBezTo>
                  <a:pt x="396" y="272"/>
                  <a:pt x="392" y="271"/>
                  <a:pt x="390" y="271"/>
                </a:cubicBezTo>
                <a:cubicBezTo>
                  <a:pt x="387" y="271"/>
                  <a:pt x="380" y="271"/>
                  <a:pt x="378" y="269"/>
                </a:cubicBezTo>
                <a:cubicBezTo>
                  <a:pt x="377" y="267"/>
                  <a:pt x="376" y="262"/>
                  <a:pt x="375" y="260"/>
                </a:cubicBezTo>
                <a:cubicBezTo>
                  <a:pt x="374" y="259"/>
                  <a:pt x="372" y="255"/>
                  <a:pt x="370" y="254"/>
                </a:cubicBezTo>
                <a:cubicBezTo>
                  <a:pt x="369" y="254"/>
                  <a:pt x="366" y="254"/>
                  <a:pt x="364" y="254"/>
                </a:cubicBezTo>
                <a:cubicBezTo>
                  <a:pt x="363" y="255"/>
                  <a:pt x="361" y="258"/>
                  <a:pt x="359" y="258"/>
                </a:cubicBezTo>
                <a:cubicBezTo>
                  <a:pt x="358" y="259"/>
                  <a:pt x="356" y="258"/>
                  <a:pt x="355" y="258"/>
                </a:cubicBezTo>
                <a:cubicBezTo>
                  <a:pt x="354" y="257"/>
                  <a:pt x="352" y="255"/>
                  <a:pt x="351" y="254"/>
                </a:cubicBezTo>
                <a:cubicBezTo>
                  <a:pt x="348" y="253"/>
                  <a:pt x="343" y="251"/>
                  <a:pt x="340" y="251"/>
                </a:cubicBezTo>
                <a:cubicBezTo>
                  <a:pt x="338" y="251"/>
                  <a:pt x="332" y="250"/>
                  <a:pt x="329" y="251"/>
                </a:cubicBezTo>
                <a:cubicBezTo>
                  <a:pt x="328" y="251"/>
                  <a:pt x="325" y="254"/>
                  <a:pt x="324" y="254"/>
                </a:cubicBezTo>
                <a:cubicBezTo>
                  <a:pt x="322" y="255"/>
                  <a:pt x="317" y="257"/>
                  <a:pt x="315" y="257"/>
                </a:cubicBezTo>
                <a:cubicBezTo>
                  <a:pt x="312" y="257"/>
                  <a:pt x="308" y="254"/>
                  <a:pt x="305" y="254"/>
                </a:cubicBezTo>
                <a:cubicBezTo>
                  <a:pt x="303" y="254"/>
                  <a:pt x="298" y="253"/>
                  <a:pt x="297" y="255"/>
                </a:cubicBezTo>
                <a:cubicBezTo>
                  <a:pt x="296" y="256"/>
                  <a:pt x="299" y="262"/>
                  <a:pt x="297" y="264"/>
                </a:cubicBezTo>
                <a:cubicBezTo>
                  <a:pt x="296" y="265"/>
                  <a:pt x="292" y="264"/>
                  <a:pt x="290" y="264"/>
                </a:cubicBezTo>
                <a:cubicBezTo>
                  <a:pt x="289" y="263"/>
                  <a:pt x="286" y="260"/>
                  <a:pt x="284" y="259"/>
                </a:cubicBezTo>
                <a:cubicBezTo>
                  <a:pt x="283" y="258"/>
                  <a:pt x="280" y="257"/>
                  <a:pt x="278" y="257"/>
                </a:cubicBezTo>
                <a:cubicBezTo>
                  <a:pt x="277" y="258"/>
                  <a:pt x="277" y="263"/>
                  <a:pt x="276" y="264"/>
                </a:cubicBezTo>
                <a:cubicBezTo>
                  <a:pt x="274" y="265"/>
                  <a:pt x="270" y="264"/>
                  <a:pt x="268" y="263"/>
                </a:cubicBezTo>
                <a:cubicBezTo>
                  <a:pt x="266" y="263"/>
                  <a:pt x="262" y="259"/>
                  <a:pt x="260" y="259"/>
                </a:cubicBezTo>
                <a:cubicBezTo>
                  <a:pt x="259" y="258"/>
                  <a:pt x="256" y="258"/>
                  <a:pt x="255" y="259"/>
                </a:cubicBezTo>
                <a:cubicBezTo>
                  <a:pt x="253" y="259"/>
                  <a:pt x="249" y="261"/>
                  <a:pt x="246" y="261"/>
                </a:cubicBezTo>
                <a:cubicBezTo>
                  <a:pt x="245" y="261"/>
                  <a:pt x="241" y="260"/>
                  <a:pt x="240" y="259"/>
                </a:cubicBezTo>
                <a:cubicBezTo>
                  <a:pt x="237" y="258"/>
                  <a:pt x="233" y="253"/>
                  <a:pt x="231" y="251"/>
                </a:cubicBezTo>
                <a:cubicBezTo>
                  <a:pt x="229" y="250"/>
                  <a:pt x="225" y="247"/>
                  <a:pt x="222" y="247"/>
                </a:cubicBezTo>
                <a:cubicBezTo>
                  <a:pt x="221" y="247"/>
                  <a:pt x="217" y="247"/>
                  <a:pt x="216" y="249"/>
                </a:cubicBezTo>
                <a:cubicBezTo>
                  <a:pt x="215" y="250"/>
                  <a:pt x="217" y="255"/>
                  <a:pt x="216" y="257"/>
                </a:cubicBezTo>
                <a:cubicBezTo>
                  <a:pt x="216" y="258"/>
                  <a:pt x="213" y="260"/>
                  <a:pt x="212" y="260"/>
                </a:cubicBezTo>
                <a:cubicBezTo>
                  <a:pt x="210" y="261"/>
                  <a:pt x="206" y="260"/>
                  <a:pt x="204" y="260"/>
                </a:cubicBezTo>
                <a:cubicBezTo>
                  <a:pt x="203" y="261"/>
                  <a:pt x="201" y="264"/>
                  <a:pt x="199" y="263"/>
                </a:cubicBezTo>
                <a:cubicBezTo>
                  <a:pt x="198" y="263"/>
                  <a:pt x="198" y="259"/>
                  <a:pt x="198" y="257"/>
                </a:cubicBezTo>
                <a:cubicBezTo>
                  <a:pt x="198" y="255"/>
                  <a:pt x="198" y="251"/>
                  <a:pt x="197" y="250"/>
                </a:cubicBezTo>
                <a:cubicBezTo>
                  <a:pt x="196" y="249"/>
                  <a:pt x="193" y="249"/>
                  <a:pt x="192" y="250"/>
                </a:cubicBezTo>
                <a:cubicBezTo>
                  <a:pt x="191" y="250"/>
                  <a:pt x="191" y="253"/>
                  <a:pt x="191" y="254"/>
                </a:cubicBezTo>
                <a:cubicBezTo>
                  <a:pt x="189" y="255"/>
                  <a:pt x="186" y="256"/>
                  <a:pt x="184" y="256"/>
                </a:cubicBezTo>
                <a:cubicBezTo>
                  <a:pt x="183" y="255"/>
                  <a:pt x="183" y="252"/>
                  <a:pt x="183" y="251"/>
                </a:cubicBezTo>
                <a:cubicBezTo>
                  <a:pt x="183" y="250"/>
                  <a:pt x="183" y="248"/>
                  <a:pt x="184" y="247"/>
                </a:cubicBezTo>
                <a:cubicBezTo>
                  <a:pt x="184" y="245"/>
                  <a:pt x="184" y="241"/>
                  <a:pt x="183" y="240"/>
                </a:cubicBezTo>
                <a:cubicBezTo>
                  <a:pt x="182" y="238"/>
                  <a:pt x="179" y="236"/>
                  <a:pt x="177" y="236"/>
                </a:cubicBezTo>
                <a:cubicBezTo>
                  <a:pt x="176" y="236"/>
                  <a:pt x="174" y="238"/>
                  <a:pt x="174" y="239"/>
                </a:cubicBezTo>
                <a:cubicBezTo>
                  <a:pt x="173" y="241"/>
                  <a:pt x="176" y="247"/>
                  <a:pt x="174" y="248"/>
                </a:cubicBezTo>
                <a:cubicBezTo>
                  <a:pt x="173" y="250"/>
                  <a:pt x="169" y="249"/>
                  <a:pt x="168" y="248"/>
                </a:cubicBezTo>
                <a:cubicBezTo>
                  <a:pt x="166" y="247"/>
                  <a:pt x="165" y="243"/>
                  <a:pt x="164" y="242"/>
                </a:cubicBezTo>
                <a:cubicBezTo>
                  <a:pt x="163" y="241"/>
                  <a:pt x="160" y="241"/>
                  <a:pt x="159" y="240"/>
                </a:cubicBezTo>
                <a:cubicBezTo>
                  <a:pt x="158" y="239"/>
                  <a:pt x="156" y="235"/>
                  <a:pt x="154" y="235"/>
                </a:cubicBezTo>
                <a:cubicBezTo>
                  <a:pt x="152" y="234"/>
                  <a:pt x="146" y="237"/>
                  <a:pt x="144" y="237"/>
                </a:cubicBezTo>
                <a:cubicBezTo>
                  <a:pt x="142" y="237"/>
                  <a:pt x="137" y="234"/>
                  <a:pt x="136" y="236"/>
                </a:cubicBezTo>
                <a:cubicBezTo>
                  <a:pt x="134" y="237"/>
                  <a:pt x="136" y="244"/>
                  <a:pt x="134" y="245"/>
                </a:cubicBezTo>
                <a:cubicBezTo>
                  <a:pt x="133" y="246"/>
                  <a:pt x="130" y="246"/>
                  <a:pt x="129" y="245"/>
                </a:cubicBezTo>
                <a:cubicBezTo>
                  <a:pt x="127" y="244"/>
                  <a:pt x="125" y="240"/>
                  <a:pt x="125" y="238"/>
                </a:cubicBezTo>
                <a:cubicBezTo>
                  <a:pt x="124" y="236"/>
                  <a:pt x="123" y="232"/>
                  <a:pt x="125" y="230"/>
                </a:cubicBezTo>
                <a:cubicBezTo>
                  <a:pt x="125" y="229"/>
                  <a:pt x="130" y="229"/>
                  <a:pt x="131" y="228"/>
                </a:cubicBezTo>
                <a:cubicBezTo>
                  <a:pt x="132" y="227"/>
                  <a:pt x="132" y="223"/>
                  <a:pt x="133" y="222"/>
                </a:cubicBezTo>
                <a:cubicBezTo>
                  <a:pt x="134" y="221"/>
                  <a:pt x="137" y="223"/>
                  <a:pt x="138" y="222"/>
                </a:cubicBezTo>
                <a:cubicBezTo>
                  <a:pt x="139" y="221"/>
                  <a:pt x="139" y="218"/>
                  <a:pt x="138" y="217"/>
                </a:cubicBezTo>
                <a:cubicBezTo>
                  <a:pt x="137" y="215"/>
                  <a:pt x="132" y="213"/>
                  <a:pt x="130" y="212"/>
                </a:cubicBezTo>
                <a:cubicBezTo>
                  <a:pt x="128" y="212"/>
                  <a:pt x="123" y="212"/>
                  <a:pt x="121" y="212"/>
                </a:cubicBezTo>
                <a:cubicBezTo>
                  <a:pt x="119" y="213"/>
                  <a:pt x="117" y="216"/>
                  <a:pt x="115" y="216"/>
                </a:cubicBezTo>
                <a:cubicBezTo>
                  <a:pt x="114" y="217"/>
                  <a:pt x="110" y="217"/>
                  <a:pt x="109" y="216"/>
                </a:cubicBezTo>
                <a:cubicBezTo>
                  <a:pt x="106" y="216"/>
                  <a:pt x="101" y="215"/>
                  <a:pt x="98" y="215"/>
                </a:cubicBezTo>
                <a:cubicBezTo>
                  <a:pt x="97" y="215"/>
                  <a:pt x="94" y="216"/>
                  <a:pt x="93" y="216"/>
                </a:cubicBezTo>
                <a:cubicBezTo>
                  <a:pt x="90" y="217"/>
                  <a:pt x="83" y="220"/>
                  <a:pt x="82" y="219"/>
                </a:cubicBezTo>
                <a:cubicBezTo>
                  <a:pt x="81" y="219"/>
                  <a:pt x="77" y="213"/>
                  <a:pt x="76" y="211"/>
                </a:cubicBezTo>
                <a:cubicBezTo>
                  <a:pt x="75" y="209"/>
                  <a:pt x="75" y="205"/>
                  <a:pt x="74" y="203"/>
                </a:cubicBezTo>
                <a:cubicBezTo>
                  <a:pt x="73" y="202"/>
                  <a:pt x="69" y="202"/>
                  <a:pt x="68" y="201"/>
                </a:cubicBezTo>
                <a:cubicBezTo>
                  <a:pt x="67" y="199"/>
                  <a:pt x="67" y="196"/>
                  <a:pt x="66" y="194"/>
                </a:cubicBezTo>
                <a:cubicBezTo>
                  <a:pt x="65" y="193"/>
                  <a:pt x="63" y="191"/>
                  <a:pt x="62" y="192"/>
                </a:cubicBezTo>
                <a:cubicBezTo>
                  <a:pt x="60" y="192"/>
                  <a:pt x="61" y="197"/>
                  <a:pt x="60" y="197"/>
                </a:cubicBezTo>
                <a:cubicBezTo>
                  <a:pt x="59" y="198"/>
                  <a:pt x="56" y="196"/>
                  <a:pt x="54" y="195"/>
                </a:cubicBezTo>
                <a:cubicBezTo>
                  <a:pt x="53" y="194"/>
                  <a:pt x="53" y="188"/>
                  <a:pt x="51" y="187"/>
                </a:cubicBezTo>
                <a:cubicBezTo>
                  <a:pt x="50" y="186"/>
                  <a:pt x="46" y="187"/>
                  <a:pt x="44" y="186"/>
                </a:cubicBezTo>
                <a:cubicBezTo>
                  <a:pt x="43" y="184"/>
                  <a:pt x="44" y="180"/>
                  <a:pt x="42" y="178"/>
                </a:cubicBezTo>
                <a:cubicBezTo>
                  <a:pt x="41" y="177"/>
                  <a:pt x="37" y="177"/>
                  <a:pt x="35" y="177"/>
                </a:cubicBezTo>
                <a:cubicBezTo>
                  <a:pt x="33" y="177"/>
                  <a:pt x="29" y="178"/>
                  <a:pt x="27" y="179"/>
                </a:cubicBezTo>
                <a:cubicBezTo>
                  <a:pt x="25" y="180"/>
                  <a:pt x="24" y="184"/>
                  <a:pt x="22" y="185"/>
                </a:cubicBezTo>
                <a:cubicBezTo>
                  <a:pt x="21" y="186"/>
                  <a:pt x="16" y="185"/>
                  <a:pt x="14" y="184"/>
                </a:cubicBezTo>
                <a:cubicBezTo>
                  <a:pt x="12" y="183"/>
                  <a:pt x="11" y="179"/>
                  <a:pt x="9" y="177"/>
                </a:cubicBezTo>
                <a:cubicBezTo>
                  <a:pt x="8" y="176"/>
                  <a:pt x="6" y="176"/>
                  <a:pt x="5" y="175"/>
                </a:cubicBezTo>
                <a:cubicBezTo>
                  <a:pt x="4" y="174"/>
                  <a:pt x="4" y="172"/>
                  <a:pt x="4" y="170"/>
                </a:cubicBezTo>
                <a:cubicBezTo>
                  <a:pt x="3" y="169"/>
                  <a:pt x="0" y="166"/>
                  <a:pt x="0" y="164"/>
                </a:cubicBezTo>
                <a:cubicBezTo>
                  <a:pt x="0" y="163"/>
                  <a:pt x="1" y="160"/>
                  <a:pt x="2" y="158"/>
                </a:cubicBezTo>
                <a:cubicBezTo>
                  <a:pt x="3" y="155"/>
                  <a:pt x="4" y="149"/>
                  <a:pt x="4" y="146"/>
                </a:cubicBezTo>
                <a:cubicBezTo>
                  <a:pt x="5" y="143"/>
                  <a:pt x="4" y="139"/>
                  <a:pt x="4" y="136"/>
                </a:cubicBezTo>
                <a:cubicBezTo>
                  <a:pt x="5" y="135"/>
                  <a:pt x="8" y="131"/>
                  <a:pt x="7" y="129"/>
                </a:cubicBezTo>
                <a:cubicBezTo>
                  <a:pt x="7" y="128"/>
                  <a:pt x="4" y="125"/>
                  <a:pt x="3" y="123"/>
                </a:cubicBezTo>
                <a:cubicBezTo>
                  <a:pt x="3" y="121"/>
                  <a:pt x="2" y="116"/>
                  <a:pt x="2" y="113"/>
                </a:cubicBezTo>
                <a:cubicBezTo>
                  <a:pt x="2" y="110"/>
                  <a:pt x="3" y="102"/>
                  <a:pt x="3" y="99"/>
                </a:cubicBezTo>
                <a:cubicBezTo>
                  <a:pt x="3" y="96"/>
                  <a:pt x="2" y="90"/>
                  <a:pt x="3" y="87"/>
                </a:cubicBezTo>
                <a:cubicBezTo>
                  <a:pt x="4" y="85"/>
                  <a:pt x="7" y="83"/>
                  <a:pt x="7" y="81"/>
                </a:cubicBezTo>
                <a:cubicBezTo>
                  <a:pt x="8" y="79"/>
                  <a:pt x="8" y="75"/>
                  <a:pt x="7" y="73"/>
                </a:cubicBezTo>
                <a:cubicBezTo>
                  <a:pt x="7" y="70"/>
                  <a:pt x="5" y="66"/>
                  <a:pt x="5" y="63"/>
                </a:cubicBezTo>
                <a:cubicBezTo>
                  <a:pt x="5" y="61"/>
                  <a:pt x="7" y="56"/>
                  <a:pt x="8" y="55"/>
                </a:cubicBezTo>
                <a:cubicBezTo>
                  <a:pt x="9" y="53"/>
                  <a:pt x="13" y="54"/>
                  <a:pt x="15" y="53"/>
                </a:cubicBezTo>
                <a:cubicBezTo>
                  <a:pt x="17" y="52"/>
                  <a:pt x="21" y="48"/>
                  <a:pt x="22" y="46"/>
                </a:cubicBezTo>
                <a:cubicBezTo>
                  <a:pt x="24" y="44"/>
                  <a:pt x="28" y="38"/>
                  <a:pt x="30" y="36"/>
                </a:cubicBezTo>
                <a:cubicBezTo>
                  <a:pt x="34" y="33"/>
                  <a:pt x="41" y="28"/>
                  <a:pt x="45" y="27"/>
                </a:cubicBezTo>
                <a:cubicBezTo>
                  <a:pt x="48" y="26"/>
                  <a:pt x="55" y="27"/>
                  <a:pt x="59" y="27"/>
                </a:cubicBezTo>
                <a:cubicBezTo>
                  <a:pt x="64" y="26"/>
                  <a:pt x="75" y="24"/>
                  <a:pt x="80" y="22"/>
                </a:cubicBezTo>
                <a:cubicBezTo>
                  <a:pt x="84" y="21"/>
                  <a:pt x="90" y="17"/>
                  <a:pt x="94" y="16"/>
                </a:cubicBezTo>
                <a:cubicBezTo>
                  <a:pt x="98" y="15"/>
                  <a:pt x="108" y="15"/>
                  <a:pt x="112" y="14"/>
                </a:cubicBezTo>
                <a:cubicBezTo>
                  <a:pt x="116" y="14"/>
                  <a:pt x="122" y="12"/>
                  <a:pt x="125" y="11"/>
                </a:cubicBezTo>
                <a:cubicBezTo>
                  <a:pt x="128" y="10"/>
                  <a:pt x="135" y="9"/>
                  <a:pt x="138" y="8"/>
                </a:cubicBezTo>
                <a:cubicBezTo>
                  <a:pt x="141" y="7"/>
                  <a:pt x="146" y="0"/>
                  <a:pt x="148" y="1"/>
                </a:cubicBezTo>
                <a:cubicBezTo>
                  <a:pt x="150" y="2"/>
                  <a:pt x="149" y="8"/>
                  <a:pt x="150" y="10"/>
                </a:cubicBezTo>
                <a:cubicBezTo>
                  <a:pt x="150" y="11"/>
                  <a:pt x="149" y="14"/>
                  <a:pt x="150" y="15"/>
                </a:cubicBezTo>
                <a:cubicBezTo>
                  <a:pt x="151" y="18"/>
                  <a:pt x="155" y="21"/>
                  <a:pt x="157" y="24"/>
                </a:cubicBezTo>
                <a:cubicBezTo>
                  <a:pt x="158" y="25"/>
                  <a:pt x="160" y="29"/>
                  <a:pt x="160" y="30"/>
                </a:cubicBezTo>
                <a:cubicBezTo>
                  <a:pt x="161" y="33"/>
                  <a:pt x="161" y="38"/>
                  <a:pt x="160" y="40"/>
                </a:cubicBezTo>
                <a:cubicBezTo>
                  <a:pt x="160" y="42"/>
                  <a:pt x="158" y="45"/>
                  <a:pt x="158" y="47"/>
                </a:cubicBezTo>
                <a:cubicBezTo>
                  <a:pt x="158" y="48"/>
                  <a:pt x="160" y="52"/>
                  <a:pt x="160" y="54"/>
                </a:cubicBezTo>
                <a:cubicBezTo>
                  <a:pt x="160" y="56"/>
                  <a:pt x="159" y="59"/>
                  <a:pt x="160" y="61"/>
                </a:cubicBezTo>
                <a:cubicBezTo>
                  <a:pt x="160" y="63"/>
                  <a:pt x="162" y="65"/>
                  <a:pt x="163" y="66"/>
                </a:cubicBezTo>
                <a:cubicBezTo>
                  <a:pt x="165" y="68"/>
                  <a:pt x="170" y="67"/>
                  <a:pt x="172" y="68"/>
                </a:cubicBezTo>
                <a:cubicBezTo>
                  <a:pt x="174" y="69"/>
                  <a:pt x="175" y="73"/>
                  <a:pt x="176" y="75"/>
                </a:cubicBezTo>
                <a:cubicBezTo>
                  <a:pt x="177" y="77"/>
                  <a:pt x="180" y="81"/>
                  <a:pt x="181" y="82"/>
                </a:cubicBezTo>
                <a:cubicBezTo>
                  <a:pt x="182" y="83"/>
                  <a:pt x="185" y="83"/>
                  <a:pt x="185" y="84"/>
                </a:cubicBezTo>
                <a:cubicBezTo>
                  <a:pt x="186" y="84"/>
                  <a:pt x="186" y="86"/>
                  <a:pt x="187" y="87"/>
                </a:cubicBezTo>
                <a:cubicBezTo>
                  <a:pt x="188" y="89"/>
                  <a:pt x="191" y="93"/>
                  <a:pt x="193" y="94"/>
                </a:cubicBezTo>
                <a:cubicBezTo>
                  <a:pt x="195" y="95"/>
                  <a:pt x="199" y="98"/>
                  <a:pt x="201" y="97"/>
                </a:cubicBezTo>
                <a:cubicBezTo>
                  <a:pt x="203" y="97"/>
                  <a:pt x="204" y="93"/>
                  <a:pt x="205" y="92"/>
                </a:cubicBezTo>
                <a:cubicBezTo>
                  <a:pt x="206" y="90"/>
                  <a:pt x="207" y="85"/>
                  <a:pt x="209" y="84"/>
                </a:cubicBezTo>
                <a:cubicBezTo>
                  <a:pt x="211" y="82"/>
                  <a:pt x="216" y="82"/>
                  <a:pt x="218" y="81"/>
                </a:cubicBezTo>
                <a:cubicBezTo>
                  <a:pt x="221" y="80"/>
                  <a:pt x="226" y="76"/>
                  <a:pt x="229" y="75"/>
                </a:cubicBezTo>
                <a:cubicBezTo>
                  <a:pt x="231" y="74"/>
                  <a:pt x="236" y="73"/>
                  <a:pt x="238" y="74"/>
                </a:cubicBezTo>
                <a:cubicBezTo>
                  <a:pt x="241" y="74"/>
                  <a:pt x="245" y="79"/>
                  <a:pt x="246" y="81"/>
                </a:cubicBezTo>
                <a:cubicBezTo>
                  <a:pt x="247" y="83"/>
                  <a:pt x="246" y="89"/>
                  <a:pt x="248" y="91"/>
                </a:cubicBezTo>
                <a:cubicBezTo>
                  <a:pt x="250" y="93"/>
                  <a:pt x="258" y="92"/>
                  <a:pt x="259" y="95"/>
                </a:cubicBezTo>
                <a:cubicBezTo>
                  <a:pt x="260" y="96"/>
                  <a:pt x="260" y="100"/>
                  <a:pt x="259" y="102"/>
                </a:cubicBezTo>
                <a:cubicBezTo>
                  <a:pt x="259" y="103"/>
                  <a:pt x="257" y="104"/>
                  <a:pt x="257" y="105"/>
                </a:cubicBezTo>
                <a:cubicBezTo>
                  <a:pt x="256" y="108"/>
                  <a:pt x="256" y="113"/>
                  <a:pt x="257" y="115"/>
                </a:cubicBezTo>
                <a:cubicBezTo>
                  <a:pt x="257" y="118"/>
                  <a:pt x="259" y="124"/>
                  <a:pt x="260" y="126"/>
                </a:cubicBezTo>
                <a:cubicBezTo>
                  <a:pt x="261" y="129"/>
                  <a:pt x="263" y="135"/>
                  <a:pt x="264" y="137"/>
                </a:cubicBezTo>
                <a:cubicBezTo>
                  <a:pt x="267" y="140"/>
                  <a:pt x="273" y="146"/>
                  <a:pt x="276" y="145"/>
                </a:cubicBezTo>
                <a:cubicBezTo>
                  <a:pt x="278" y="145"/>
                  <a:pt x="280" y="140"/>
                  <a:pt x="282" y="139"/>
                </a:cubicBezTo>
                <a:cubicBezTo>
                  <a:pt x="284" y="139"/>
                  <a:pt x="286" y="141"/>
                  <a:pt x="288" y="141"/>
                </a:cubicBezTo>
                <a:cubicBezTo>
                  <a:pt x="290" y="141"/>
                  <a:pt x="293" y="138"/>
                  <a:pt x="295" y="139"/>
                </a:cubicBezTo>
                <a:cubicBezTo>
                  <a:pt x="296" y="139"/>
                  <a:pt x="298" y="141"/>
                  <a:pt x="299" y="141"/>
                </a:cubicBezTo>
                <a:cubicBezTo>
                  <a:pt x="302" y="143"/>
                  <a:pt x="308" y="144"/>
                  <a:pt x="311" y="145"/>
                </a:cubicBezTo>
                <a:cubicBezTo>
                  <a:pt x="313" y="145"/>
                  <a:pt x="318" y="145"/>
                  <a:pt x="319" y="146"/>
                </a:cubicBezTo>
                <a:cubicBezTo>
                  <a:pt x="321" y="148"/>
                  <a:pt x="322" y="153"/>
                  <a:pt x="322" y="155"/>
                </a:cubicBezTo>
                <a:cubicBezTo>
                  <a:pt x="322" y="157"/>
                  <a:pt x="322" y="162"/>
                  <a:pt x="321" y="164"/>
                </a:cubicBezTo>
                <a:cubicBezTo>
                  <a:pt x="321" y="166"/>
                  <a:pt x="319" y="169"/>
                  <a:pt x="319" y="171"/>
                </a:cubicBezTo>
                <a:cubicBezTo>
                  <a:pt x="318" y="173"/>
                  <a:pt x="320" y="177"/>
                  <a:pt x="320" y="179"/>
                </a:cubicBezTo>
                <a:cubicBezTo>
                  <a:pt x="321" y="181"/>
                  <a:pt x="319" y="185"/>
                  <a:pt x="320" y="187"/>
                </a:cubicBezTo>
                <a:cubicBezTo>
                  <a:pt x="321" y="189"/>
                  <a:pt x="326" y="192"/>
                  <a:pt x="329" y="191"/>
                </a:cubicBezTo>
                <a:cubicBezTo>
                  <a:pt x="330" y="191"/>
                  <a:pt x="331" y="187"/>
                  <a:pt x="331" y="185"/>
                </a:cubicBezTo>
                <a:cubicBezTo>
                  <a:pt x="332" y="183"/>
                  <a:pt x="331" y="177"/>
                  <a:pt x="333" y="175"/>
                </a:cubicBezTo>
                <a:cubicBezTo>
                  <a:pt x="334" y="174"/>
                  <a:pt x="338" y="174"/>
                  <a:pt x="340" y="175"/>
                </a:cubicBezTo>
                <a:cubicBezTo>
                  <a:pt x="342" y="175"/>
                  <a:pt x="343" y="178"/>
                  <a:pt x="345" y="178"/>
                </a:cubicBezTo>
                <a:cubicBezTo>
                  <a:pt x="346" y="179"/>
                  <a:pt x="350" y="179"/>
                  <a:pt x="351" y="180"/>
                </a:cubicBezTo>
                <a:cubicBezTo>
                  <a:pt x="352" y="181"/>
                  <a:pt x="352" y="184"/>
                  <a:pt x="353" y="185"/>
                </a:cubicBezTo>
                <a:cubicBezTo>
                  <a:pt x="355" y="186"/>
                  <a:pt x="361" y="186"/>
                  <a:pt x="363" y="185"/>
                </a:cubicBezTo>
                <a:cubicBezTo>
                  <a:pt x="364" y="184"/>
                  <a:pt x="363" y="180"/>
                  <a:pt x="364" y="179"/>
                </a:cubicBezTo>
                <a:cubicBezTo>
                  <a:pt x="365" y="178"/>
                  <a:pt x="368" y="176"/>
                  <a:pt x="369" y="175"/>
                </a:cubicBezTo>
                <a:cubicBezTo>
                  <a:pt x="372" y="175"/>
                  <a:pt x="376" y="177"/>
                  <a:pt x="378" y="178"/>
                </a:cubicBezTo>
                <a:cubicBezTo>
                  <a:pt x="380" y="178"/>
                  <a:pt x="384" y="181"/>
                  <a:pt x="385" y="183"/>
                </a:cubicBezTo>
                <a:cubicBezTo>
                  <a:pt x="386" y="184"/>
                  <a:pt x="385" y="188"/>
                  <a:pt x="385" y="189"/>
                </a:cubicBezTo>
                <a:cubicBezTo>
                  <a:pt x="386" y="191"/>
                  <a:pt x="388" y="193"/>
                  <a:pt x="390" y="194"/>
                </a:cubicBezTo>
                <a:cubicBezTo>
                  <a:pt x="391" y="195"/>
                  <a:pt x="394" y="194"/>
                  <a:pt x="396" y="194"/>
                </a:cubicBezTo>
                <a:cubicBezTo>
                  <a:pt x="399" y="194"/>
                  <a:pt x="406" y="194"/>
                  <a:pt x="407" y="19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6" name="Freeform 14"/>
          <p:cNvSpPr>
            <a:spLocks/>
          </p:cNvSpPr>
          <p:nvPr/>
        </p:nvSpPr>
        <p:spPr bwMode="auto">
          <a:xfrm>
            <a:off x="7341526" y="3821699"/>
            <a:ext cx="113827" cy="72237"/>
          </a:xfrm>
          <a:custGeom>
            <a:avLst/>
            <a:gdLst/>
            <a:ahLst/>
            <a:cxnLst>
              <a:cxn ang="0">
                <a:pos x="48" y="23"/>
              </a:cxn>
              <a:cxn ang="0">
                <a:pos x="48" y="29"/>
              </a:cxn>
              <a:cxn ang="0">
                <a:pos x="42" y="31"/>
              </a:cxn>
              <a:cxn ang="0">
                <a:pos x="36" y="27"/>
              </a:cxn>
              <a:cxn ang="0">
                <a:pos x="29" y="26"/>
              </a:cxn>
              <a:cxn ang="0">
                <a:pos x="25" y="22"/>
              </a:cxn>
              <a:cxn ang="0">
                <a:pos x="18" y="19"/>
              </a:cxn>
              <a:cxn ang="0">
                <a:pos x="12" y="19"/>
              </a:cxn>
              <a:cxn ang="0">
                <a:pos x="4" y="16"/>
              </a:cxn>
              <a:cxn ang="0">
                <a:pos x="1" y="10"/>
              </a:cxn>
              <a:cxn ang="0">
                <a:pos x="1" y="3"/>
              </a:cxn>
              <a:cxn ang="0">
                <a:pos x="8" y="1"/>
              </a:cxn>
              <a:cxn ang="0">
                <a:pos x="15" y="1"/>
              </a:cxn>
              <a:cxn ang="0">
                <a:pos x="17" y="8"/>
              </a:cxn>
              <a:cxn ang="0">
                <a:pos x="25" y="9"/>
              </a:cxn>
              <a:cxn ang="0">
                <a:pos x="32" y="12"/>
              </a:cxn>
              <a:cxn ang="0">
                <a:pos x="36" y="16"/>
              </a:cxn>
              <a:cxn ang="0">
                <a:pos x="43" y="16"/>
              </a:cxn>
              <a:cxn ang="0">
                <a:pos x="47" y="19"/>
              </a:cxn>
              <a:cxn ang="0">
                <a:pos x="48" y="23"/>
              </a:cxn>
            </a:cxnLst>
            <a:rect l="0" t="0" r="r" b="b"/>
            <a:pathLst>
              <a:path w="49" h="31">
                <a:moveTo>
                  <a:pt x="48" y="23"/>
                </a:moveTo>
                <a:cubicBezTo>
                  <a:pt x="48" y="25"/>
                  <a:pt x="49" y="27"/>
                  <a:pt x="48" y="29"/>
                </a:cubicBezTo>
                <a:cubicBezTo>
                  <a:pt x="47" y="30"/>
                  <a:pt x="44" y="31"/>
                  <a:pt x="42" y="31"/>
                </a:cubicBezTo>
                <a:cubicBezTo>
                  <a:pt x="40" y="31"/>
                  <a:pt x="37" y="28"/>
                  <a:pt x="36" y="27"/>
                </a:cubicBezTo>
                <a:cubicBezTo>
                  <a:pt x="34" y="27"/>
                  <a:pt x="30" y="27"/>
                  <a:pt x="29" y="26"/>
                </a:cubicBezTo>
                <a:cubicBezTo>
                  <a:pt x="27" y="26"/>
                  <a:pt x="26" y="23"/>
                  <a:pt x="25" y="22"/>
                </a:cubicBezTo>
                <a:cubicBezTo>
                  <a:pt x="23" y="21"/>
                  <a:pt x="20" y="19"/>
                  <a:pt x="18" y="19"/>
                </a:cubicBezTo>
                <a:cubicBezTo>
                  <a:pt x="16" y="19"/>
                  <a:pt x="14" y="19"/>
                  <a:pt x="12" y="19"/>
                </a:cubicBezTo>
                <a:cubicBezTo>
                  <a:pt x="10" y="19"/>
                  <a:pt x="6" y="17"/>
                  <a:pt x="4" y="16"/>
                </a:cubicBezTo>
                <a:cubicBezTo>
                  <a:pt x="3" y="15"/>
                  <a:pt x="1" y="12"/>
                  <a:pt x="1" y="10"/>
                </a:cubicBezTo>
                <a:cubicBezTo>
                  <a:pt x="0" y="9"/>
                  <a:pt x="0" y="4"/>
                  <a:pt x="1" y="3"/>
                </a:cubicBezTo>
                <a:cubicBezTo>
                  <a:pt x="2" y="1"/>
                  <a:pt x="6" y="1"/>
                  <a:pt x="8" y="1"/>
                </a:cubicBezTo>
                <a:cubicBezTo>
                  <a:pt x="10" y="1"/>
                  <a:pt x="14" y="0"/>
                  <a:pt x="15" y="1"/>
                </a:cubicBezTo>
                <a:cubicBezTo>
                  <a:pt x="16" y="2"/>
                  <a:pt x="16" y="7"/>
                  <a:pt x="17" y="8"/>
                </a:cubicBezTo>
                <a:cubicBezTo>
                  <a:pt x="19" y="9"/>
                  <a:pt x="23" y="9"/>
                  <a:pt x="25" y="9"/>
                </a:cubicBezTo>
                <a:cubicBezTo>
                  <a:pt x="26" y="10"/>
                  <a:pt x="30" y="11"/>
                  <a:pt x="32" y="12"/>
                </a:cubicBezTo>
                <a:cubicBezTo>
                  <a:pt x="33" y="12"/>
                  <a:pt x="34" y="15"/>
                  <a:pt x="36" y="16"/>
                </a:cubicBezTo>
                <a:cubicBezTo>
                  <a:pt x="37" y="17"/>
                  <a:pt x="41" y="16"/>
                  <a:pt x="43" y="16"/>
                </a:cubicBezTo>
                <a:cubicBezTo>
                  <a:pt x="44" y="16"/>
                  <a:pt x="46" y="18"/>
                  <a:pt x="47" y="19"/>
                </a:cubicBezTo>
                <a:cubicBezTo>
                  <a:pt x="48" y="20"/>
                  <a:pt x="48" y="22"/>
                  <a:pt x="48" y="2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7" name="Freeform 15"/>
          <p:cNvSpPr>
            <a:spLocks/>
          </p:cNvSpPr>
          <p:nvPr/>
        </p:nvSpPr>
        <p:spPr bwMode="auto">
          <a:xfrm>
            <a:off x="7389683" y="3942092"/>
            <a:ext cx="80993" cy="129150"/>
          </a:xfrm>
          <a:custGeom>
            <a:avLst/>
            <a:gdLst/>
            <a:ahLst/>
            <a:cxnLst>
              <a:cxn ang="0">
                <a:pos x="35" y="34"/>
              </a:cxn>
              <a:cxn ang="0">
                <a:pos x="35" y="39"/>
              </a:cxn>
              <a:cxn ang="0">
                <a:pos x="34" y="44"/>
              </a:cxn>
              <a:cxn ang="0">
                <a:pos x="34" y="48"/>
              </a:cxn>
              <a:cxn ang="0">
                <a:pos x="33" y="52"/>
              </a:cxn>
              <a:cxn ang="0">
                <a:pos x="31" y="55"/>
              </a:cxn>
              <a:cxn ang="0">
                <a:pos x="29" y="55"/>
              </a:cxn>
              <a:cxn ang="0">
                <a:pos x="25" y="50"/>
              </a:cxn>
              <a:cxn ang="0">
                <a:pos x="25" y="43"/>
              </a:cxn>
              <a:cxn ang="0">
                <a:pos x="20" y="41"/>
              </a:cxn>
              <a:cxn ang="0">
                <a:pos x="18" y="35"/>
              </a:cxn>
              <a:cxn ang="0">
                <a:pos x="12" y="29"/>
              </a:cxn>
              <a:cxn ang="0">
                <a:pos x="5" y="27"/>
              </a:cxn>
              <a:cxn ang="0">
                <a:pos x="4" y="20"/>
              </a:cxn>
              <a:cxn ang="0">
                <a:pos x="5" y="14"/>
              </a:cxn>
              <a:cxn ang="0">
                <a:pos x="0" y="8"/>
              </a:cxn>
              <a:cxn ang="0">
                <a:pos x="4" y="0"/>
              </a:cxn>
              <a:cxn ang="0">
                <a:pos x="9" y="0"/>
              </a:cxn>
              <a:cxn ang="0">
                <a:pos x="12" y="6"/>
              </a:cxn>
              <a:cxn ang="0">
                <a:pos x="16" y="11"/>
              </a:cxn>
              <a:cxn ang="0">
                <a:pos x="22" y="12"/>
              </a:cxn>
              <a:cxn ang="0">
                <a:pos x="28" y="18"/>
              </a:cxn>
              <a:cxn ang="0">
                <a:pos x="28" y="25"/>
              </a:cxn>
              <a:cxn ang="0">
                <a:pos x="32" y="28"/>
              </a:cxn>
              <a:cxn ang="0">
                <a:pos x="35" y="34"/>
              </a:cxn>
            </a:cxnLst>
            <a:rect l="0" t="0" r="r" b="b"/>
            <a:pathLst>
              <a:path w="35" h="56">
                <a:moveTo>
                  <a:pt x="35" y="34"/>
                </a:moveTo>
                <a:cubicBezTo>
                  <a:pt x="35" y="35"/>
                  <a:pt x="35" y="38"/>
                  <a:pt x="35" y="39"/>
                </a:cubicBezTo>
                <a:cubicBezTo>
                  <a:pt x="35" y="40"/>
                  <a:pt x="34" y="43"/>
                  <a:pt x="34" y="44"/>
                </a:cubicBezTo>
                <a:cubicBezTo>
                  <a:pt x="33" y="45"/>
                  <a:pt x="34" y="47"/>
                  <a:pt x="34" y="48"/>
                </a:cubicBezTo>
                <a:cubicBezTo>
                  <a:pt x="33" y="49"/>
                  <a:pt x="33" y="51"/>
                  <a:pt x="33" y="52"/>
                </a:cubicBezTo>
                <a:cubicBezTo>
                  <a:pt x="33" y="53"/>
                  <a:pt x="32" y="55"/>
                  <a:pt x="31" y="55"/>
                </a:cubicBezTo>
                <a:cubicBezTo>
                  <a:pt x="31" y="56"/>
                  <a:pt x="29" y="56"/>
                  <a:pt x="29" y="55"/>
                </a:cubicBezTo>
                <a:cubicBezTo>
                  <a:pt x="27" y="55"/>
                  <a:pt x="25" y="51"/>
                  <a:pt x="25" y="50"/>
                </a:cubicBezTo>
                <a:cubicBezTo>
                  <a:pt x="24" y="48"/>
                  <a:pt x="26" y="45"/>
                  <a:pt x="25" y="43"/>
                </a:cubicBezTo>
                <a:cubicBezTo>
                  <a:pt x="24" y="42"/>
                  <a:pt x="21" y="42"/>
                  <a:pt x="20" y="41"/>
                </a:cubicBezTo>
                <a:cubicBezTo>
                  <a:pt x="19" y="40"/>
                  <a:pt x="18" y="37"/>
                  <a:pt x="18" y="35"/>
                </a:cubicBezTo>
                <a:cubicBezTo>
                  <a:pt x="16" y="33"/>
                  <a:pt x="13" y="30"/>
                  <a:pt x="12" y="29"/>
                </a:cubicBezTo>
                <a:cubicBezTo>
                  <a:pt x="10" y="28"/>
                  <a:pt x="6" y="28"/>
                  <a:pt x="5" y="27"/>
                </a:cubicBezTo>
                <a:cubicBezTo>
                  <a:pt x="4" y="26"/>
                  <a:pt x="3" y="22"/>
                  <a:pt x="4" y="20"/>
                </a:cubicBezTo>
                <a:cubicBezTo>
                  <a:pt x="4" y="18"/>
                  <a:pt x="6" y="14"/>
                  <a:pt x="5" y="14"/>
                </a:cubicBezTo>
                <a:cubicBezTo>
                  <a:pt x="5" y="14"/>
                  <a:pt x="1" y="10"/>
                  <a:pt x="0" y="8"/>
                </a:cubicBezTo>
                <a:cubicBezTo>
                  <a:pt x="0" y="6"/>
                  <a:pt x="2" y="1"/>
                  <a:pt x="4" y="0"/>
                </a:cubicBezTo>
                <a:cubicBezTo>
                  <a:pt x="5" y="0"/>
                  <a:pt x="8" y="0"/>
                  <a:pt x="9" y="0"/>
                </a:cubicBezTo>
                <a:cubicBezTo>
                  <a:pt x="10" y="1"/>
                  <a:pt x="11" y="4"/>
                  <a:pt x="12" y="6"/>
                </a:cubicBezTo>
                <a:cubicBezTo>
                  <a:pt x="13" y="7"/>
                  <a:pt x="14" y="10"/>
                  <a:pt x="16" y="11"/>
                </a:cubicBezTo>
                <a:cubicBezTo>
                  <a:pt x="17" y="11"/>
                  <a:pt x="20" y="12"/>
                  <a:pt x="22" y="12"/>
                </a:cubicBezTo>
                <a:cubicBezTo>
                  <a:pt x="23" y="13"/>
                  <a:pt x="27" y="16"/>
                  <a:pt x="28" y="18"/>
                </a:cubicBezTo>
                <a:cubicBezTo>
                  <a:pt x="28" y="19"/>
                  <a:pt x="27" y="23"/>
                  <a:pt x="28" y="25"/>
                </a:cubicBezTo>
                <a:cubicBezTo>
                  <a:pt x="28" y="26"/>
                  <a:pt x="31" y="27"/>
                  <a:pt x="32" y="28"/>
                </a:cubicBezTo>
                <a:cubicBezTo>
                  <a:pt x="33" y="29"/>
                  <a:pt x="34" y="32"/>
                  <a:pt x="35" y="34"/>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8" name="Freeform 16"/>
          <p:cNvSpPr>
            <a:spLocks/>
          </p:cNvSpPr>
          <p:nvPr/>
        </p:nvSpPr>
        <p:spPr bwMode="auto">
          <a:xfrm>
            <a:off x="7442219" y="3355447"/>
            <a:ext cx="947827" cy="1127322"/>
          </a:xfrm>
          <a:custGeom>
            <a:avLst/>
            <a:gdLst/>
            <a:ahLst/>
            <a:cxnLst>
              <a:cxn ang="0">
                <a:pos x="301" y="361"/>
              </a:cxn>
              <a:cxn ang="0">
                <a:pos x="289" y="386"/>
              </a:cxn>
              <a:cxn ang="0">
                <a:pos x="257" y="409"/>
              </a:cxn>
              <a:cxn ang="0">
                <a:pos x="247" y="435"/>
              </a:cxn>
              <a:cxn ang="0">
                <a:pos x="229" y="459"/>
              </a:cxn>
              <a:cxn ang="0">
                <a:pos x="207" y="467"/>
              </a:cxn>
              <a:cxn ang="0">
                <a:pos x="192" y="487"/>
              </a:cxn>
              <a:cxn ang="0">
                <a:pos x="164" y="487"/>
              </a:cxn>
              <a:cxn ang="0">
                <a:pos x="145" y="472"/>
              </a:cxn>
              <a:cxn ang="0">
                <a:pos x="134" y="454"/>
              </a:cxn>
              <a:cxn ang="0">
                <a:pos x="109" y="439"/>
              </a:cxn>
              <a:cxn ang="0">
                <a:pos x="92" y="433"/>
              </a:cxn>
              <a:cxn ang="0">
                <a:pos x="74" y="395"/>
              </a:cxn>
              <a:cxn ang="0">
                <a:pos x="40" y="362"/>
              </a:cxn>
              <a:cxn ang="0">
                <a:pos x="8" y="345"/>
              </a:cxn>
              <a:cxn ang="0">
                <a:pos x="10" y="314"/>
              </a:cxn>
              <a:cxn ang="0">
                <a:pos x="24" y="294"/>
              </a:cxn>
              <a:cxn ang="0">
                <a:pos x="26" y="272"/>
              </a:cxn>
              <a:cxn ang="0">
                <a:pos x="34" y="257"/>
              </a:cxn>
              <a:cxn ang="0">
                <a:pos x="24" y="239"/>
              </a:cxn>
              <a:cxn ang="0">
                <a:pos x="13" y="218"/>
              </a:cxn>
              <a:cxn ang="0">
                <a:pos x="29" y="202"/>
              </a:cxn>
              <a:cxn ang="0">
                <a:pos x="45" y="188"/>
              </a:cxn>
              <a:cxn ang="0">
                <a:pos x="61" y="194"/>
              </a:cxn>
              <a:cxn ang="0">
                <a:pos x="81" y="199"/>
              </a:cxn>
              <a:cxn ang="0">
                <a:pos x="108" y="192"/>
              </a:cxn>
              <a:cxn ang="0">
                <a:pos x="114" y="179"/>
              </a:cxn>
              <a:cxn ang="0">
                <a:pos x="110" y="168"/>
              </a:cxn>
              <a:cxn ang="0">
                <a:pos x="111" y="142"/>
              </a:cxn>
              <a:cxn ang="0">
                <a:pos x="107" y="112"/>
              </a:cxn>
              <a:cxn ang="0">
                <a:pos x="94" y="90"/>
              </a:cxn>
              <a:cxn ang="0">
                <a:pos x="87" y="74"/>
              </a:cxn>
              <a:cxn ang="0">
                <a:pos x="74" y="47"/>
              </a:cxn>
              <a:cxn ang="0">
                <a:pos x="68" y="29"/>
              </a:cxn>
              <a:cxn ang="0">
                <a:pos x="86" y="39"/>
              </a:cxn>
              <a:cxn ang="0">
                <a:pos x="117" y="35"/>
              </a:cxn>
              <a:cxn ang="0">
                <a:pos x="135" y="17"/>
              </a:cxn>
              <a:cxn ang="0">
                <a:pos x="159" y="15"/>
              </a:cxn>
              <a:cxn ang="0">
                <a:pos x="190" y="15"/>
              </a:cxn>
              <a:cxn ang="0">
                <a:pos x="204" y="25"/>
              </a:cxn>
              <a:cxn ang="0">
                <a:pos x="216" y="1"/>
              </a:cxn>
              <a:cxn ang="0">
                <a:pos x="233" y="6"/>
              </a:cxn>
              <a:cxn ang="0">
                <a:pos x="257" y="26"/>
              </a:cxn>
              <a:cxn ang="0">
                <a:pos x="269" y="57"/>
              </a:cxn>
              <a:cxn ang="0">
                <a:pos x="294" y="54"/>
              </a:cxn>
              <a:cxn ang="0">
                <a:pos x="311" y="41"/>
              </a:cxn>
              <a:cxn ang="0">
                <a:pos x="333" y="72"/>
              </a:cxn>
              <a:cxn ang="0">
                <a:pos x="361" y="109"/>
              </a:cxn>
              <a:cxn ang="0">
                <a:pos x="376" y="146"/>
              </a:cxn>
              <a:cxn ang="0">
                <a:pos x="402" y="163"/>
              </a:cxn>
              <a:cxn ang="0">
                <a:pos x="405" y="188"/>
              </a:cxn>
              <a:cxn ang="0">
                <a:pos x="390" y="196"/>
              </a:cxn>
              <a:cxn ang="0">
                <a:pos x="363" y="217"/>
              </a:cxn>
              <a:cxn ang="0">
                <a:pos x="342" y="234"/>
              </a:cxn>
              <a:cxn ang="0">
                <a:pos x="344" y="272"/>
              </a:cxn>
              <a:cxn ang="0">
                <a:pos x="355" y="295"/>
              </a:cxn>
              <a:cxn ang="0">
                <a:pos x="341" y="324"/>
              </a:cxn>
              <a:cxn ang="0">
                <a:pos x="320" y="334"/>
              </a:cxn>
            </a:cxnLst>
            <a:rect l="0" t="0" r="r" b="b"/>
            <a:pathLst>
              <a:path w="410" h="488">
                <a:moveTo>
                  <a:pt x="310" y="350"/>
                </a:moveTo>
                <a:cubicBezTo>
                  <a:pt x="309" y="351"/>
                  <a:pt x="308" y="352"/>
                  <a:pt x="307" y="352"/>
                </a:cubicBezTo>
                <a:cubicBezTo>
                  <a:pt x="306" y="353"/>
                  <a:pt x="303" y="353"/>
                  <a:pt x="302" y="354"/>
                </a:cubicBezTo>
                <a:cubicBezTo>
                  <a:pt x="301" y="355"/>
                  <a:pt x="302" y="360"/>
                  <a:pt x="301" y="361"/>
                </a:cubicBezTo>
                <a:cubicBezTo>
                  <a:pt x="300" y="363"/>
                  <a:pt x="296" y="363"/>
                  <a:pt x="294" y="364"/>
                </a:cubicBezTo>
                <a:cubicBezTo>
                  <a:pt x="293" y="365"/>
                  <a:pt x="291" y="367"/>
                  <a:pt x="291" y="368"/>
                </a:cubicBezTo>
                <a:cubicBezTo>
                  <a:pt x="290" y="370"/>
                  <a:pt x="292" y="375"/>
                  <a:pt x="292" y="377"/>
                </a:cubicBezTo>
                <a:cubicBezTo>
                  <a:pt x="292" y="380"/>
                  <a:pt x="290" y="384"/>
                  <a:pt x="289" y="386"/>
                </a:cubicBezTo>
                <a:cubicBezTo>
                  <a:pt x="287" y="388"/>
                  <a:pt x="282" y="391"/>
                  <a:pt x="280" y="393"/>
                </a:cubicBezTo>
                <a:cubicBezTo>
                  <a:pt x="278" y="394"/>
                  <a:pt x="276" y="399"/>
                  <a:pt x="274" y="400"/>
                </a:cubicBezTo>
                <a:cubicBezTo>
                  <a:pt x="272" y="401"/>
                  <a:pt x="269" y="401"/>
                  <a:pt x="267" y="402"/>
                </a:cubicBezTo>
                <a:cubicBezTo>
                  <a:pt x="264" y="404"/>
                  <a:pt x="260" y="408"/>
                  <a:pt x="257" y="409"/>
                </a:cubicBezTo>
                <a:cubicBezTo>
                  <a:pt x="256" y="410"/>
                  <a:pt x="253" y="411"/>
                  <a:pt x="253" y="412"/>
                </a:cubicBezTo>
                <a:cubicBezTo>
                  <a:pt x="251" y="414"/>
                  <a:pt x="252" y="419"/>
                  <a:pt x="251" y="421"/>
                </a:cubicBezTo>
                <a:cubicBezTo>
                  <a:pt x="250" y="423"/>
                  <a:pt x="246" y="425"/>
                  <a:pt x="245" y="427"/>
                </a:cubicBezTo>
                <a:cubicBezTo>
                  <a:pt x="245" y="429"/>
                  <a:pt x="247" y="433"/>
                  <a:pt x="247" y="435"/>
                </a:cubicBezTo>
                <a:cubicBezTo>
                  <a:pt x="247" y="438"/>
                  <a:pt x="248" y="443"/>
                  <a:pt x="246" y="445"/>
                </a:cubicBezTo>
                <a:cubicBezTo>
                  <a:pt x="245" y="446"/>
                  <a:pt x="243" y="445"/>
                  <a:pt x="242" y="446"/>
                </a:cubicBezTo>
                <a:cubicBezTo>
                  <a:pt x="240" y="447"/>
                  <a:pt x="237" y="450"/>
                  <a:pt x="236" y="451"/>
                </a:cubicBezTo>
                <a:cubicBezTo>
                  <a:pt x="234" y="453"/>
                  <a:pt x="231" y="457"/>
                  <a:pt x="229" y="459"/>
                </a:cubicBezTo>
                <a:cubicBezTo>
                  <a:pt x="227" y="460"/>
                  <a:pt x="224" y="461"/>
                  <a:pt x="222" y="462"/>
                </a:cubicBezTo>
                <a:cubicBezTo>
                  <a:pt x="220" y="462"/>
                  <a:pt x="214" y="460"/>
                  <a:pt x="213" y="462"/>
                </a:cubicBezTo>
                <a:cubicBezTo>
                  <a:pt x="212" y="462"/>
                  <a:pt x="213" y="464"/>
                  <a:pt x="213" y="464"/>
                </a:cubicBezTo>
                <a:cubicBezTo>
                  <a:pt x="212" y="466"/>
                  <a:pt x="208" y="466"/>
                  <a:pt x="207" y="467"/>
                </a:cubicBezTo>
                <a:cubicBezTo>
                  <a:pt x="206" y="468"/>
                  <a:pt x="203" y="470"/>
                  <a:pt x="202" y="471"/>
                </a:cubicBezTo>
                <a:cubicBezTo>
                  <a:pt x="201" y="473"/>
                  <a:pt x="203" y="477"/>
                  <a:pt x="202" y="479"/>
                </a:cubicBezTo>
                <a:cubicBezTo>
                  <a:pt x="202" y="480"/>
                  <a:pt x="199" y="482"/>
                  <a:pt x="198" y="482"/>
                </a:cubicBezTo>
                <a:cubicBezTo>
                  <a:pt x="196" y="484"/>
                  <a:pt x="194" y="488"/>
                  <a:pt x="192" y="487"/>
                </a:cubicBezTo>
                <a:cubicBezTo>
                  <a:pt x="190" y="487"/>
                  <a:pt x="190" y="482"/>
                  <a:pt x="188" y="481"/>
                </a:cubicBezTo>
                <a:cubicBezTo>
                  <a:pt x="185" y="481"/>
                  <a:pt x="182" y="487"/>
                  <a:pt x="179" y="487"/>
                </a:cubicBezTo>
                <a:cubicBezTo>
                  <a:pt x="177" y="488"/>
                  <a:pt x="172" y="487"/>
                  <a:pt x="170" y="487"/>
                </a:cubicBezTo>
                <a:cubicBezTo>
                  <a:pt x="168" y="487"/>
                  <a:pt x="165" y="488"/>
                  <a:pt x="164" y="487"/>
                </a:cubicBezTo>
                <a:cubicBezTo>
                  <a:pt x="163" y="487"/>
                  <a:pt x="162" y="483"/>
                  <a:pt x="161" y="482"/>
                </a:cubicBezTo>
                <a:cubicBezTo>
                  <a:pt x="160" y="481"/>
                  <a:pt x="156" y="480"/>
                  <a:pt x="155" y="479"/>
                </a:cubicBezTo>
                <a:cubicBezTo>
                  <a:pt x="154" y="478"/>
                  <a:pt x="154" y="475"/>
                  <a:pt x="153" y="474"/>
                </a:cubicBezTo>
                <a:cubicBezTo>
                  <a:pt x="151" y="473"/>
                  <a:pt x="147" y="472"/>
                  <a:pt x="145" y="472"/>
                </a:cubicBezTo>
                <a:cubicBezTo>
                  <a:pt x="143" y="472"/>
                  <a:pt x="138" y="475"/>
                  <a:pt x="136" y="474"/>
                </a:cubicBezTo>
                <a:cubicBezTo>
                  <a:pt x="134" y="473"/>
                  <a:pt x="135" y="468"/>
                  <a:pt x="134" y="466"/>
                </a:cubicBezTo>
                <a:cubicBezTo>
                  <a:pt x="134" y="464"/>
                  <a:pt x="130" y="462"/>
                  <a:pt x="130" y="460"/>
                </a:cubicBezTo>
                <a:cubicBezTo>
                  <a:pt x="130" y="458"/>
                  <a:pt x="134" y="456"/>
                  <a:pt x="134" y="454"/>
                </a:cubicBezTo>
                <a:cubicBezTo>
                  <a:pt x="135" y="452"/>
                  <a:pt x="135" y="449"/>
                  <a:pt x="134" y="447"/>
                </a:cubicBezTo>
                <a:cubicBezTo>
                  <a:pt x="133" y="445"/>
                  <a:pt x="129" y="442"/>
                  <a:pt x="127" y="442"/>
                </a:cubicBezTo>
                <a:cubicBezTo>
                  <a:pt x="125" y="441"/>
                  <a:pt x="119" y="442"/>
                  <a:pt x="117" y="442"/>
                </a:cubicBezTo>
                <a:cubicBezTo>
                  <a:pt x="115" y="441"/>
                  <a:pt x="110" y="441"/>
                  <a:pt x="109" y="439"/>
                </a:cubicBezTo>
                <a:cubicBezTo>
                  <a:pt x="108" y="438"/>
                  <a:pt x="109" y="434"/>
                  <a:pt x="109" y="433"/>
                </a:cubicBezTo>
                <a:cubicBezTo>
                  <a:pt x="108" y="432"/>
                  <a:pt x="106" y="431"/>
                  <a:pt x="105" y="430"/>
                </a:cubicBezTo>
                <a:cubicBezTo>
                  <a:pt x="104" y="430"/>
                  <a:pt x="101" y="434"/>
                  <a:pt x="100" y="434"/>
                </a:cubicBezTo>
                <a:cubicBezTo>
                  <a:pt x="98" y="434"/>
                  <a:pt x="94" y="432"/>
                  <a:pt x="92" y="433"/>
                </a:cubicBezTo>
                <a:cubicBezTo>
                  <a:pt x="91" y="433"/>
                  <a:pt x="87" y="434"/>
                  <a:pt x="85" y="435"/>
                </a:cubicBezTo>
                <a:cubicBezTo>
                  <a:pt x="84" y="431"/>
                  <a:pt x="83" y="426"/>
                  <a:pt x="82" y="423"/>
                </a:cubicBezTo>
                <a:cubicBezTo>
                  <a:pt x="81" y="419"/>
                  <a:pt x="82" y="411"/>
                  <a:pt x="81" y="408"/>
                </a:cubicBezTo>
                <a:cubicBezTo>
                  <a:pt x="80" y="404"/>
                  <a:pt x="76" y="398"/>
                  <a:pt x="74" y="395"/>
                </a:cubicBezTo>
                <a:cubicBezTo>
                  <a:pt x="73" y="392"/>
                  <a:pt x="69" y="385"/>
                  <a:pt x="66" y="383"/>
                </a:cubicBezTo>
                <a:cubicBezTo>
                  <a:pt x="64" y="381"/>
                  <a:pt x="59" y="380"/>
                  <a:pt x="57" y="379"/>
                </a:cubicBezTo>
                <a:cubicBezTo>
                  <a:pt x="54" y="378"/>
                  <a:pt x="48" y="376"/>
                  <a:pt x="46" y="374"/>
                </a:cubicBezTo>
                <a:cubicBezTo>
                  <a:pt x="44" y="371"/>
                  <a:pt x="42" y="365"/>
                  <a:pt x="40" y="362"/>
                </a:cubicBezTo>
                <a:cubicBezTo>
                  <a:pt x="38" y="361"/>
                  <a:pt x="34" y="358"/>
                  <a:pt x="32" y="357"/>
                </a:cubicBezTo>
                <a:cubicBezTo>
                  <a:pt x="30" y="356"/>
                  <a:pt x="25" y="354"/>
                  <a:pt x="23" y="352"/>
                </a:cubicBezTo>
                <a:cubicBezTo>
                  <a:pt x="21" y="351"/>
                  <a:pt x="19" y="346"/>
                  <a:pt x="17" y="345"/>
                </a:cubicBezTo>
                <a:cubicBezTo>
                  <a:pt x="15" y="344"/>
                  <a:pt x="10" y="345"/>
                  <a:pt x="8" y="345"/>
                </a:cubicBezTo>
                <a:cubicBezTo>
                  <a:pt x="6" y="344"/>
                  <a:pt x="3" y="340"/>
                  <a:pt x="2" y="338"/>
                </a:cubicBezTo>
                <a:cubicBezTo>
                  <a:pt x="2" y="337"/>
                  <a:pt x="1" y="334"/>
                  <a:pt x="1" y="332"/>
                </a:cubicBezTo>
                <a:cubicBezTo>
                  <a:pt x="1" y="329"/>
                  <a:pt x="0" y="323"/>
                  <a:pt x="1" y="321"/>
                </a:cubicBezTo>
                <a:cubicBezTo>
                  <a:pt x="2" y="318"/>
                  <a:pt x="8" y="316"/>
                  <a:pt x="10" y="314"/>
                </a:cubicBezTo>
                <a:cubicBezTo>
                  <a:pt x="10" y="313"/>
                  <a:pt x="11" y="310"/>
                  <a:pt x="12" y="309"/>
                </a:cubicBezTo>
                <a:cubicBezTo>
                  <a:pt x="13" y="308"/>
                  <a:pt x="15" y="307"/>
                  <a:pt x="16" y="306"/>
                </a:cubicBezTo>
                <a:cubicBezTo>
                  <a:pt x="17" y="304"/>
                  <a:pt x="19" y="301"/>
                  <a:pt x="21" y="299"/>
                </a:cubicBezTo>
                <a:cubicBezTo>
                  <a:pt x="22" y="298"/>
                  <a:pt x="23" y="295"/>
                  <a:pt x="24" y="294"/>
                </a:cubicBezTo>
                <a:cubicBezTo>
                  <a:pt x="25" y="294"/>
                  <a:pt x="28" y="293"/>
                  <a:pt x="29" y="292"/>
                </a:cubicBezTo>
                <a:cubicBezTo>
                  <a:pt x="30" y="291"/>
                  <a:pt x="29" y="287"/>
                  <a:pt x="29" y="285"/>
                </a:cubicBezTo>
                <a:cubicBezTo>
                  <a:pt x="29" y="283"/>
                  <a:pt x="28" y="278"/>
                  <a:pt x="28" y="276"/>
                </a:cubicBezTo>
                <a:cubicBezTo>
                  <a:pt x="27" y="275"/>
                  <a:pt x="26" y="273"/>
                  <a:pt x="26" y="272"/>
                </a:cubicBezTo>
                <a:cubicBezTo>
                  <a:pt x="27" y="271"/>
                  <a:pt x="28" y="269"/>
                  <a:pt x="28" y="269"/>
                </a:cubicBezTo>
                <a:cubicBezTo>
                  <a:pt x="29" y="269"/>
                  <a:pt x="31" y="269"/>
                  <a:pt x="32" y="269"/>
                </a:cubicBezTo>
                <a:cubicBezTo>
                  <a:pt x="33" y="268"/>
                  <a:pt x="34" y="267"/>
                  <a:pt x="35" y="266"/>
                </a:cubicBezTo>
                <a:cubicBezTo>
                  <a:pt x="35" y="263"/>
                  <a:pt x="35" y="259"/>
                  <a:pt x="34" y="257"/>
                </a:cubicBezTo>
                <a:cubicBezTo>
                  <a:pt x="34" y="256"/>
                  <a:pt x="32" y="256"/>
                  <a:pt x="31" y="255"/>
                </a:cubicBezTo>
                <a:cubicBezTo>
                  <a:pt x="31" y="253"/>
                  <a:pt x="32" y="250"/>
                  <a:pt x="31" y="248"/>
                </a:cubicBezTo>
                <a:cubicBezTo>
                  <a:pt x="30" y="247"/>
                  <a:pt x="25" y="246"/>
                  <a:pt x="24" y="245"/>
                </a:cubicBezTo>
                <a:cubicBezTo>
                  <a:pt x="23" y="243"/>
                  <a:pt x="25" y="240"/>
                  <a:pt x="24" y="239"/>
                </a:cubicBezTo>
                <a:cubicBezTo>
                  <a:pt x="23" y="238"/>
                  <a:pt x="22" y="238"/>
                  <a:pt x="21" y="238"/>
                </a:cubicBezTo>
                <a:cubicBezTo>
                  <a:pt x="19" y="238"/>
                  <a:pt x="13" y="237"/>
                  <a:pt x="12" y="235"/>
                </a:cubicBezTo>
                <a:cubicBezTo>
                  <a:pt x="11" y="234"/>
                  <a:pt x="11" y="230"/>
                  <a:pt x="11" y="228"/>
                </a:cubicBezTo>
                <a:cubicBezTo>
                  <a:pt x="11" y="225"/>
                  <a:pt x="12" y="220"/>
                  <a:pt x="13" y="218"/>
                </a:cubicBezTo>
                <a:cubicBezTo>
                  <a:pt x="14" y="216"/>
                  <a:pt x="19" y="215"/>
                  <a:pt x="21" y="213"/>
                </a:cubicBezTo>
                <a:cubicBezTo>
                  <a:pt x="22" y="212"/>
                  <a:pt x="22" y="209"/>
                  <a:pt x="24" y="208"/>
                </a:cubicBezTo>
                <a:cubicBezTo>
                  <a:pt x="24" y="207"/>
                  <a:pt x="27" y="207"/>
                  <a:pt x="27" y="206"/>
                </a:cubicBezTo>
                <a:cubicBezTo>
                  <a:pt x="28" y="205"/>
                  <a:pt x="28" y="203"/>
                  <a:pt x="29" y="202"/>
                </a:cubicBezTo>
                <a:cubicBezTo>
                  <a:pt x="29" y="201"/>
                  <a:pt x="28" y="198"/>
                  <a:pt x="28" y="196"/>
                </a:cubicBezTo>
                <a:cubicBezTo>
                  <a:pt x="29" y="195"/>
                  <a:pt x="29" y="194"/>
                  <a:pt x="30" y="193"/>
                </a:cubicBezTo>
                <a:cubicBezTo>
                  <a:pt x="31" y="192"/>
                  <a:pt x="34" y="189"/>
                  <a:pt x="36" y="189"/>
                </a:cubicBezTo>
                <a:cubicBezTo>
                  <a:pt x="38" y="188"/>
                  <a:pt x="43" y="188"/>
                  <a:pt x="45" y="188"/>
                </a:cubicBezTo>
                <a:cubicBezTo>
                  <a:pt x="46" y="189"/>
                  <a:pt x="49" y="191"/>
                  <a:pt x="50" y="192"/>
                </a:cubicBezTo>
                <a:cubicBezTo>
                  <a:pt x="52" y="193"/>
                  <a:pt x="53" y="197"/>
                  <a:pt x="55" y="197"/>
                </a:cubicBezTo>
                <a:cubicBezTo>
                  <a:pt x="56" y="197"/>
                  <a:pt x="57" y="196"/>
                  <a:pt x="58" y="196"/>
                </a:cubicBezTo>
                <a:cubicBezTo>
                  <a:pt x="59" y="196"/>
                  <a:pt x="60" y="194"/>
                  <a:pt x="61" y="194"/>
                </a:cubicBezTo>
                <a:cubicBezTo>
                  <a:pt x="62" y="194"/>
                  <a:pt x="65" y="194"/>
                  <a:pt x="66" y="194"/>
                </a:cubicBezTo>
                <a:cubicBezTo>
                  <a:pt x="68" y="194"/>
                  <a:pt x="71" y="195"/>
                  <a:pt x="72" y="195"/>
                </a:cubicBezTo>
                <a:cubicBezTo>
                  <a:pt x="74" y="196"/>
                  <a:pt x="76" y="195"/>
                  <a:pt x="78" y="195"/>
                </a:cubicBezTo>
                <a:cubicBezTo>
                  <a:pt x="79" y="196"/>
                  <a:pt x="80" y="199"/>
                  <a:pt x="81" y="199"/>
                </a:cubicBezTo>
                <a:cubicBezTo>
                  <a:pt x="83" y="200"/>
                  <a:pt x="86" y="200"/>
                  <a:pt x="88" y="199"/>
                </a:cubicBezTo>
                <a:cubicBezTo>
                  <a:pt x="90" y="199"/>
                  <a:pt x="92" y="197"/>
                  <a:pt x="94" y="196"/>
                </a:cubicBezTo>
                <a:cubicBezTo>
                  <a:pt x="96" y="196"/>
                  <a:pt x="101" y="197"/>
                  <a:pt x="104" y="196"/>
                </a:cubicBezTo>
                <a:cubicBezTo>
                  <a:pt x="105" y="196"/>
                  <a:pt x="107" y="192"/>
                  <a:pt x="108" y="192"/>
                </a:cubicBezTo>
                <a:cubicBezTo>
                  <a:pt x="110" y="191"/>
                  <a:pt x="113" y="191"/>
                  <a:pt x="114" y="191"/>
                </a:cubicBezTo>
                <a:cubicBezTo>
                  <a:pt x="116" y="190"/>
                  <a:pt x="120" y="188"/>
                  <a:pt x="120" y="187"/>
                </a:cubicBezTo>
                <a:cubicBezTo>
                  <a:pt x="120" y="186"/>
                  <a:pt x="119" y="183"/>
                  <a:pt x="118" y="182"/>
                </a:cubicBezTo>
                <a:cubicBezTo>
                  <a:pt x="118" y="181"/>
                  <a:pt x="115" y="179"/>
                  <a:pt x="114" y="179"/>
                </a:cubicBezTo>
                <a:cubicBezTo>
                  <a:pt x="113" y="179"/>
                  <a:pt x="111" y="181"/>
                  <a:pt x="109" y="181"/>
                </a:cubicBezTo>
                <a:cubicBezTo>
                  <a:pt x="108" y="181"/>
                  <a:pt x="106" y="179"/>
                  <a:pt x="105" y="177"/>
                </a:cubicBezTo>
                <a:cubicBezTo>
                  <a:pt x="105" y="176"/>
                  <a:pt x="104" y="172"/>
                  <a:pt x="104" y="171"/>
                </a:cubicBezTo>
                <a:cubicBezTo>
                  <a:pt x="105" y="169"/>
                  <a:pt x="109" y="169"/>
                  <a:pt x="110" y="168"/>
                </a:cubicBezTo>
                <a:cubicBezTo>
                  <a:pt x="111" y="166"/>
                  <a:pt x="110" y="163"/>
                  <a:pt x="110" y="161"/>
                </a:cubicBezTo>
                <a:cubicBezTo>
                  <a:pt x="109" y="159"/>
                  <a:pt x="106" y="156"/>
                  <a:pt x="106" y="154"/>
                </a:cubicBezTo>
                <a:cubicBezTo>
                  <a:pt x="105" y="152"/>
                  <a:pt x="105" y="150"/>
                  <a:pt x="106" y="148"/>
                </a:cubicBezTo>
                <a:cubicBezTo>
                  <a:pt x="107" y="147"/>
                  <a:pt x="110" y="144"/>
                  <a:pt x="111" y="142"/>
                </a:cubicBezTo>
                <a:cubicBezTo>
                  <a:pt x="112" y="140"/>
                  <a:pt x="112" y="136"/>
                  <a:pt x="111" y="134"/>
                </a:cubicBezTo>
                <a:cubicBezTo>
                  <a:pt x="110" y="132"/>
                  <a:pt x="107" y="130"/>
                  <a:pt x="107" y="129"/>
                </a:cubicBezTo>
                <a:cubicBezTo>
                  <a:pt x="106" y="127"/>
                  <a:pt x="106" y="122"/>
                  <a:pt x="106" y="120"/>
                </a:cubicBezTo>
                <a:cubicBezTo>
                  <a:pt x="106" y="118"/>
                  <a:pt x="107" y="114"/>
                  <a:pt x="107" y="112"/>
                </a:cubicBezTo>
                <a:cubicBezTo>
                  <a:pt x="106" y="110"/>
                  <a:pt x="104" y="108"/>
                  <a:pt x="103" y="106"/>
                </a:cubicBezTo>
                <a:cubicBezTo>
                  <a:pt x="102" y="104"/>
                  <a:pt x="102" y="100"/>
                  <a:pt x="101" y="99"/>
                </a:cubicBezTo>
                <a:cubicBezTo>
                  <a:pt x="100" y="98"/>
                  <a:pt x="96" y="97"/>
                  <a:pt x="96" y="97"/>
                </a:cubicBezTo>
                <a:cubicBezTo>
                  <a:pt x="96" y="96"/>
                  <a:pt x="94" y="92"/>
                  <a:pt x="94" y="90"/>
                </a:cubicBezTo>
                <a:cubicBezTo>
                  <a:pt x="94" y="89"/>
                  <a:pt x="97" y="88"/>
                  <a:pt x="98" y="86"/>
                </a:cubicBezTo>
                <a:cubicBezTo>
                  <a:pt x="99" y="85"/>
                  <a:pt x="98" y="81"/>
                  <a:pt x="97" y="80"/>
                </a:cubicBezTo>
                <a:cubicBezTo>
                  <a:pt x="97" y="78"/>
                  <a:pt x="95" y="75"/>
                  <a:pt x="94" y="74"/>
                </a:cubicBezTo>
                <a:cubicBezTo>
                  <a:pt x="92" y="74"/>
                  <a:pt x="88" y="75"/>
                  <a:pt x="87" y="74"/>
                </a:cubicBezTo>
                <a:cubicBezTo>
                  <a:pt x="85" y="74"/>
                  <a:pt x="83" y="72"/>
                  <a:pt x="82" y="71"/>
                </a:cubicBezTo>
                <a:cubicBezTo>
                  <a:pt x="81" y="69"/>
                  <a:pt x="82" y="65"/>
                  <a:pt x="81" y="64"/>
                </a:cubicBezTo>
                <a:cubicBezTo>
                  <a:pt x="81" y="62"/>
                  <a:pt x="79" y="60"/>
                  <a:pt x="78" y="59"/>
                </a:cubicBezTo>
                <a:cubicBezTo>
                  <a:pt x="77" y="56"/>
                  <a:pt x="75" y="50"/>
                  <a:pt x="74" y="47"/>
                </a:cubicBezTo>
                <a:cubicBezTo>
                  <a:pt x="73" y="46"/>
                  <a:pt x="71" y="42"/>
                  <a:pt x="70" y="41"/>
                </a:cubicBezTo>
                <a:cubicBezTo>
                  <a:pt x="68" y="39"/>
                  <a:pt x="65" y="37"/>
                  <a:pt x="64" y="36"/>
                </a:cubicBezTo>
                <a:cubicBezTo>
                  <a:pt x="64" y="34"/>
                  <a:pt x="62" y="31"/>
                  <a:pt x="63" y="30"/>
                </a:cubicBezTo>
                <a:cubicBezTo>
                  <a:pt x="64" y="29"/>
                  <a:pt x="67" y="28"/>
                  <a:pt x="68" y="29"/>
                </a:cubicBezTo>
                <a:cubicBezTo>
                  <a:pt x="69" y="29"/>
                  <a:pt x="71" y="30"/>
                  <a:pt x="72" y="31"/>
                </a:cubicBezTo>
                <a:cubicBezTo>
                  <a:pt x="73" y="32"/>
                  <a:pt x="76" y="33"/>
                  <a:pt x="77" y="35"/>
                </a:cubicBezTo>
                <a:cubicBezTo>
                  <a:pt x="78" y="36"/>
                  <a:pt x="79" y="38"/>
                  <a:pt x="80" y="39"/>
                </a:cubicBezTo>
                <a:cubicBezTo>
                  <a:pt x="81" y="40"/>
                  <a:pt x="85" y="39"/>
                  <a:pt x="86" y="39"/>
                </a:cubicBezTo>
                <a:cubicBezTo>
                  <a:pt x="87" y="39"/>
                  <a:pt x="90" y="37"/>
                  <a:pt x="91" y="37"/>
                </a:cubicBezTo>
                <a:cubicBezTo>
                  <a:pt x="93" y="37"/>
                  <a:pt x="97" y="39"/>
                  <a:pt x="99" y="40"/>
                </a:cubicBezTo>
                <a:cubicBezTo>
                  <a:pt x="102" y="40"/>
                  <a:pt x="107" y="40"/>
                  <a:pt x="110" y="40"/>
                </a:cubicBezTo>
                <a:cubicBezTo>
                  <a:pt x="112" y="39"/>
                  <a:pt x="115" y="36"/>
                  <a:pt x="117" y="35"/>
                </a:cubicBezTo>
                <a:cubicBezTo>
                  <a:pt x="120" y="34"/>
                  <a:pt x="125" y="34"/>
                  <a:pt x="127" y="32"/>
                </a:cubicBezTo>
                <a:cubicBezTo>
                  <a:pt x="128" y="31"/>
                  <a:pt x="125" y="27"/>
                  <a:pt x="125" y="25"/>
                </a:cubicBezTo>
                <a:cubicBezTo>
                  <a:pt x="125" y="24"/>
                  <a:pt x="125" y="22"/>
                  <a:pt x="125" y="21"/>
                </a:cubicBezTo>
                <a:cubicBezTo>
                  <a:pt x="127" y="19"/>
                  <a:pt x="132" y="17"/>
                  <a:pt x="135" y="17"/>
                </a:cubicBezTo>
                <a:cubicBezTo>
                  <a:pt x="136" y="18"/>
                  <a:pt x="138" y="22"/>
                  <a:pt x="140" y="22"/>
                </a:cubicBezTo>
                <a:cubicBezTo>
                  <a:pt x="142" y="23"/>
                  <a:pt x="148" y="23"/>
                  <a:pt x="150" y="21"/>
                </a:cubicBezTo>
                <a:cubicBezTo>
                  <a:pt x="151" y="21"/>
                  <a:pt x="152" y="17"/>
                  <a:pt x="153" y="16"/>
                </a:cubicBezTo>
                <a:cubicBezTo>
                  <a:pt x="154" y="15"/>
                  <a:pt x="158" y="15"/>
                  <a:pt x="159" y="15"/>
                </a:cubicBezTo>
                <a:cubicBezTo>
                  <a:pt x="161" y="15"/>
                  <a:pt x="164" y="17"/>
                  <a:pt x="165" y="17"/>
                </a:cubicBezTo>
                <a:cubicBezTo>
                  <a:pt x="168" y="17"/>
                  <a:pt x="172" y="16"/>
                  <a:pt x="174" y="16"/>
                </a:cubicBezTo>
                <a:cubicBezTo>
                  <a:pt x="176" y="16"/>
                  <a:pt x="178" y="17"/>
                  <a:pt x="180" y="17"/>
                </a:cubicBezTo>
                <a:cubicBezTo>
                  <a:pt x="182" y="17"/>
                  <a:pt x="188" y="14"/>
                  <a:pt x="190" y="15"/>
                </a:cubicBezTo>
                <a:cubicBezTo>
                  <a:pt x="192" y="15"/>
                  <a:pt x="193" y="19"/>
                  <a:pt x="194" y="21"/>
                </a:cubicBezTo>
                <a:cubicBezTo>
                  <a:pt x="194" y="22"/>
                  <a:pt x="193" y="24"/>
                  <a:pt x="194" y="25"/>
                </a:cubicBezTo>
                <a:cubicBezTo>
                  <a:pt x="194" y="26"/>
                  <a:pt x="196" y="27"/>
                  <a:pt x="197" y="27"/>
                </a:cubicBezTo>
                <a:cubicBezTo>
                  <a:pt x="199" y="28"/>
                  <a:pt x="203" y="27"/>
                  <a:pt x="204" y="25"/>
                </a:cubicBezTo>
                <a:cubicBezTo>
                  <a:pt x="205" y="24"/>
                  <a:pt x="204" y="20"/>
                  <a:pt x="205" y="19"/>
                </a:cubicBezTo>
                <a:cubicBezTo>
                  <a:pt x="206" y="17"/>
                  <a:pt x="210" y="17"/>
                  <a:pt x="211" y="15"/>
                </a:cubicBezTo>
                <a:cubicBezTo>
                  <a:pt x="212" y="14"/>
                  <a:pt x="209" y="10"/>
                  <a:pt x="210" y="8"/>
                </a:cubicBezTo>
                <a:cubicBezTo>
                  <a:pt x="211" y="6"/>
                  <a:pt x="214" y="2"/>
                  <a:pt x="216" y="1"/>
                </a:cubicBezTo>
                <a:cubicBezTo>
                  <a:pt x="217" y="0"/>
                  <a:pt x="220" y="0"/>
                  <a:pt x="221" y="1"/>
                </a:cubicBezTo>
                <a:cubicBezTo>
                  <a:pt x="223" y="1"/>
                  <a:pt x="223" y="5"/>
                  <a:pt x="225" y="5"/>
                </a:cubicBezTo>
                <a:cubicBezTo>
                  <a:pt x="226" y="5"/>
                  <a:pt x="228" y="5"/>
                  <a:pt x="230" y="3"/>
                </a:cubicBezTo>
                <a:cubicBezTo>
                  <a:pt x="231" y="4"/>
                  <a:pt x="232" y="5"/>
                  <a:pt x="233" y="6"/>
                </a:cubicBezTo>
                <a:cubicBezTo>
                  <a:pt x="234" y="8"/>
                  <a:pt x="237" y="15"/>
                  <a:pt x="239" y="17"/>
                </a:cubicBezTo>
                <a:cubicBezTo>
                  <a:pt x="241" y="18"/>
                  <a:pt x="246" y="18"/>
                  <a:pt x="247" y="20"/>
                </a:cubicBezTo>
                <a:cubicBezTo>
                  <a:pt x="249" y="21"/>
                  <a:pt x="249" y="26"/>
                  <a:pt x="251" y="27"/>
                </a:cubicBezTo>
                <a:cubicBezTo>
                  <a:pt x="253" y="28"/>
                  <a:pt x="255" y="26"/>
                  <a:pt x="257" y="26"/>
                </a:cubicBezTo>
                <a:cubicBezTo>
                  <a:pt x="258" y="26"/>
                  <a:pt x="262" y="28"/>
                  <a:pt x="262" y="29"/>
                </a:cubicBezTo>
                <a:cubicBezTo>
                  <a:pt x="264" y="31"/>
                  <a:pt x="264" y="37"/>
                  <a:pt x="264" y="39"/>
                </a:cubicBezTo>
                <a:cubicBezTo>
                  <a:pt x="264" y="41"/>
                  <a:pt x="262" y="46"/>
                  <a:pt x="262" y="48"/>
                </a:cubicBezTo>
                <a:cubicBezTo>
                  <a:pt x="263" y="51"/>
                  <a:pt x="267" y="56"/>
                  <a:pt x="269" y="57"/>
                </a:cubicBezTo>
                <a:cubicBezTo>
                  <a:pt x="271" y="58"/>
                  <a:pt x="273" y="56"/>
                  <a:pt x="275" y="56"/>
                </a:cubicBezTo>
                <a:cubicBezTo>
                  <a:pt x="278" y="56"/>
                  <a:pt x="284" y="58"/>
                  <a:pt x="287" y="59"/>
                </a:cubicBezTo>
                <a:cubicBezTo>
                  <a:pt x="288" y="59"/>
                  <a:pt x="290" y="59"/>
                  <a:pt x="291" y="59"/>
                </a:cubicBezTo>
                <a:cubicBezTo>
                  <a:pt x="292" y="58"/>
                  <a:pt x="293" y="55"/>
                  <a:pt x="294" y="54"/>
                </a:cubicBezTo>
                <a:cubicBezTo>
                  <a:pt x="296" y="53"/>
                  <a:pt x="301" y="55"/>
                  <a:pt x="303" y="54"/>
                </a:cubicBezTo>
                <a:cubicBezTo>
                  <a:pt x="304" y="53"/>
                  <a:pt x="306" y="52"/>
                  <a:pt x="306" y="51"/>
                </a:cubicBezTo>
                <a:cubicBezTo>
                  <a:pt x="307" y="49"/>
                  <a:pt x="305" y="44"/>
                  <a:pt x="306" y="42"/>
                </a:cubicBezTo>
                <a:cubicBezTo>
                  <a:pt x="307" y="41"/>
                  <a:pt x="310" y="40"/>
                  <a:pt x="311" y="41"/>
                </a:cubicBezTo>
                <a:cubicBezTo>
                  <a:pt x="313" y="41"/>
                  <a:pt x="316" y="46"/>
                  <a:pt x="317" y="47"/>
                </a:cubicBezTo>
                <a:cubicBezTo>
                  <a:pt x="319" y="48"/>
                  <a:pt x="323" y="49"/>
                  <a:pt x="324" y="50"/>
                </a:cubicBezTo>
                <a:cubicBezTo>
                  <a:pt x="327" y="52"/>
                  <a:pt x="329" y="60"/>
                  <a:pt x="330" y="63"/>
                </a:cubicBezTo>
                <a:cubicBezTo>
                  <a:pt x="331" y="65"/>
                  <a:pt x="332" y="70"/>
                  <a:pt x="333" y="72"/>
                </a:cubicBezTo>
                <a:cubicBezTo>
                  <a:pt x="335" y="74"/>
                  <a:pt x="342" y="76"/>
                  <a:pt x="343" y="79"/>
                </a:cubicBezTo>
                <a:cubicBezTo>
                  <a:pt x="345" y="82"/>
                  <a:pt x="344" y="90"/>
                  <a:pt x="346" y="93"/>
                </a:cubicBezTo>
                <a:cubicBezTo>
                  <a:pt x="348" y="95"/>
                  <a:pt x="353" y="98"/>
                  <a:pt x="355" y="100"/>
                </a:cubicBezTo>
                <a:cubicBezTo>
                  <a:pt x="357" y="102"/>
                  <a:pt x="360" y="107"/>
                  <a:pt x="361" y="109"/>
                </a:cubicBezTo>
                <a:cubicBezTo>
                  <a:pt x="362" y="112"/>
                  <a:pt x="361" y="117"/>
                  <a:pt x="361" y="119"/>
                </a:cubicBezTo>
                <a:cubicBezTo>
                  <a:pt x="361" y="122"/>
                  <a:pt x="358" y="126"/>
                  <a:pt x="358" y="129"/>
                </a:cubicBezTo>
                <a:cubicBezTo>
                  <a:pt x="359" y="132"/>
                  <a:pt x="363" y="138"/>
                  <a:pt x="365" y="141"/>
                </a:cubicBezTo>
                <a:cubicBezTo>
                  <a:pt x="368" y="142"/>
                  <a:pt x="374" y="143"/>
                  <a:pt x="376" y="146"/>
                </a:cubicBezTo>
                <a:cubicBezTo>
                  <a:pt x="379" y="148"/>
                  <a:pt x="379" y="156"/>
                  <a:pt x="382" y="157"/>
                </a:cubicBezTo>
                <a:cubicBezTo>
                  <a:pt x="385" y="158"/>
                  <a:pt x="389" y="155"/>
                  <a:pt x="392" y="154"/>
                </a:cubicBezTo>
                <a:cubicBezTo>
                  <a:pt x="393" y="154"/>
                  <a:pt x="398" y="153"/>
                  <a:pt x="399" y="154"/>
                </a:cubicBezTo>
                <a:cubicBezTo>
                  <a:pt x="401" y="156"/>
                  <a:pt x="402" y="160"/>
                  <a:pt x="402" y="163"/>
                </a:cubicBezTo>
                <a:cubicBezTo>
                  <a:pt x="402" y="165"/>
                  <a:pt x="398" y="170"/>
                  <a:pt x="399" y="173"/>
                </a:cubicBezTo>
                <a:cubicBezTo>
                  <a:pt x="400" y="175"/>
                  <a:pt x="405" y="175"/>
                  <a:pt x="407" y="176"/>
                </a:cubicBezTo>
                <a:cubicBezTo>
                  <a:pt x="408" y="177"/>
                  <a:pt x="409" y="179"/>
                  <a:pt x="410" y="180"/>
                </a:cubicBezTo>
                <a:cubicBezTo>
                  <a:pt x="410" y="183"/>
                  <a:pt x="405" y="186"/>
                  <a:pt x="405" y="188"/>
                </a:cubicBezTo>
                <a:cubicBezTo>
                  <a:pt x="405" y="189"/>
                  <a:pt x="406" y="189"/>
                  <a:pt x="406" y="190"/>
                </a:cubicBezTo>
                <a:cubicBezTo>
                  <a:pt x="405" y="190"/>
                  <a:pt x="402" y="190"/>
                  <a:pt x="402" y="191"/>
                </a:cubicBezTo>
                <a:cubicBezTo>
                  <a:pt x="400" y="192"/>
                  <a:pt x="399" y="195"/>
                  <a:pt x="397" y="196"/>
                </a:cubicBezTo>
                <a:cubicBezTo>
                  <a:pt x="396" y="197"/>
                  <a:pt x="392" y="196"/>
                  <a:pt x="390" y="196"/>
                </a:cubicBezTo>
                <a:cubicBezTo>
                  <a:pt x="387" y="196"/>
                  <a:pt x="380" y="197"/>
                  <a:pt x="379" y="200"/>
                </a:cubicBezTo>
                <a:cubicBezTo>
                  <a:pt x="378" y="201"/>
                  <a:pt x="379" y="204"/>
                  <a:pt x="379" y="205"/>
                </a:cubicBezTo>
                <a:cubicBezTo>
                  <a:pt x="378" y="207"/>
                  <a:pt x="375" y="209"/>
                  <a:pt x="373" y="210"/>
                </a:cubicBezTo>
                <a:cubicBezTo>
                  <a:pt x="371" y="212"/>
                  <a:pt x="366" y="216"/>
                  <a:pt x="363" y="217"/>
                </a:cubicBezTo>
                <a:cubicBezTo>
                  <a:pt x="361" y="218"/>
                  <a:pt x="356" y="216"/>
                  <a:pt x="354" y="217"/>
                </a:cubicBezTo>
                <a:cubicBezTo>
                  <a:pt x="352" y="218"/>
                  <a:pt x="350" y="223"/>
                  <a:pt x="348" y="224"/>
                </a:cubicBezTo>
                <a:cubicBezTo>
                  <a:pt x="347" y="225"/>
                  <a:pt x="344" y="223"/>
                  <a:pt x="343" y="224"/>
                </a:cubicBezTo>
                <a:cubicBezTo>
                  <a:pt x="341" y="226"/>
                  <a:pt x="341" y="232"/>
                  <a:pt x="342" y="234"/>
                </a:cubicBezTo>
                <a:cubicBezTo>
                  <a:pt x="342" y="236"/>
                  <a:pt x="345" y="240"/>
                  <a:pt x="345" y="242"/>
                </a:cubicBezTo>
                <a:cubicBezTo>
                  <a:pt x="345" y="245"/>
                  <a:pt x="341" y="250"/>
                  <a:pt x="341" y="254"/>
                </a:cubicBezTo>
                <a:cubicBezTo>
                  <a:pt x="340" y="256"/>
                  <a:pt x="342" y="259"/>
                  <a:pt x="343" y="261"/>
                </a:cubicBezTo>
                <a:cubicBezTo>
                  <a:pt x="343" y="264"/>
                  <a:pt x="343" y="269"/>
                  <a:pt x="344" y="272"/>
                </a:cubicBezTo>
                <a:cubicBezTo>
                  <a:pt x="344" y="273"/>
                  <a:pt x="347" y="277"/>
                  <a:pt x="349" y="277"/>
                </a:cubicBezTo>
                <a:cubicBezTo>
                  <a:pt x="350" y="278"/>
                  <a:pt x="354" y="275"/>
                  <a:pt x="355" y="276"/>
                </a:cubicBezTo>
                <a:cubicBezTo>
                  <a:pt x="358" y="277"/>
                  <a:pt x="359" y="284"/>
                  <a:pt x="359" y="286"/>
                </a:cubicBezTo>
                <a:cubicBezTo>
                  <a:pt x="359" y="289"/>
                  <a:pt x="357" y="293"/>
                  <a:pt x="355" y="295"/>
                </a:cubicBezTo>
                <a:cubicBezTo>
                  <a:pt x="354" y="297"/>
                  <a:pt x="350" y="299"/>
                  <a:pt x="348" y="300"/>
                </a:cubicBezTo>
                <a:cubicBezTo>
                  <a:pt x="346" y="300"/>
                  <a:pt x="343" y="297"/>
                  <a:pt x="341" y="298"/>
                </a:cubicBezTo>
                <a:cubicBezTo>
                  <a:pt x="339" y="300"/>
                  <a:pt x="339" y="308"/>
                  <a:pt x="339" y="311"/>
                </a:cubicBezTo>
                <a:cubicBezTo>
                  <a:pt x="339" y="315"/>
                  <a:pt x="342" y="321"/>
                  <a:pt x="341" y="324"/>
                </a:cubicBezTo>
                <a:cubicBezTo>
                  <a:pt x="341" y="326"/>
                  <a:pt x="338" y="329"/>
                  <a:pt x="336" y="330"/>
                </a:cubicBezTo>
                <a:cubicBezTo>
                  <a:pt x="334" y="330"/>
                  <a:pt x="330" y="329"/>
                  <a:pt x="327" y="329"/>
                </a:cubicBezTo>
                <a:cubicBezTo>
                  <a:pt x="327" y="329"/>
                  <a:pt x="325" y="328"/>
                  <a:pt x="324" y="329"/>
                </a:cubicBezTo>
                <a:cubicBezTo>
                  <a:pt x="323" y="329"/>
                  <a:pt x="321" y="333"/>
                  <a:pt x="320" y="334"/>
                </a:cubicBezTo>
                <a:cubicBezTo>
                  <a:pt x="318" y="336"/>
                  <a:pt x="315" y="339"/>
                  <a:pt x="314" y="341"/>
                </a:cubicBezTo>
                <a:cubicBezTo>
                  <a:pt x="314" y="342"/>
                  <a:pt x="314" y="345"/>
                  <a:pt x="313" y="347"/>
                </a:cubicBezTo>
                <a:cubicBezTo>
                  <a:pt x="313" y="348"/>
                  <a:pt x="312" y="349"/>
                  <a:pt x="310" y="35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9" name="Freeform 17"/>
          <p:cNvSpPr>
            <a:spLocks/>
          </p:cNvSpPr>
          <p:nvPr/>
        </p:nvSpPr>
        <p:spPr bwMode="auto">
          <a:xfrm>
            <a:off x="8477604" y="1599890"/>
            <a:ext cx="1035386" cy="844944"/>
          </a:xfrm>
          <a:custGeom>
            <a:avLst/>
            <a:gdLst/>
            <a:ahLst/>
            <a:cxnLst>
              <a:cxn ang="0">
                <a:pos x="439" y="140"/>
              </a:cxn>
              <a:cxn ang="0">
                <a:pos x="432" y="163"/>
              </a:cxn>
              <a:cxn ang="0">
                <a:pos x="415" y="178"/>
              </a:cxn>
              <a:cxn ang="0">
                <a:pos x="413" y="209"/>
              </a:cxn>
              <a:cxn ang="0">
                <a:pos x="411" y="241"/>
              </a:cxn>
              <a:cxn ang="0">
                <a:pos x="395" y="239"/>
              </a:cxn>
              <a:cxn ang="0">
                <a:pos x="370" y="245"/>
              </a:cxn>
              <a:cxn ang="0">
                <a:pos x="355" y="265"/>
              </a:cxn>
              <a:cxn ang="0">
                <a:pos x="371" y="292"/>
              </a:cxn>
              <a:cxn ang="0">
                <a:pos x="349" y="299"/>
              </a:cxn>
              <a:cxn ang="0">
                <a:pos x="346" y="320"/>
              </a:cxn>
              <a:cxn ang="0">
                <a:pos x="352" y="333"/>
              </a:cxn>
              <a:cxn ang="0">
                <a:pos x="335" y="354"/>
              </a:cxn>
              <a:cxn ang="0">
                <a:pos x="324" y="366"/>
              </a:cxn>
              <a:cxn ang="0">
                <a:pos x="296" y="344"/>
              </a:cxn>
              <a:cxn ang="0">
                <a:pos x="279" y="314"/>
              </a:cxn>
              <a:cxn ang="0">
                <a:pos x="256" y="309"/>
              </a:cxn>
              <a:cxn ang="0">
                <a:pos x="224" y="309"/>
              </a:cxn>
              <a:cxn ang="0">
                <a:pos x="199" y="308"/>
              </a:cxn>
              <a:cxn ang="0">
                <a:pos x="160" y="293"/>
              </a:cxn>
              <a:cxn ang="0">
                <a:pos x="140" y="292"/>
              </a:cxn>
              <a:cxn ang="0">
                <a:pos x="111" y="282"/>
              </a:cxn>
              <a:cxn ang="0">
                <a:pos x="79" y="290"/>
              </a:cxn>
              <a:cxn ang="0">
                <a:pos x="50" y="278"/>
              </a:cxn>
              <a:cxn ang="0">
                <a:pos x="56" y="265"/>
              </a:cxn>
              <a:cxn ang="0">
                <a:pos x="60" y="257"/>
              </a:cxn>
              <a:cxn ang="0">
                <a:pos x="60" y="220"/>
              </a:cxn>
              <a:cxn ang="0">
                <a:pos x="48" y="199"/>
              </a:cxn>
              <a:cxn ang="0">
                <a:pos x="57" y="172"/>
              </a:cxn>
              <a:cxn ang="0">
                <a:pos x="47" y="157"/>
              </a:cxn>
              <a:cxn ang="0">
                <a:pos x="49" y="130"/>
              </a:cxn>
              <a:cxn ang="0">
                <a:pos x="33" y="96"/>
              </a:cxn>
              <a:cxn ang="0">
                <a:pos x="0" y="75"/>
              </a:cxn>
              <a:cxn ang="0">
                <a:pos x="27" y="35"/>
              </a:cxn>
              <a:cxn ang="0">
                <a:pos x="46" y="46"/>
              </a:cxn>
              <a:cxn ang="0">
                <a:pos x="34" y="25"/>
              </a:cxn>
              <a:cxn ang="0">
                <a:pos x="34" y="2"/>
              </a:cxn>
              <a:cxn ang="0">
                <a:pos x="52" y="10"/>
              </a:cxn>
              <a:cxn ang="0">
                <a:pos x="74" y="11"/>
              </a:cxn>
              <a:cxn ang="0">
                <a:pos x="92" y="17"/>
              </a:cxn>
              <a:cxn ang="0">
                <a:pos x="106" y="36"/>
              </a:cxn>
              <a:cxn ang="0">
                <a:pos x="139" y="41"/>
              </a:cxn>
              <a:cxn ang="0">
                <a:pos x="168" y="42"/>
              </a:cxn>
              <a:cxn ang="0">
                <a:pos x="155" y="55"/>
              </a:cxn>
              <a:cxn ang="0">
                <a:pos x="166" y="61"/>
              </a:cxn>
              <a:cxn ang="0">
                <a:pos x="194" y="67"/>
              </a:cxn>
              <a:cxn ang="0">
                <a:pos x="207" y="61"/>
              </a:cxn>
              <a:cxn ang="0">
                <a:pos x="214" y="81"/>
              </a:cxn>
              <a:cxn ang="0">
                <a:pos x="228" y="82"/>
              </a:cxn>
              <a:cxn ang="0">
                <a:pos x="246" y="82"/>
              </a:cxn>
              <a:cxn ang="0">
                <a:pos x="270" y="84"/>
              </a:cxn>
              <a:cxn ang="0">
                <a:pos x="298" y="88"/>
              </a:cxn>
              <a:cxn ang="0">
                <a:pos x="320" y="89"/>
              </a:cxn>
              <a:cxn ang="0">
                <a:pos x="345" y="82"/>
              </a:cxn>
              <a:cxn ang="0">
                <a:pos x="381" y="79"/>
              </a:cxn>
              <a:cxn ang="0">
                <a:pos x="400" y="79"/>
              </a:cxn>
              <a:cxn ang="0">
                <a:pos x="427" y="96"/>
              </a:cxn>
              <a:cxn ang="0">
                <a:pos x="436" y="99"/>
              </a:cxn>
            </a:cxnLst>
            <a:rect l="0" t="0" r="r" b="b"/>
            <a:pathLst>
              <a:path w="448" h="366">
                <a:moveTo>
                  <a:pt x="447" y="118"/>
                </a:moveTo>
                <a:cubicBezTo>
                  <a:pt x="448" y="120"/>
                  <a:pt x="448" y="124"/>
                  <a:pt x="447" y="126"/>
                </a:cubicBezTo>
                <a:cubicBezTo>
                  <a:pt x="446" y="128"/>
                  <a:pt x="441" y="129"/>
                  <a:pt x="441" y="131"/>
                </a:cubicBezTo>
                <a:cubicBezTo>
                  <a:pt x="439" y="133"/>
                  <a:pt x="439" y="138"/>
                  <a:pt x="439" y="140"/>
                </a:cubicBezTo>
                <a:cubicBezTo>
                  <a:pt x="439" y="141"/>
                  <a:pt x="441" y="144"/>
                  <a:pt x="442" y="146"/>
                </a:cubicBezTo>
                <a:cubicBezTo>
                  <a:pt x="442" y="147"/>
                  <a:pt x="443" y="151"/>
                  <a:pt x="442" y="153"/>
                </a:cubicBezTo>
                <a:cubicBezTo>
                  <a:pt x="442" y="155"/>
                  <a:pt x="438" y="157"/>
                  <a:pt x="436" y="159"/>
                </a:cubicBezTo>
                <a:cubicBezTo>
                  <a:pt x="435" y="160"/>
                  <a:pt x="433" y="162"/>
                  <a:pt x="432" y="163"/>
                </a:cubicBezTo>
                <a:cubicBezTo>
                  <a:pt x="431" y="165"/>
                  <a:pt x="429" y="169"/>
                  <a:pt x="428" y="171"/>
                </a:cubicBezTo>
                <a:cubicBezTo>
                  <a:pt x="427" y="172"/>
                  <a:pt x="426" y="175"/>
                  <a:pt x="425" y="176"/>
                </a:cubicBezTo>
                <a:cubicBezTo>
                  <a:pt x="424" y="176"/>
                  <a:pt x="421" y="175"/>
                  <a:pt x="420" y="175"/>
                </a:cubicBezTo>
                <a:cubicBezTo>
                  <a:pt x="419" y="175"/>
                  <a:pt x="416" y="177"/>
                  <a:pt x="415" y="178"/>
                </a:cubicBezTo>
                <a:cubicBezTo>
                  <a:pt x="414" y="179"/>
                  <a:pt x="413" y="183"/>
                  <a:pt x="413" y="185"/>
                </a:cubicBezTo>
                <a:cubicBezTo>
                  <a:pt x="413" y="187"/>
                  <a:pt x="417" y="190"/>
                  <a:pt x="417" y="192"/>
                </a:cubicBezTo>
                <a:cubicBezTo>
                  <a:pt x="418" y="195"/>
                  <a:pt x="416" y="200"/>
                  <a:pt x="415" y="203"/>
                </a:cubicBezTo>
                <a:cubicBezTo>
                  <a:pt x="415" y="204"/>
                  <a:pt x="414" y="207"/>
                  <a:pt x="413" y="209"/>
                </a:cubicBezTo>
                <a:cubicBezTo>
                  <a:pt x="413" y="212"/>
                  <a:pt x="414" y="217"/>
                  <a:pt x="414" y="220"/>
                </a:cubicBezTo>
                <a:cubicBezTo>
                  <a:pt x="415" y="223"/>
                  <a:pt x="418" y="228"/>
                  <a:pt x="419" y="231"/>
                </a:cubicBezTo>
                <a:cubicBezTo>
                  <a:pt x="419" y="233"/>
                  <a:pt x="419" y="237"/>
                  <a:pt x="418" y="238"/>
                </a:cubicBezTo>
                <a:cubicBezTo>
                  <a:pt x="417" y="240"/>
                  <a:pt x="413" y="241"/>
                  <a:pt x="411" y="241"/>
                </a:cubicBezTo>
                <a:cubicBezTo>
                  <a:pt x="409" y="242"/>
                  <a:pt x="406" y="240"/>
                  <a:pt x="405" y="240"/>
                </a:cubicBezTo>
                <a:cubicBezTo>
                  <a:pt x="404" y="240"/>
                  <a:pt x="403" y="242"/>
                  <a:pt x="403" y="242"/>
                </a:cubicBezTo>
                <a:cubicBezTo>
                  <a:pt x="401" y="243"/>
                  <a:pt x="399" y="243"/>
                  <a:pt x="398" y="242"/>
                </a:cubicBezTo>
                <a:cubicBezTo>
                  <a:pt x="397" y="242"/>
                  <a:pt x="396" y="239"/>
                  <a:pt x="395" y="239"/>
                </a:cubicBezTo>
                <a:cubicBezTo>
                  <a:pt x="394" y="238"/>
                  <a:pt x="389" y="236"/>
                  <a:pt x="387" y="237"/>
                </a:cubicBezTo>
                <a:cubicBezTo>
                  <a:pt x="386" y="237"/>
                  <a:pt x="384" y="240"/>
                  <a:pt x="383" y="241"/>
                </a:cubicBezTo>
                <a:cubicBezTo>
                  <a:pt x="382" y="242"/>
                  <a:pt x="381" y="245"/>
                  <a:pt x="380" y="246"/>
                </a:cubicBezTo>
                <a:cubicBezTo>
                  <a:pt x="378" y="247"/>
                  <a:pt x="373" y="245"/>
                  <a:pt x="370" y="245"/>
                </a:cubicBezTo>
                <a:cubicBezTo>
                  <a:pt x="368" y="246"/>
                  <a:pt x="365" y="249"/>
                  <a:pt x="363" y="250"/>
                </a:cubicBezTo>
                <a:cubicBezTo>
                  <a:pt x="362" y="250"/>
                  <a:pt x="359" y="250"/>
                  <a:pt x="358" y="250"/>
                </a:cubicBezTo>
                <a:cubicBezTo>
                  <a:pt x="357" y="251"/>
                  <a:pt x="355" y="253"/>
                  <a:pt x="355" y="254"/>
                </a:cubicBezTo>
                <a:cubicBezTo>
                  <a:pt x="354" y="257"/>
                  <a:pt x="355" y="262"/>
                  <a:pt x="355" y="265"/>
                </a:cubicBezTo>
                <a:cubicBezTo>
                  <a:pt x="355" y="267"/>
                  <a:pt x="353" y="273"/>
                  <a:pt x="354" y="275"/>
                </a:cubicBezTo>
                <a:cubicBezTo>
                  <a:pt x="355" y="276"/>
                  <a:pt x="357" y="278"/>
                  <a:pt x="358" y="278"/>
                </a:cubicBezTo>
                <a:cubicBezTo>
                  <a:pt x="360" y="280"/>
                  <a:pt x="365" y="281"/>
                  <a:pt x="367" y="282"/>
                </a:cubicBezTo>
                <a:cubicBezTo>
                  <a:pt x="368" y="284"/>
                  <a:pt x="371" y="289"/>
                  <a:pt x="371" y="292"/>
                </a:cubicBezTo>
                <a:cubicBezTo>
                  <a:pt x="370" y="294"/>
                  <a:pt x="365" y="295"/>
                  <a:pt x="364" y="295"/>
                </a:cubicBezTo>
                <a:cubicBezTo>
                  <a:pt x="362" y="295"/>
                  <a:pt x="359" y="293"/>
                  <a:pt x="357" y="293"/>
                </a:cubicBezTo>
                <a:cubicBezTo>
                  <a:pt x="356" y="293"/>
                  <a:pt x="352" y="293"/>
                  <a:pt x="351" y="294"/>
                </a:cubicBezTo>
                <a:cubicBezTo>
                  <a:pt x="350" y="295"/>
                  <a:pt x="349" y="297"/>
                  <a:pt x="349" y="299"/>
                </a:cubicBezTo>
                <a:cubicBezTo>
                  <a:pt x="349" y="300"/>
                  <a:pt x="350" y="303"/>
                  <a:pt x="350" y="304"/>
                </a:cubicBezTo>
                <a:cubicBezTo>
                  <a:pt x="349" y="306"/>
                  <a:pt x="346" y="306"/>
                  <a:pt x="346" y="307"/>
                </a:cubicBezTo>
                <a:cubicBezTo>
                  <a:pt x="345" y="309"/>
                  <a:pt x="344" y="313"/>
                  <a:pt x="344" y="315"/>
                </a:cubicBezTo>
                <a:cubicBezTo>
                  <a:pt x="344" y="317"/>
                  <a:pt x="345" y="320"/>
                  <a:pt x="346" y="320"/>
                </a:cubicBezTo>
                <a:cubicBezTo>
                  <a:pt x="348" y="321"/>
                  <a:pt x="351" y="320"/>
                  <a:pt x="353" y="320"/>
                </a:cubicBezTo>
                <a:cubicBezTo>
                  <a:pt x="354" y="321"/>
                  <a:pt x="355" y="322"/>
                  <a:pt x="356" y="322"/>
                </a:cubicBezTo>
                <a:cubicBezTo>
                  <a:pt x="357" y="324"/>
                  <a:pt x="356" y="327"/>
                  <a:pt x="355" y="328"/>
                </a:cubicBezTo>
                <a:cubicBezTo>
                  <a:pt x="355" y="330"/>
                  <a:pt x="353" y="332"/>
                  <a:pt x="352" y="333"/>
                </a:cubicBezTo>
                <a:cubicBezTo>
                  <a:pt x="351" y="334"/>
                  <a:pt x="348" y="338"/>
                  <a:pt x="346" y="338"/>
                </a:cubicBezTo>
                <a:cubicBezTo>
                  <a:pt x="345" y="339"/>
                  <a:pt x="343" y="338"/>
                  <a:pt x="342" y="338"/>
                </a:cubicBezTo>
                <a:cubicBezTo>
                  <a:pt x="340" y="340"/>
                  <a:pt x="339" y="345"/>
                  <a:pt x="338" y="347"/>
                </a:cubicBezTo>
                <a:cubicBezTo>
                  <a:pt x="337" y="349"/>
                  <a:pt x="337" y="353"/>
                  <a:pt x="335" y="354"/>
                </a:cubicBezTo>
                <a:cubicBezTo>
                  <a:pt x="334" y="355"/>
                  <a:pt x="331" y="353"/>
                  <a:pt x="330" y="354"/>
                </a:cubicBezTo>
                <a:cubicBezTo>
                  <a:pt x="328" y="356"/>
                  <a:pt x="328" y="361"/>
                  <a:pt x="327" y="364"/>
                </a:cubicBezTo>
                <a:cubicBezTo>
                  <a:pt x="327" y="364"/>
                  <a:pt x="327" y="365"/>
                  <a:pt x="327" y="366"/>
                </a:cubicBezTo>
                <a:cubicBezTo>
                  <a:pt x="326" y="366"/>
                  <a:pt x="324" y="366"/>
                  <a:pt x="324" y="366"/>
                </a:cubicBezTo>
                <a:cubicBezTo>
                  <a:pt x="322" y="366"/>
                  <a:pt x="317" y="365"/>
                  <a:pt x="316" y="364"/>
                </a:cubicBezTo>
                <a:cubicBezTo>
                  <a:pt x="314" y="362"/>
                  <a:pt x="314" y="357"/>
                  <a:pt x="312" y="355"/>
                </a:cubicBezTo>
                <a:cubicBezTo>
                  <a:pt x="311" y="353"/>
                  <a:pt x="307" y="350"/>
                  <a:pt x="305" y="349"/>
                </a:cubicBezTo>
                <a:cubicBezTo>
                  <a:pt x="303" y="347"/>
                  <a:pt x="298" y="346"/>
                  <a:pt x="296" y="344"/>
                </a:cubicBezTo>
                <a:cubicBezTo>
                  <a:pt x="294" y="342"/>
                  <a:pt x="292" y="337"/>
                  <a:pt x="290" y="335"/>
                </a:cubicBezTo>
                <a:cubicBezTo>
                  <a:pt x="289" y="334"/>
                  <a:pt x="285" y="334"/>
                  <a:pt x="284" y="333"/>
                </a:cubicBezTo>
                <a:cubicBezTo>
                  <a:pt x="282" y="331"/>
                  <a:pt x="280" y="326"/>
                  <a:pt x="279" y="324"/>
                </a:cubicBezTo>
                <a:cubicBezTo>
                  <a:pt x="279" y="321"/>
                  <a:pt x="280" y="316"/>
                  <a:pt x="279" y="314"/>
                </a:cubicBezTo>
                <a:cubicBezTo>
                  <a:pt x="279" y="312"/>
                  <a:pt x="276" y="308"/>
                  <a:pt x="275" y="306"/>
                </a:cubicBezTo>
                <a:cubicBezTo>
                  <a:pt x="273" y="305"/>
                  <a:pt x="269" y="301"/>
                  <a:pt x="266" y="301"/>
                </a:cubicBezTo>
                <a:cubicBezTo>
                  <a:pt x="264" y="301"/>
                  <a:pt x="259" y="302"/>
                  <a:pt x="258" y="304"/>
                </a:cubicBezTo>
                <a:cubicBezTo>
                  <a:pt x="257" y="305"/>
                  <a:pt x="257" y="308"/>
                  <a:pt x="256" y="309"/>
                </a:cubicBezTo>
                <a:cubicBezTo>
                  <a:pt x="254" y="310"/>
                  <a:pt x="249" y="310"/>
                  <a:pt x="247" y="310"/>
                </a:cubicBezTo>
                <a:cubicBezTo>
                  <a:pt x="245" y="310"/>
                  <a:pt x="242" y="309"/>
                  <a:pt x="241" y="309"/>
                </a:cubicBezTo>
                <a:cubicBezTo>
                  <a:pt x="238" y="310"/>
                  <a:pt x="235" y="317"/>
                  <a:pt x="232" y="317"/>
                </a:cubicBezTo>
                <a:cubicBezTo>
                  <a:pt x="229" y="317"/>
                  <a:pt x="227" y="310"/>
                  <a:pt x="224" y="309"/>
                </a:cubicBezTo>
                <a:cubicBezTo>
                  <a:pt x="222" y="308"/>
                  <a:pt x="218" y="308"/>
                  <a:pt x="217" y="309"/>
                </a:cubicBezTo>
                <a:cubicBezTo>
                  <a:pt x="215" y="310"/>
                  <a:pt x="214" y="317"/>
                  <a:pt x="211" y="317"/>
                </a:cubicBezTo>
                <a:cubicBezTo>
                  <a:pt x="209" y="317"/>
                  <a:pt x="207" y="311"/>
                  <a:pt x="205" y="310"/>
                </a:cubicBezTo>
                <a:cubicBezTo>
                  <a:pt x="203" y="309"/>
                  <a:pt x="200" y="309"/>
                  <a:pt x="199" y="308"/>
                </a:cubicBezTo>
                <a:cubicBezTo>
                  <a:pt x="197" y="308"/>
                  <a:pt x="193" y="306"/>
                  <a:pt x="191" y="306"/>
                </a:cubicBezTo>
                <a:cubicBezTo>
                  <a:pt x="188" y="306"/>
                  <a:pt x="183" y="309"/>
                  <a:pt x="180" y="308"/>
                </a:cubicBezTo>
                <a:cubicBezTo>
                  <a:pt x="177" y="308"/>
                  <a:pt x="170" y="306"/>
                  <a:pt x="167" y="304"/>
                </a:cubicBezTo>
                <a:cubicBezTo>
                  <a:pt x="165" y="302"/>
                  <a:pt x="162" y="295"/>
                  <a:pt x="160" y="293"/>
                </a:cubicBezTo>
                <a:cubicBezTo>
                  <a:pt x="158" y="292"/>
                  <a:pt x="154" y="292"/>
                  <a:pt x="152" y="291"/>
                </a:cubicBezTo>
                <a:cubicBezTo>
                  <a:pt x="150" y="290"/>
                  <a:pt x="148" y="285"/>
                  <a:pt x="146" y="285"/>
                </a:cubicBezTo>
                <a:cubicBezTo>
                  <a:pt x="145" y="285"/>
                  <a:pt x="144" y="286"/>
                  <a:pt x="144" y="287"/>
                </a:cubicBezTo>
                <a:cubicBezTo>
                  <a:pt x="143" y="288"/>
                  <a:pt x="142" y="292"/>
                  <a:pt x="140" y="292"/>
                </a:cubicBezTo>
                <a:cubicBezTo>
                  <a:pt x="139" y="293"/>
                  <a:pt x="136" y="292"/>
                  <a:pt x="134" y="292"/>
                </a:cubicBezTo>
                <a:cubicBezTo>
                  <a:pt x="131" y="291"/>
                  <a:pt x="127" y="286"/>
                  <a:pt x="124" y="285"/>
                </a:cubicBezTo>
                <a:cubicBezTo>
                  <a:pt x="122" y="284"/>
                  <a:pt x="119" y="285"/>
                  <a:pt x="117" y="285"/>
                </a:cubicBezTo>
                <a:cubicBezTo>
                  <a:pt x="116" y="284"/>
                  <a:pt x="113" y="283"/>
                  <a:pt x="111" y="282"/>
                </a:cubicBezTo>
                <a:cubicBezTo>
                  <a:pt x="109" y="282"/>
                  <a:pt x="105" y="282"/>
                  <a:pt x="103" y="282"/>
                </a:cubicBezTo>
                <a:cubicBezTo>
                  <a:pt x="101" y="283"/>
                  <a:pt x="99" y="286"/>
                  <a:pt x="97" y="287"/>
                </a:cubicBezTo>
                <a:cubicBezTo>
                  <a:pt x="94" y="289"/>
                  <a:pt x="87" y="292"/>
                  <a:pt x="83" y="292"/>
                </a:cubicBezTo>
                <a:cubicBezTo>
                  <a:pt x="82" y="292"/>
                  <a:pt x="80" y="291"/>
                  <a:pt x="79" y="290"/>
                </a:cubicBezTo>
                <a:cubicBezTo>
                  <a:pt x="77" y="290"/>
                  <a:pt x="73" y="289"/>
                  <a:pt x="72" y="288"/>
                </a:cubicBezTo>
                <a:cubicBezTo>
                  <a:pt x="69" y="287"/>
                  <a:pt x="63" y="284"/>
                  <a:pt x="61" y="284"/>
                </a:cubicBezTo>
                <a:cubicBezTo>
                  <a:pt x="59" y="284"/>
                  <a:pt x="57" y="285"/>
                  <a:pt x="55" y="284"/>
                </a:cubicBezTo>
                <a:cubicBezTo>
                  <a:pt x="54" y="283"/>
                  <a:pt x="52" y="279"/>
                  <a:pt x="50" y="278"/>
                </a:cubicBezTo>
                <a:cubicBezTo>
                  <a:pt x="50" y="277"/>
                  <a:pt x="48" y="276"/>
                  <a:pt x="47" y="275"/>
                </a:cubicBezTo>
                <a:cubicBezTo>
                  <a:pt x="48" y="274"/>
                  <a:pt x="49" y="273"/>
                  <a:pt x="49" y="272"/>
                </a:cubicBezTo>
                <a:cubicBezTo>
                  <a:pt x="50" y="271"/>
                  <a:pt x="48" y="267"/>
                  <a:pt x="49" y="265"/>
                </a:cubicBezTo>
                <a:cubicBezTo>
                  <a:pt x="51" y="264"/>
                  <a:pt x="55" y="265"/>
                  <a:pt x="56" y="265"/>
                </a:cubicBezTo>
                <a:cubicBezTo>
                  <a:pt x="58" y="266"/>
                  <a:pt x="58" y="270"/>
                  <a:pt x="59" y="270"/>
                </a:cubicBezTo>
                <a:cubicBezTo>
                  <a:pt x="60" y="271"/>
                  <a:pt x="63" y="271"/>
                  <a:pt x="64" y="270"/>
                </a:cubicBezTo>
                <a:cubicBezTo>
                  <a:pt x="65" y="268"/>
                  <a:pt x="65" y="264"/>
                  <a:pt x="64" y="262"/>
                </a:cubicBezTo>
                <a:cubicBezTo>
                  <a:pt x="64" y="260"/>
                  <a:pt x="61" y="259"/>
                  <a:pt x="60" y="257"/>
                </a:cubicBezTo>
                <a:cubicBezTo>
                  <a:pt x="59" y="256"/>
                  <a:pt x="58" y="252"/>
                  <a:pt x="58" y="250"/>
                </a:cubicBezTo>
                <a:cubicBezTo>
                  <a:pt x="57" y="248"/>
                  <a:pt x="54" y="243"/>
                  <a:pt x="53" y="241"/>
                </a:cubicBezTo>
                <a:cubicBezTo>
                  <a:pt x="52" y="237"/>
                  <a:pt x="51" y="229"/>
                  <a:pt x="53" y="225"/>
                </a:cubicBezTo>
                <a:cubicBezTo>
                  <a:pt x="54" y="223"/>
                  <a:pt x="59" y="222"/>
                  <a:pt x="60" y="220"/>
                </a:cubicBezTo>
                <a:cubicBezTo>
                  <a:pt x="61" y="219"/>
                  <a:pt x="63" y="215"/>
                  <a:pt x="63" y="214"/>
                </a:cubicBezTo>
                <a:cubicBezTo>
                  <a:pt x="62" y="211"/>
                  <a:pt x="61" y="206"/>
                  <a:pt x="58" y="205"/>
                </a:cubicBezTo>
                <a:cubicBezTo>
                  <a:pt x="57" y="204"/>
                  <a:pt x="54" y="206"/>
                  <a:pt x="53" y="206"/>
                </a:cubicBezTo>
                <a:cubicBezTo>
                  <a:pt x="51" y="205"/>
                  <a:pt x="48" y="201"/>
                  <a:pt x="48" y="199"/>
                </a:cubicBezTo>
                <a:cubicBezTo>
                  <a:pt x="47" y="197"/>
                  <a:pt x="49" y="193"/>
                  <a:pt x="49" y="191"/>
                </a:cubicBezTo>
                <a:cubicBezTo>
                  <a:pt x="49" y="190"/>
                  <a:pt x="48" y="186"/>
                  <a:pt x="48" y="184"/>
                </a:cubicBezTo>
                <a:cubicBezTo>
                  <a:pt x="48" y="181"/>
                  <a:pt x="47" y="175"/>
                  <a:pt x="48" y="173"/>
                </a:cubicBezTo>
                <a:cubicBezTo>
                  <a:pt x="50" y="172"/>
                  <a:pt x="56" y="173"/>
                  <a:pt x="57" y="172"/>
                </a:cubicBezTo>
                <a:cubicBezTo>
                  <a:pt x="59" y="170"/>
                  <a:pt x="59" y="163"/>
                  <a:pt x="57" y="162"/>
                </a:cubicBezTo>
                <a:cubicBezTo>
                  <a:pt x="56" y="161"/>
                  <a:pt x="54" y="164"/>
                  <a:pt x="52" y="165"/>
                </a:cubicBezTo>
                <a:cubicBezTo>
                  <a:pt x="51" y="165"/>
                  <a:pt x="47" y="165"/>
                  <a:pt x="46" y="163"/>
                </a:cubicBezTo>
                <a:cubicBezTo>
                  <a:pt x="45" y="162"/>
                  <a:pt x="46" y="158"/>
                  <a:pt x="47" y="157"/>
                </a:cubicBezTo>
                <a:cubicBezTo>
                  <a:pt x="49" y="155"/>
                  <a:pt x="55" y="154"/>
                  <a:pt x="56" y="152"/>
                </a:cubicBezTo>
                <a:cubicBezTo>
                  <a:pt x="57" y="151"/>
                  <a:pt x="58" y="148"/>
                  <a:pt x="58" y="146"/>
                </a:cubicBezTo>
                <a:cubicBezTo>
                  <a:pt x="58" y="144"/>
                  <a:pt x="58" y="138"/>
                  <a:pt x="56" y="136"/>
                </a:cubicBezTo>
                <a:cubicBezTo>
                  <a:pt x="55" y="134"/>
                  <a:pt x="50" y="132"/>
                  <a:pt x="49" y="130"/>
                </a:cubicBezTo>
                <a:cubicBezTo>
                  <a:pt x="48" y="129"/>
                  <a:pt x="50" y="125"/>
                  <a:pt x="49" y="124"/>
                </a:cubicBezTo>
                <a:cubicBezTo>
                  <a:pt x="49" y="120"/>
                  <a:pt x="47" y="114"/>
                  <a:pt x="45" y="111"/>
                </a:cubicBezTo>
                <a:cubicBezTo>
                  <a:pt x="43" y="110"/>
                  <a:pt x="38" y="109"/>
                  <a:pt x="37" y="107"/>
                </a:cubicBezTo>
                <a:cubicBezTo>
                  <a:pt x="35" y="105"/>
                  <a:pt x="34" y="99"/>
                  <a:pt x="33" y="96"/>
                </a:cubicBezTo>
                <a:cubicBezTo>
                  <a:pt x="31" y="94"/>
                  <a:pt x="27" y="89"/>
                  <a:pt x="25" y="87"/>
                </a:cubicBezTo>
                <a:cubicBezTo>
                  <a:pt x="22" y="86"/>
                  <a:pt x="17" y="85"/>
                  <a:pt x="15" y="84"/>
                </a:cubicBezTo>
                <a:cubicBezTo>
                  <a:pt x="13" y="83"/>
                  <a:pt x="10" y="79"/>
                  <a:pt x="8" y="78"/>
                </a:cubicBezTo>
                <a:cubicBezTo>
                  <a:pt x="6" y="77"/>
                  <a:pt x="2" y="76"/>
                  <a:pt x="0" y="75"/>
                </a:cubicBezTo>
                <a:cubicBezTo>
                  <a:pt x="4" y="71"/>
                  <a:pt x="10" y="66"/>
                  <a:pt x="12" y="63"/>
                </a:cubicBezTo>
                <a:cubicBezTo>
                  <a:pt x="14" y="59"/>
                  <a:pt x="17" y="51"/>
                  <a:pt x="18" y="47"/>
                </a:cubicBezTo>
                <a:cubicBezTo>
                  <a:pt x="19" y="45"/>
                  <a:pt x="21" y="40"/>
                  <a:pt x="22" y="38"/>
                </a:cubicBezTo>
                <a:cubicBezTo>
                  <a:pt x="23" y="37"/>
                  <a:pt x="26" y="35"/>
                  <a:pt x="27" y="35"/>
                </a:cubicBezTo>
                <a:cubicBezTo>
                  <a:pt x="29" y="35"/>
                  <a:pt x="32" y="36"/>
                  <a:pt x="33" y="38"/>
                </a:cubicBezTo>
                <a:cubicBezTo>
                  <a:pt x="34" y="38"/>
                  <a:pt x="34" y="41"/>
                  <a:pt x="34" y="42"/>
                </a:cubicBezTo>
                <a:cubicBezTo>
                  <a:pt x="35" y="43"/>
                  <a:pt x="38" y="43"/>
                  <a:pt x="39" y="44"/>
                </a:cubicBezTo>
                <a:cubicBezTo>
                  <a:pt x="41" y="45"/>
                  <a:pt x="45" y="48"/>
                  <a:pt x="46" y="46"/>
                </a:cubicBezTo>
                <a:cubicBezTo>
                  <a:pt x="47" y="46"/>
                  <a:pt x="46" y="42"/>
                  <a:pt x="46" y="41"/>
                </a:cubicBezTo>
                <a:cubicBezTo>
                  <a:pt x="45" y="38"/>
                  <a:pt x="44" y="34"/>
                  <a:pt x="42" y="32"/>
                </a:cubicBezTo>
                <a:cubicBezTo>
                  <a:pt x="41" y="32"/>
                  <a:pt x="39" y="32"/>
                  <a:pt x="38" y="32"/>
                </a:cubicBezTo>
                <a:cubicBezTo>
                  <a:pt x="36" y="31"/>
                  <a:pt x="35" y="26"/>
                  <a:pt x="34" y="25"/>
                </a:cubicBezTo>
                <a:cubicBezTo>
                  <a:pt x="33" y="24"/>
                  <a:pt x="29" y="24"/>
                  <a:pt x="29" y="23"/>
                </a:cubicBezTo>
                <a:cubicBezTo>
                  <a:pt x="27" y="22"/>
                  <a:pt x="27" y="18"/>
                  <a:pt x="26" y="16"/>
                </a:cubicBezTo>
                <a:cubicBezTo>
                  <a:pt x="26" y="15"/>
                  <a:pt x="27" y="11"/>
                  <a:pt x="28" y="9"/>
                </a:cubicBezTo>
                <a:cubicBezTo>
                  <a:pt x="29" y="7"/>
                  <a:pt x="34" y="5"/>
                  <a:pt x="34" y="2"/>
                </a:cubicBezTo>
                <a:cubicBezTo>
                  <a:pt x="35" y="2"/>
                  <a:pt x="35" y="1"/>
                  <a:pt x="35" y="0"/>
                </a:cubicBezTo>
                <a:cubicBezTo>
                  <a:pt x="36" y="1"/>
                  <a:pt x="38" y="1"/>
                  <a:pt x="39" y="2"/>
                </a:cubicBezTo>
                <a:cubicBezTo>
                  <a:pt x="41" y="4"/>
                  <a:pt x="42" y="8"/>
                  <a:pt x="44" y="9"/>
                </a:cubicBezTo>
                <a:cubicBezTo>
                  <a:pt x="46" y="10"/>
                  <a:pt x="51" y="11"/>
                  <a:pt x="52" y="10"/>
                </a:cubicBezTo>
                <a:cubicBezTo>
                  <a:pt x="54" y="9"/>
                  <a:pt x="55" y="5"/>
                  <a:pt x="57" y="4"/>
                </a:cubicBezTo>
                <a:cubicBezTo>
                  <a:pt x="59" y="3"/>
                  <a:pt x="63" y="2"/>
                  <a:pt x="65" y="2"/>
                </a:cubicBezTo>
                <a:cubicBezTo>
                  <a:pt x="67" y="2"/>
                  <a:pt x="71" y="2"/>
                  <a:pt x="72" y="3"/>
                </a:cubicBezTo>
                <a:cubicBezTo>
                  <a:pt x="74" y="5"/>
                  <a:pt x="73" y="9"/>
                  <a:pt x="74" y="11"/>
                </a:cubicBezTo>
                <a:cubicBezTo>
                  <a:pt x="76" y="12"/>
                  <a:pt x="80" y="11"/>
                  <a:pt x="81" y="12"/>
                </a:cubicBezTo>
                <a:cubicBezTo>
                  <a:pt x="83" y="13"/>
                  <a:pt x="83" y="19"/>
                  <a:pt x="84" y="20"/>
                </a:cubicBezTo>
                <a:cubicBezTo>
                  <a:pt x="86" y="21"/>
                  <a:pt x="89" y="23"/>
                  <a:pt x="90" y="22"/>
                </a:cubicBezTo>
                <a:cubicBezTo>
                  <a:pt x="91" y="22"/>
                  <a:pt x="90" y="17"/>
                  <a:pt x="92" y="17"/>
                </a:cubicBezTo>
                <a:cubicBezTo>
                  <a:pt x="93" y="16"/>
                  <a:pt x="95" y="18"/>
                  <a:pt x="96" y="19"/>
                </a:cubicBezTo>
                <a:cubicBezTo>
                  <a:pt x="97" y="21"/>
                  <a:pt x="97" y="24"/>
                  <a:pt x="98" y="26"/>
                </a:cubicBezTo>
                <a:cubicBezTo>
                  <a:pt x="99" y="27"/>
                  <a:pt x="103" y="27"/>
                  <a:pt x="104" y="28"/>
                </a:cubicBezTo>
                <a:cubicBezTo>
                  <a:pt x="105" y="30"/>
                  <a:pt x="105" y="34"/>
                  <a:pt x="106" y="36"/>
                </a:cubicBezTo>
                <a:cubicBezTo>
                  <a:pt x="107" y="38"/>
                  <a:pt x="111" y="44"/>
                  <a:pt x="112" y="44"/>
                </a:cubicBezTo>
                <a:cubicBezTo>
                  <a:pt x="113" y="45"/>
                  <a:pt x="120" y="42"/>
                  <a:pt x="123" y="41"/>
                </a:cubicBezTo>
                <a:cubicBezTo>
                  <a:pt x="124" y="41"/>
                  <a:pt x="127" y="40"/>
                  <a:pt x="128" y="40"/>
                </a:cubicBezTo>
                <a:cubicBezTo>
                  <a:pt x="131" y="40"/>
                  <a:pt x="136" y="41"/>
                  <a:pt x="139" y="41"/>
                </a:cubicBezTo>
                <a:cubicBezTo>
                  <a:pt x="140" y="42"/>
                  <a:pt x="144" y="42"/>
                  <a:pt x="145" y="41"/>
                </a:cubicBezTo>
                <a:cubicBezTo>
                  <a:pt x="147" y="41"/>
                  <a:pt x="149" y="38"/>
                  <a:pt x="151" y="37"/>
                </a:cubicBezTo>
                <a:cubicBezTo>
                  <a:pt x="153" y="37"/>
                  <a:pt x="158" y="37"/>
                  <a:pt x="160" y="37"/>
                </a:cubicBezTo>
                <a:cubicBezTo>
                  <a:pt x="162" y="38"/>
                  <a:pt x="167" y="40"/>
                  <a:pt x="168" y="42"/>
                </a:cubicBezTo>
                <a:cubicBezTo>
                  <a:pt x="169" y="43"/>
                  <a:pt x="169" y="46"/>
                  <a:pt x="168" y="47"/>
                </a:cubicBezTo>
                <a:cubicBezTo>
                  <a:pt x="167" y="48"/>
                  <a:pt x="164" y="46"/>
                  <a:pt x="163" y="47"/>
                </a:cubicBezTo>
                <a:cubicBezTo>
                  <a:pt x="162" y="48"/>
                  <a:pt x="162" y="52"/>
                  <a:pt x="161" y="53"/>
                </a:cubicBezTo>
                <a:cubicBezTo>
                  <a:pt x="160" y="54"/>
                  <a:pt x="155" y="54"/>
                  <a:pt x="155" y="55"/>
                </a:cubicBezTo>
                <a:cubicBezTo>
                  <a:pt x="153" y="57"/>
                  <a:pt x="154" y="61"/>
                  <a:pt x="155" y="63"/>
                </a:cubicBezTo>
                <a:cubicBezTo>
                  <a:pt x="155" y="65"/>
                  <a:pt x="157" y="69"/>
                  <a:pt x="159" y="70"/>
                </a:cubicBezTo>
                <a:cubicBezTo>
                  <a:pt x="160" y="71"/>
                  <a:pt x="163" y="71"/>
                  <a:pt x="164" y="70"/>
                </a:cubicBezTo>
                <a:cubicBezTo>
                  <a:pt x="166" y="69"/>
                  <a:pt x="164" y="62"/>
                  <a:pt x="166" y="61"/>
                </a:cubicBezTo>
                <a:cubicBezTo>
                  <a:pt x="167" y="59"/>
                  <a:pt x="172" y="62"/>
                  <a:pt x="174" y="62"/>
                </a:cubicBezTo>
                <a:cubicBezTo>
                  <a:pt x="176" y="62"/>
                  <a:pt x="182" y="59"/>
                  <a:pt x="184" y="60"/>
                </a:cubicBezTo>
                <a:cubicBezTo>
                  <a:pt x="186" y="60"/>
                  <a:pt x="188" y="64"/>
                  <a:pt x="189" y="65"/>
                </a:cubicBezTo>
                <a:cubicBezTo>
                  <a:pt x="190" y="66"/>
                  <a:pt x="193" y="66"/>
                  <a:pt x="194" y="67"/>
                </a:cubicBezTo>
                <a:cubicBezTo>
                  <a:pt x="195" y="68"/>
                  <a:pt x="196" y="72"/>
                  <a:pt x="198" y="73"/>
                </a:cubicBezTo>
                <a:cubicBezTo>
                  <a:pt x="199" y="74"/>
                  <a:pt x="203" y="75"/>
                  <a:pt x="204" y="73"/>
                </a:cubicBezTo>
                <a:cubicBezTo>
                  <a:pt x="206" y="72"/>
                  <a:pt x="203" y="66"/>
                  <a:pt x="204" y="64"/>
                </a:cubicBezTo>
                <a:cubicBezTo>
                  <a:pt x="204" y="63"/>
                  <a:pt x="206" y="61"/>
                  <a:pt x="207" y="61"/>
                </a:cubicBezTo>
                <a:cubicBezTo>
                  <a:pt x="209" y="61"/>
                  <a:pt x="212" y="63"/>
                  <a:pt x="213" y="65"/>
                </a:cubicBezTo>
                <a:cubicBezTo>
                  <a:pt x="214" y="66"/>
                  <a:pt x="214" y="70"/>
                  <a:pt x="214" y="72"/>
                </a:cubicBezTo>
                <a:cubicBezTo>
                  <a:pt x="213" y="73"/>
                  <a:pt x="213" y="75"/>
                  <a:pt x="213" y="76"/>
                </a:cubicBezTo>
                <a:cubicBezTo>
                  <a:pt x="213" y="77"/>
                  <a:pt x="213" y="80"/>
                  <a:pt x="214" y="81"/>
                </a:cubicBezTo>
                <a:cubicBezTo>
                  <a:pt x="216" y="81"/>
                  <a:pt x="219" y="80"/>
                  <a:pt x="221" y="79"/>
                </a:cubicBezTo>
                <a:cubicBezTo>
                  <a:pt x="221" y="78"/>
                  <a:pt x="221" y="75"/>
                  <a:pt x="222" y="75"/>
                </a:cubicBezTo>
                <a:cubicBezTo>
                  <a:pt x="223" y="74"/>
                  <a:pt x="226" y="74"/>
                  <a:pt x="227" y="75"/>
                </a:cubicBezTo>
                <a:cubicBezTo>
                  <a:pt x="228" y="76"/>
                  <a:pt x="228" y="80"/>
                  <a:pt x="228" y="82"/>
                </a:cubicBezTo>
                <a:cubicBezTo>
                  <a:pt x="228" y="84"/>
                  <a:pt x="228" y="88"/>
                  <a:pt x="229" y="88"/>
                </a:cubicBezTo>
                <a:cubicBezTo>
                  <a:pt x="231" y="89"/>
                  <a:pt x="233" y="86"/>
                  <a:pt x="234" y="85"/>
                </a:cubicBezTo>
                <a:cubicBezTo>
                  <a:pt x="236" y="85"/>
                  <a:pt x="240" y="86"/>
                  <a:pt x="242" y="85"/>
                </a:cubicBezTo>
                <a:cubicBezTo>
                  <a:pt x="243" y="85"/>
                  <a:pt x="246" y="83"/>
                  <a:pt x="246" y="82"/>
                </a:cubicBezTo>
                <a:cubicBezTo>
                  <a:pt x="247" y="80"/>
                  <a:pt x="245" y="75"/>
                  <a:pt x="246" y="74"/>
                </a:cubicBezTo>
                <a:cubicBezTo>
                  <a:pt x="247" y="72"/>
                  <a:pt x="251" y="72"/>
                  <a:pt x="252" y="72"/>
                </a:cubicBezTo>
                <a:cubicBezTo>
                  <a:pt x="255" y="72"/>
                  <a:pt x="259" y="75"/>
                  <a:pt x="261" y="76"/>
                </a:cubicBezTo>
                <a:cubicBezTo>
                  <a:pt x="263" y="78"/>
                  <a:pt x="267" y="83"/>
                  <a:pt x="270" y="84"/>
                </a:cubicBezTo>
                <a:cubicBezTo>
                  <a:pt x="271" y="85"/>
                  <a:pt x="275" y="86"/>
                  <a:pt x="276" y="86"/>
                </a:cubicBezTo>
                <a:cubicBezTo>
                  <a:pt x="279" y="86"/>
                  <a:pt x="283" y="84"/>
                  <a:pt x="285" y="84"/>
                </a:cubicBezTo>
                <a:cubicBezTo>
                  <a:pt x="286" y="83"/>
                  <a:pt x="289" y="83"/>
                  <a:pt x="290" y="84"/>
                </a:cubicBezTo>
                <a:cubicBezTo>
                  <a:pt x="292" y="84"/>
                  <a:pt x="296" y="88"/>
                  <a:pt x="298" y="88"/>
                </a:cubicBezTo>
                <a:cubicBezTo>
                  <a:pt x="300" y="89"/>
                  <a:pt x="304" y="90"/>
                  <a:pt x="306" y="89"/>
                </a:cubicBezTo>
                <a:cubicBezTo>
                  <a:pt x="307" y="88"/>
                  <a:pt x="307" y="83"/>
                  <a:pt x="308" y="82"/>
                </a:cubicBezTo>
                <a:cubicBezTo>
                  <a:pt x="310" y="82"/>
                  <a:pt x="313" y="83"/>
                  <a:pt x="314" y="84"/>
                </a:cubicBezTo>
                <a:cubicBezTo>
                  <a:pt x="316" y="85"/>
                  <a:pt x="319" y="88"/>
                  <a:pt x="320" y="89"/>
                </a:cubicBezTo>
                <a:cubicBezTo>
                  <a:pt x="322" y="89"/>
                  <a:pt x="326" y="90"/>
                  <a:pt x="327" y="89"/>
                </a:cubicBezTo>
                <a:cubicBezTo>
                  <a:pt x="329" y="87"/>
                  <a:pt x="326" y="81"/>
                  <a:pt x="327" y="80"/>
                </a:cubicBezTo>
                <a:cubicBezTo>
                  <a:pt x="328" y="78"/>
                  <a:pt x="333" y="79"/>
                  <a:pt x="335" y="79"/>
                </a:cubicBezTo>
                <a:cubicBezTo>
                  <a:pt x="338" y="79"/>
                  <a:pt x="342" y="82"/>
                  <a:pt x="345" y="82"/>
                </a:cubicBezTo>
                <a:cubicBezTo>
                  <a:pt x="347" y="82"/>
                  <a:pt x="352" y="80"/>
                  <a:pt x="354" y="79"/>
                </a:cubicBezTo>
                <a:cubicBezTo>
                  <a:pt x="355" y="79"/>
                  <a:pt x="358" y="76"/>
                  <a:pt x="359" y="76"/>
                </a:cubicBezTo>
                <a:cubicBezTo>
                  <a:pt x="362" y="75"/>
                  <a:pt x="368" y="76"/>
                  <a:pt x="370" y="76"/>
                </a:cubicBezTo>
                <a:cubicBezTo>
                  <a:pt x="373" y="76"/>
                  <a:pt x="378" y="78"/>
                  <a:pt x="381" y="79"/>
                </a:cubicBezTo>
                <a:cubicBezTo>
                  <a:pt x="382" y="80"/>
                  <a:pt x="384" y="82"/>
                  <a:pt x="385" y="83"/>
                </a:cubicBezTo>
                <a:cubicBezTo>
                  <a:pt x="386" y="83"/>
                  <a:pt x="388" y="84"/>
                  <a:pt x="389" y="83"/>
                </a:cubicBezTo>
                <a:cubicBezTo>
                  <a:pt x="391" y="83"/>
                  <a:pt x="393" y="80"/>
                  <a:pt x="394" y="79"/>
                </a:cubicBezTo>
                <a:cubicBezTo>
                  <a:pt x="396" y="79"/>
                  <a:pt x="399" y="79"/>
                  <a:pt x="400" y="79"/>
                </a:cubicBezTo>
                <a:cubicBezTo>
                  <a:pt x="402" y="80"/>
                  <a:pt x="404" y="84"/>
                  <a:pt x="405" y="85"/>
                </a:cubicBezTo>
                <a:cubicBezTo>
                  <a:pt x="406" y="87"/>
                  <a:pt x="407" y="92"/>
                  <a:pt x="408" y="94"/>
                </a:cubicBezTo>
                <a:cubicBezTo>
                  <a:pt x="410" y="96"/>
                  <a:pt x="417" y="96"/>
                  <a:pt x="420" y="96"/>
                </a:cubicBezTo>
                <a:cubicBezTo>
                  <a:pt x="422" y="96"/>
                  <a:pt x="426" y="97"/>
                  <a:pt x="427" y="96"/>
                </a:cubicBezTo>
                <a:cubicBezTo>
                  <a:pt x="428" y="96"/>
                  <a:pt x="430" y="94"/>
                  <a:pt x="431" y="93"/>
                </a:cubicBezTo>
                <a:cubicBezTo>
                  <a:pt x="433" y="94"/>
                  <a:pt x="435" y="95"/>
                  <a:pt x="436" y="95"/>
                </a:cubicBezTo>
                <a:cubicBezTo>
                  <a:pt x="437" y="95"/>
                  <a:pt x="437" y="95"/>
                  <a:pt x="438" y="95"/>
                </a:cubicBezTo>
                <a:cubicBezTo>
                  <a:pt x="437" y="96"/>
                  <a:pt x="436" y="98"/>
                  <a:pt x="436" y="99"/>
                </a:cubicBezTo>
                <a:cubicBezTo>
                  <a:pt x="435" y="102"/>
                  <a:pt x="437" y="107"/>
                  <a:pt x="439" y="109"/>
                </a:cubicBezTo>
                <a:cubicBezTo>
                  <a:pt x="439" y="110"/>
                  <a:pt x="442" y="110"/>
                  <a:pt x="443" y="111"/>
                </a:cubicBezTo>
                <a:cubicBezTo>
                  <a:pt x="445" y="112"/>
                  <a:pt x="447" y="116"/>
                  <a:pt x="447" y="11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0" name="Freeform 18"/>
          <p:cNvSpPr>
            <a:spLocks/>
          </p:cNvSpPr>
          <p:nvPr/>
        </p:nvSpPr>
        <p:spPr bwMode="auto">
          <a:xfrm>
            <a:off x="7157652" y="4163179"/>
            <a:ext cx="1317763" cy="1582629"/>
          </a:xfrm>
          <a:custGeom>
            <a:avLst/>
            <a:gdLst/>
            <a:ahLst/>
            <a:cxnLst>
              <a:cxn ang="0">
                <a:pos x="568" y="187"/>
              </a:cxn>
              <a:cxn ang="0">
                <a:pos x="547" y="215"/>
              </a:cxn>
              <a:cxn ang="0">
                <a:pos x="533" y="241"/>
              </a:cxn>
              <a:cxn ang="0">
                <a:pos x="506" y="269"/>
              </a:cxn>
              <a:cxn ang="0">
                <a:pos x="494" y="293"/>
              </a:cxn>
              <a:cxn ang="0">
                <a:pos x="484" y="317"/>
              </a:cxn>
              <a:cxn ang="0">
                <a:pos x="479" y="341"/>
              </a:cxn>
              <a:cxn ang="0">
                <a:pos x="458" y="368"/>
              </a:cxn>
              <a:cxn ang="0">
                <a:pos x="423" y="387"/>
              </a:cxn>
              <a:cxn ang="0">
                <a:pos x="372" y="406"/>
              </a:cxn>
              <a:cxn ang="0">
                <a:pos x="340" y="407"/>
              </a:cxn>
              <a:cxn ang="0">
                <a:pos x="316" y="421"/>
              </a:cxn>
              <a:cxn ang="0">
                <a:pos x="294" y="415"/>
              </a:cxn>
              <a:cxn ang="0">
                <a:pos x="279" y="446"/>
              </a:cxn>
              <a:cxn ang="0">
                <a:pos x="267" y="482"/>
              </a:cxn>
              <a:cxn ang="0">
                <a:pos x="305" y="519"/>
              </a:cxn>
              <a:cxn ang="0">
                <a:pos x="309" y="560"/>
              </a:cxn>
              <a:cxn ang="0">
                <a:pos x="298" y="595"/>
              </a:cxn>
              <a:cxn ang="0">
                <a:pos x="270" y="628"/>
              </a:cxn>
              <a:cxn ang="0">
                <a:pos x="254" y="667"/>
              </a:cxn>
              <a:cxn ang="0">
                <a:pos x="232" y="685"/>
              </a:cxn>
              <a:cxn ang="0">
                <a:pos x="199" y="669"/>
              </a:cxn>
              <a:cxn ang="0">
                <a:pos x="174" y="638"/>
              </a:cxn>
              <a:cxn ang="0">
                <a:pos x="129" y="631"/>
              </a:cxn>
              <a:cxn ang="0">
                <a:pos x="90" y="613"/>
              </a:cxn>
              <a:cxn ang="0">
                <a:pos x="77" y="614"/>
              </a:cxn>
              <a:cxn ang="0">
                <a:pos x="67" y="597"/>
              </a:cxn>
              <a:cxn ang="0">
                <a:pos x="56" y="562"/>
              </a:cxn>
              <a:cxn ang="0">
                <a:pos x="27" y="552"/>
              </a:cxn>
              <a:cxn ang="0">
                <a:pos x="11" y="534"/>
              </a:cxn>
              <a:cxn ang="0">
                <a:pos x="65" y="480"/>
              </a:cxn>
              <a:cxn ang="0">
                <a:pos x="80" y="418"/>
              </a:cxn>
              <a:cxn ang="0">
                <a:pos x="106" y="294"/>
              </a:cxn>
              <a:cxn ang="0">
                <a:pos x="123" y="235"/>
              </a:cxn>
              <a:cxn ang="0">
                <a:pos x="144" y="223"/>
              </a:cxn>
              <a:cxn ang="0">
                <a:pos x="118" y="224"/>
              </a:cxn>
              <a:cxn ang="0">
                <a:pos x="111" y="212"/>
              </a:cxn>
              <a:cxn ang="0">
                <a:pos x="135" y="93"/>
              </a:cxn>
              <a:cxn ang="0">
                <a:pos x="154" y="24"/>
              </a:cxn>
              <a:cxn ang="0">
                <a:pos x="181" y="61"/>
              </a:cxn>
              <a:cxn ang="0">
                <a:pos x="208" y="119"/>
              </a:cxn>
              <a:cxn ang="0">
                <a:pos x="230" y="167"/>
              </a:cxn>
              <a:cxn ang="0">
                <a:pos x="236" y="180"/>
              </a:cxn>
              <a:cxn ang="0">
                <a:pos x="220" y="143"/>
              </a:cxn>
              <a:cxn ang="0">
                <a:pos x="209" y="85"/>
              </a:cxn>
              <a:cxn ang="0">
                <a:pos x="241" y="92"/>
              </a:cxn>
              <a:cxn ang="0">
                <a:pos x="260" y="124"/>
              </a:cxn>
              <a:cxn ang="0">
                <a:pos x="294" y="137"/>
              </a:cxn>
              <a:cxn ang="0">
                <a:pos x="326" y="121"/>
              </a:cxn>
              <a:cxn ang="0">
                <a:pos x="360" y="101"/>
              </a:cxn>
              <a:cxn ang="0">
                <a:pos x="377" y="62"/>
              </a:cxn>
              <a:cxn ang="0">
                <a:pos x="416" y="27"/>
              </a:cxn>
              <a:cxn ang="0">
                <a:pos x="434" y="0"/>
              </a:cxn>
              <a:cxn ang="0">
                <a:pos x="455" y="30"/>
              </a:cxn>
              <a:cxn ang="0">
                <a:pos x="505" y="25"/>
              </a:cxn>
              <a:cxn ang="0">
                <a:pos x="527" y="58"/>
              </a:cxn>
              <a:cxn ang="0">
                <a:pos x="549" y="77"/>
              </a:cxn>
              <a:cxn ang="0">
                <a:pos x="538" y="114"/>
              </a:cxn>
              <a:cxn ang="0">
                <a:pos x="561" y="136"/>
              </a:cxn>
            </a:cxnLst>
            <a:rect l="0" t="0" r="r" b="b"/>
            <a:pathLst>
              <a:path w="571" h="685">
                <a:moveTo>
                  <a:pt x="568" y="157"/>
                </a:moveTo>
                <a:cubicBezTo>
                  <a:pt x="569" y="158"/>
                  <a:pt x="570" y="161"/>
                  <a:pt x="571" y="164"/>
                </a:cubicBezTo>
                <a:cubicBezTo>
                  <a:pt x="569" y="164"/>
                  <a:pt x="567" y="165"/>
                  <a:pt x="566" y="166"/>
                </a:cubicBezTo>
                <a:cubicBezTo>
                  <a:pt x="565" y="167"/>
                  <a:pt x="564" y="171"/>
                  <a:pt x="564" y="172"/>
                </a:cubicBezTo>
                <a:cubicBezTo>
                  <a:pt x="564" y="174"/>
                  <a:pt x="565" y="176"/>
                  <a:pt x="566" y="178"/>
                </a:cubicBezTo>
                <a:cubicBezTo>
                  <a:pt x="567" y="180"/>
                  <a:pt x="569" y="185"/>
                  <a:pt x="568" y="187"/>
                </a:cubicBezTo>
                <a:cubicBezTo>
                  <a:pt x="568" y="188"/>
                  <a:pt x="564" y="189"/>
                  <a:pt x="564" y="191"/>
                </a:cubicBezTo>
                <a:cubicBezTo>
                  <a:pt x="563" y="193"/>
                  <a:pt x="565" y="197"/>
                  <a:pt x="564" y="199"/>
                </a:cubicBezTo>
                <a:cubicBezTo>
                  <a:pt x="563" y="200"/>
                  <a:pt x="561" y="202"/>
                  <a:pt x="560" y="203"/>
                </a:cubicBezTo>
                <a:cubicBezTo>
                  <a:pt x="559" y="205"/>
                  <a:pt x="561" y="211"/>
                  <a:pt x="560" y="213"/>
                </a:cubicBezTo>
                <a:cubicBezTo>
                  <a:pt x="559" y="214"/>
                  <a:pt x="556" y="214"/>
                  <a:pt x="554" y="215"/>
                </a:cubicBezTo>
                <a:cubicBezTo>
                  <a:pt x="552" y="215"/>
                  <a:pt x="548" y="213"/>
                  <a:pt x="547" y="215"/>
                </a:cubicBezTo>
                <a:cubicBezTo>
                  <a:pt x="546" y="215"/>
                  <a:pt x="547" y="217"/>
                  <a:pt x="547" y="218"/>
                </a:cubicBezTo>
                <a:cubicBezTo>
                  <a:pt x="547" y="220"/>
                  <a:pt x="545" y="222"/>
                  <a:pt x="545" y="223"/>
                </a:cubicBezTo>
                <a:cubicBezTo>
                  <a:pt x="545" y="224"/>
                  <a:pt x="546" y="228"/>
                  <a:pt x="546" y="229"/>
                </a:cubicBezTo>
                <a:cubicBezTo>
                  <a:pt x="545" y="231"/>
                  <a:pt x="542" y="235"/>
                  <a:pt x="540" y="236"/>
                </a:cubicBezTo>
                <a:cubicBezTo>
                  <a:pt x="539" y="236"/>
                  <a:pt x="535" y="235"/>
                  <a:pt x="534" y="236"/>
                </a:cubicBezTo>
                <a:cubicBezTo>
                  <a:pt x="533" y="236"/>
                  <a:pt x="534" y="240"/>
                  <a:pt x="533" y="241"/>
                </a:cubicBezTo>
                <a:cubicBezTo>
                  <a:pt x="531" y="242"/>
                  <a:pt x="527" y="242"/>
                  <a:pt x="525" y="243"/>
                </a:cubicBezTo>
                <a:cubicBezTo>
                  <a:pt x="523" y="244"/>
                  <a:pt x="519" y="246"/>
                  <a:pt x="518" y="248"/>
                </a:cubicBezTo>
                <a:cubicBezTo>
                  <a:pt x="518" y="249"/>
                  <a:pt x="519" y="252"/>
                  <a:pt x="518" y="253"/>
                </a:cubicBezTo>
                <a:cubicBezTo>
                  <a:pt x="518" y="254"/>
                  <a:pt x="516" y="257"/>
                  <a:pt x="516" y="258"/>
                </a:cubicBezTo>
                <a:cubicBezTo>
                  <a:pt x="515" y="258"/>
                  <a:pt x="512" y="259"/>
                  <a:pt x="511" y="260"/>
                </a:cubicBezTo>
                <a:cubicBezTo>
                  <a:pt x="510" y="262"/>
                  <a:pt x="508" y="268"/>
                  <a:pt x="506" y="269"/>
                </a:cubicBezTo>
                <a:cubicBezTo>
                  <a:pt x="505" y="270"/>
                  <a:pt x="503" y="269"/>
                  <a:pt x="502" y="269"/>
                </a:cubicBezTo>
                <a:cubicBezTo>
                  <a:pt x="500" y="270"/>
                  <a:pt x="497" y="272"/>
                  <a:pt x="495" y="273"/>
                </a:cubicBezTo>
                <a:cubicBezTo>
                  <a:pt x="493" y="273"/>
                  <a:pt x="489" y="275"/>
                  <a:pt x="488" y="277"/>
                </a:cubicBezTo>
                <a:cubicBezTo>
                  <a:pt x="487" y="279"/>
                  <a:pt x="488" y="283"/>
                  <a:pt x="489" y="285"/>
                </a:cubicBezTo>
                <a:cubicBezTo>
                  <a:pt x="490" y="286"/>
                  <a:pt x="492" y="286"/>
                  <a:pt x="493" y="287"/>
                </a:cubicBezTo>
                <a:cubicBezTo>
                  <a:pt x="494" y="288"/>
                  <a:pt x="493" y="291"/>
                  <a:pt x="494" y="293"/>
                </a:cubicBezTo>
                <a:cubicBezTo>
                  <a:pt x="495" y="294"/>
                  <a:pt x="499" y="296"/>
                  <a:pt x="500" y="298"/>
                </a:cubicBezTo>
                <a:cubicBezTo>
                  <a:pt x="501" y="299"/>
                  <a:pt x="501" y="302"/>
                  <a:pt x="501" y="304"/>
                </a:cubicBezTo>
                <a:cubicBezTo>
                  <a:pt x="501" y="306"/>
                  <a:pt x="499" y="310"/>
                  <a:pt x="498" y="312"/>
                </a:cubicBezTo>
                <a:cubicBezTo>
                  <a:pt x="498" y="314"/>
                  <a:pt x="499" y="317"/>
                  <a:pt x="498" y="318"/>
                </a:cubicBezTo>
                <a:cubicBezTo>
                  <a:pt x="497" y="321"/>
                  <a:pt x="491" y="323"/>
                  <a:pt x="488" y="322"/>
                </a:cubicBezTo>
                <a:cubicBezTo>
                  <a:pt x="487" y="322"/>
                  <a:pt x="485" y="318"/>
                  <a:pt x="484" y="317"/>
                </a:cubicBezTo>
                <a:cubicBezTo>
                  <a:pt x="482" y="316"/>
                  <a:pt x="479" y="314"/>
                  <a:pt x="477" y="315"/>
                </a:cubicBezTo>
                <a:cubicBezTo>
                  <a:pt x="474" y="315"/>
                  <a:pt x="470" y="319"/>
                  <a:pt x="469" y="322"/>
                </a:cubicBezTo>
                <a:cubicBezTo>
                  <a:pt x="469" y="324"/>
                  <a:pt x="471" y="327"/>
                  <a:pt x="472" y="328"/>
                </a:cubicBezTo>
                <a:cubicBezTo>
                  <a:pt x="472" y="330"/>
                  <a:pt x="470" y="333"/>
                  <a:pt x="470" y="334"/>
                </a:cubicBezTo>
                <a:cubicBezTo>
                  <a:pt x="471" y="335"/>
                  <a:pt x="475" y="335"/>
                  <a:pt x="476" y="336"/>
                </a:cubicBezTo>
                <a:cubicBezTo>
                  <a:pt x="477" y="336"/>
                  <a:pt x="479" y="339"/>
                  <a:pt x="479" y="341"/>
                </a:cubicBezTo>
                <a:cubicBezTo>
                  <a:pt x="479" y="343"/>
                  <a:pt x="476" y="345"/>
                  <a:pt x="475" y="347"/>
                </a:cubicBezTo>
                <a:cubicBezTo>
                  <a:pt x="475" y="349"/>
                  <a:pt x="475" y="352"/>
                  <a:pt x="475" y="354"/>
                </a:cubicBezTo>
                <a:cubicBezTo>
                  <a:pt x="475" y="356"/>
                  <a:pt x="474" y="360"/>
                  <a:pt x="473" y="361"/>
                </a:cubicBezTo>
                <a:cubicBezTo>
                  <a:pt x="471" y="362"/>
                  <a:pt x="468" y="360"/>
                  <a:pt x="467" y="361"/>
                </a:cubicBezTo>
                <a:cubicBezTo>
                  <a:pt x="465" y="362"/>
                  <a:pt x="466" y="367"/>
                  <a:pt x="464" y="368"/>
                </a:cubicBezTo>
                <a:cubicBezTo>
                  <a:pt x="463" y="369"/>
                  <a:pt x="460" y="367"/>
                  <a:pt x="458" y="368"/>
                </a:cubicBezTo>
                <a:cubicBezTo>
                  <a:pt x="456" y="369"/>
                  <a:pt x="455" y="375"/>
                  <a:pt x="453" y="377"/>
                </a:cubicBezTo>
                <a:cubicBezTo>
                  <a:pt x="452" y="378"/>
                  <a:pt x="448" y="378"/>
                  <a:pt x="447" y="380"/>
                </a:cubicBezTo>
                <a:cubicBezTo>
                  <a:pt x="446" y="381"/>
                  <a:pt x="445" y="386"/>
                  <a:pt x="444" y="388"/>
                </a:cubicBezTo>
                <a:cubicBezTo>
                  <a:pt x="442" y="390"/>
                  <a:pt x="438" y="393"/>
                  <a:pt x="435" y="394"/>
                </a:cubicBezTo>
                <a:cubicBezTo>
                  <a:pt x="433" y="395"/>
                  <a:pt x="429" y="396"/>
                  <a:pt x="427" y="395"/>
                </a:cubicBezTo>
                <a:cubicBezTo>
                  <a:pt x="425" y="394"/>
                  <a:pt x="425" y="388"/>
                  <a:pt x="423" y="387"/>
                </a:cubicBezTo>
                <a:cubicBezTo>
                  <a:pt x="422" y="386"/>
                  <a:pt x="418" y="386"/>
                  <a:pt x="416" y="386"/>
                </a:cubicBezTo>
                <a:cubicBezTo>
                  <a:pt x="414" y="387"/>
                  <a:pt x="411" y="390"/>
                  <a:pt x="409" y="390"/>
                </a:cubicBezTo>
                <a:cubicBezTo>
                  <a:pt x="407" y="391"/>
                  <a:pt x="403" y="389"/>
                  <a:pt x="400" y="390"/>
                </a:cubicBezTo>
                <a:cubicBezTo>
                  <a:pt x="397" y="390"/>
                  <a:pt x="391" y="393"/>
                  <a:pt x="388" y="395"/>
                </a:cubicBezTo>
                <a:cubicBezTo>
                  <a:pt x="386" y="396"/>
                  <a:pt x="382" y="399"/>
                  <a:pt x="380" y="401"/>
                </a:cubicBezTo>
                <a:cubicBezTo>
                  <a:pt x="378" y="402"/>
                  <a:pt x="374" y="405"/>
                  <a:pt x="372" y="406"/>
                </a:cubicBezTo>
                <a:cubicBezTo>
                  <a:pt x="369" y="406"/>
                  <a:pt x="361" y="404"/>
                  <a:pt x="359" y="402"/>
                </a:cubicBezTo>
                <a:cubicBezTo>
                  <a:pt x="357" y="400"/>
                  <a:pt x="358" y="395"/>
                  <a:pt x="357" y="394"/>
                </a:cubicBezTo>
                <a:cubicBezTo>
                  <a:pt x="355" y="393"/>
                  <a:pt x="350" y="395"/>
                  <a:pt x="348" y="397"/>
                </a:cubicBezTo>
                <a:cubicBezTo>
                  <a:pt x="347" y="398"/>
                  <a:pt x="349" y="402"/>
                  <a:pt x="348" y="403"/>
                </a:cubicBezTo>
                <a:cubicBezTo>
                  <a:pt x="348" y="405"/>
                  <a:pt x="346" y="406"/>
                  <a:pt x="344" y="407"/>
                </a:cubicBezTo>
                <a:cubicBezTo>
                  <a:pt x="343" y="407"/>
                  <a:pt x="341" y="407"/>
                  <a:pt x="340" y="407"/>
                </a:cubicBezTo>
                <a:cubicBezTo>
                  <a:pt x="338" y="406"/>
                  <a:pt x="335" y="401"/>
                  <a:pt x="333" y="401"/>
                </a:cubicBezTo>
                <a:cubicBezTo>
                  <a:pt x="332" y="401"/>
                  <a:pt x="329" y="403"/>
                  <a:pt x="329" y="404"/>
                </a:cubicBezTo>
                <a:cubicBezTo>
                  <a:pt x="329" y="406"/>
                  <a:pt x="333" y="408"/>
                  <a:pt x="333" y="410"/>
                </a:cubicBezTo>
                <a:cubicBezTo>
                  <a:pt x="334" y="413"/>
                  <a:pt x="332" y="418"/>
                  <a:pt x="331" y="420"/>
                </a:cubicBezTo>
                <a:cubicBezTo>
                  <a:pt x="330" y="421"/>
                  <a:pt x="328" y="424"/>
                  <a:pt x="326" y="424"/>
                </a:cubicBezTo>
                <a:cubicBezTo>
                  <a:pt x="324" y="424"/>
                  <a:pt x="317" y="423"/>
                  <a:pt x="316" y="421"/>
                </a:cubicBezTo>
                <a:cubicBezTo>
                  <a:pt x="315" y="419"/>
                  <a:pt x="319" y="415"/>
                  <a:pt x="319" y="413"/>
                </a:cubicBezTo>
                <a:cubicBezTo>
                  <a:pt x="319" y="411"/>
                  <a:pt x="317" y="408"/>
                  <a:pt x="316" y="407"/>
                </a:cubicBezTo>
                <a:cubicBezTo>
                  <a:pt x="315" y="406"/>
                  <a:pt x="312" y="406"/>
                  <a:pt x="310" y="406"/>
                </a:cubicBezTo>
                <a:cubicBezTo>
                  <a:pt x="310" y="407"/>
                  <a:pt x="308" y="408"/>
                  <a:pt x="308" y="408"/>
                </a:cubicBezTo>
                <a:cubicBezTo>
                  <a:pt x="306" y="411"/>
                  <a:pt x="305" y="419"/>
                  <a:pt x="301" y="420"/>
                </a:cubicBezTo>
                <a:cubicBezTo>
                  <a:pt x="299" y="420"/>
                  <a:pt x="296" y="416"/>
                  <a:pt x="294" y="415"/>
                </a:cubicBezTo>
                <a:cubicBezTo>
                  <a:pt x="293" y="415"/>
                  <a:pt x="290" y="415"/>
                  <a:pt x="289" y="415"/>
                </a:cubicBezTo>
                <a:cubicBezTo>
                  <a:pt x="286" y="415"/>
                  <a:pt x="279" y="418"/>
                  <a:pt x="278" y="420"/>
                </a:cubicBezTo>
                <a:cubicBezTo>
                  <a:pt x="276" y="422"/>
                  <a:pt x="276" y="426"/>
                  <a:pt x="278" y="428"/>
                </a:cubicBezTo>
                <a:cubicBezTo>
                  <a:pt x="278" y="429"/>
                  <a:pt x="283" y="429"/>
                  <a:pt x="284" y="431"/>
                </a:cubicBezTo>
                <a:cubicBezTo>
                  <a:pt x="285" y="433"/>
                  <a:pt x="285" y="438"/>
                  <a:pt x="284" y="441"/>
                </a:cubicBezTo>
                <a:cubicBezTo>
                  <a:pt x="284" y="442"/>
                  <a:pt x="280" y="445"/>
                  <a:pt x="279" y="446"/>
                </a:cubicBezTo>
                <a:cubicBezTo>
                  <a:pt x="279" y="448"/>
                  <a:pt x="279" y="453"/>
                  <a:pt x="279" y="455"/>
                </a:cubicBezTo>
                <a:cubicBezTo>
                  <a:pt x="280" y="456"/>
                  <a:pt x="283" y="459"/>
                  <a:pt x="283" y="461"/>
                </a:cubicBezTo>
                <a:cubicBezTo>
                  <a:pt x="284" y="463"/>
                  <a:pt x="284" y="467"/>
                  <a:pt x="283" y="469"/>
                </a:cubicBezTo>
                <a:cubicBezTo>
                  <a:pt x="283" y="470"/>
                  <a:pt x="280" y="472"/>
                  <a:pt x="279" y="472"/>
                </a:cubicBezTo>
                <a:cubicBezTo>
                  <a:pt x="277" y="473"/>
                  <a:pt x="271" y="470"/>
                  <a:pt x="269" y="471"/>
                </a:cubicBezTo>
                <a:cubicBezTo>
                  <a:pt x="267" y="473"/>
                  <a:pt x="267" y="479"/>
                  <a:pt x="267" y="482"/>
                </a:cubicBezTo>
                <a:cubicBezTo>
                  <a:pt x="268" y="485"/>
                  <a:pt x="270" y="492"/>
                  <a:pt x="273" y="494"/>
                </a:cubicBezTo>
                <a:cubicBezTo>
                  <a:pt x="274" y="496"/>
                  <a:pt x="279" y="497"/>
                  <a:pt x="281" y="497"/>
                </a:cubicBezTo>
                <a:cubicBezTo>
                  <a:pt x="284" y="498"/>
                  <a:pt x="290" y="496"/>
                  <a:pt x="293" y="497"/>
                </a:cubicBezTo>
                <a:cubicBezTo>
                  <a:pt x="294" y="498"/>
                  <a:pt x="295" y="503"/>
                  <a:pt x="296" y="505"/>
                </a:cubicBezTo>
                <a:cubicBezTo>
                  <a:pt x="298" y="507"/>
                  <a:pt x="305" y="508"/>
                  <a:pt x="306" y="511"/>
                </a:cubicBezTo>
                <a:cubicBezTo>
                  <a:pt x="307" y="513"/>
                  <a:pt x="304" y="517"/>
                  <a:pt x="305" y="519"/>
                </a:cubicBezTo>
                <a:cubicBezTo>
                  <a:pt x="305" y="521"/>
                  <a:pt x="309" y="523"/>
                  <a:pt x="310" y="524"/>
                </a:cubicBezTo>
                <a:cubicBezTo>
                  <a:pt x="312" y="527"/>
                  <a:pt x="314" y="533"/>
                  <a:pt x="315" y="537"/>
                </a:cubicBezTo>
                <a:cubicBezTo>
                  <a:pt x="315" y="539"/>
                  <a:pt x="312" y="543"/>
                  <a:pt x="312" y="545"/>
                </a:cubicBezTo>
                <a:cubicBezTo>
                  <a:pt x="313" y="548"/>
                  <a:pt x="318" y="549"/>
                  <a:pt x="319" y="551"/>
                </a:cubicBezTo>
                <a:cubicBezTo>
                  <a:pt x="320" y="553"/>
                  <a:pt x="320" y="559"/>
                  <a:pt x="318" y="560"/>
                </a:cubicBezTo>
                <a:cubicBezTo>
                  <a:pt x="316" y="562"/>
                  <a:pt x="310" y="559"/>
                  <a:pt x="309" y="560"/>
                </a:cubicBezTo>
                <a:cubicBezTo>
                  <a:pt x="307" y="561"/>
                  <a:pt x="307" y="564"/>
                  <a:pt x="307" y="566"/>
                </a:cubicBezTo>
                <a:cubicBezTo>
                  <a:pt x="307" y="568"/>
                  <a:pt x="306" y="571"/>
                  <a:pt x="306" y="573"/>
                </a:cubicBezTo>
                <a:cubicBezTo>
                  <a:pt x="306" y="575"/>
                  <a:pt x="307" y="578"/>
                  <a:pt x="306" y="580"/>
                </a:cubicBezTo>
                <a:cubicBezTo>
                  <a:pt x="306" y="581"/>
                  <a:pt x="305" y="582"/>
                  <a:pt x="305" y="582"/>
                </a:cubicBezTo>
                <a:cubicBezTo>
                  <a:pt x="304" y="584"/>
                  <a:pt x="304" y="590"/>
                  <a:pt x="303" y="592"/>
                </a:cubicBezTo>
                <a:cubicBezTo>
                  <a:pt x="302" y="593"/>
                  <a:pt x="299" y="594"/>
                  <a:pt x="298" y="595"/>
                </a:cubicBezTo>
                <a:cubicBezTo>
                  <a:pt x="296" y="597"/>
                  <a:pt x="295" y="601"/>
                  <a:pt x="294" y="602"/>
                </a:cubicBezTo>
                <a:cubicBezTo>
                  <a:pt x="293" y="604"/>
                  <a:pt x="292" y="608"/>
                  <a:pt x="291" y="609"/>
                </a:cubicBezTo>
                <a:cubicBezTo>
                  <a:pt x="289" y="610"/>
                  <a:pt x="286" y="608"/>
                  <a:pt x="284" y="609"/>
                </a:cubicBezTo>
                <a:cubicBezTo>
                  <a:pt x="282" y="610"/>
                  <a:pt x="278" y="614"/>
                  <a:pt x="277" y="617"/>
                </a:cubicBezTo>
                <a:cubicBezTo>
                  <a:pt x="276" y="619"/>
                  <a:pt x="280" y="625"/>
                  <a:pt x="278" y="627"/>
                </a:cubicBezTo>
                <a:cubicBezTo>
                  <a:pt x="277" y="629"/>
                  <a:pt x="272" y="628"/>
                  <a:pt x="270" y="628"/>
                </a:cubicBezTo>
                <a:cubicBezTo>
                  <a:pt x="268" y="629"/>
                  <a:pt x="265" y="631"/>
                  <a:pt x="264" y="633"/>
                </a:cubicBezTo>
                <a:cubicBezTo>
                  <a:pt x="262" y="635"/>
                  <a:pt x="263" y="640"/>
                  <a:pt x="262" y="642"/>
                </a:cubicBezTo>
                <a:cubicBezTo>
                  <a:pt x="261" y="643"/>
                  <a:pt x="257" y="644"/>
                  <a:pt x="256" y="645"/>
                </a:cubicBezTo>
                <a:cubicBezTo>
                  <a:pt x="256" y="647"/>
                  <a:pt x="259" y="651"/>
                  <a:pt x="258" y="653"/>
                </a:cubicBezTo>
                <a:cubicBezTo>
                  <a:pt x="258" y="654"/>
                  <a:pt x="256" y="655"/>
                  <a:pt x="256" y="656"/>
                </a:cubicBezTo>
                <a:cubicBezTo>
                  <a:pt x="254" y="659"/>
                  <a:pt x="254" y="664"/>
                  <a:pt x="254" y="667"/>
                </a:cubicBezTo>
                <a:cubicBezTo>
                  <a:pt x="254" y="668"/>
                  <a:pt x="255" y="670"/>
                  <a:pt x="256" y="672"/>
                </a:cubicBezTo>
                <a:cubicBezTo>
                  <a:pt x="254" y="672"/>
                  <a:pt x="253" y="672"/>
                  <a:pt x="252" y="673"/>
                </a:cubicBezTo>
                <a:cubicBezTo>
                  <a:pt x="251" y="673"/>
                  <a:pt x="248" y="676"/>
                  <a:pt x="247" y="678"/>
                </a:cubicBezTo>
                <a:cubicBezTo>
                  <a:pt x="245" y="679"/>
                  <a:pt x="245" y="683"/>
                  <a:pt x="243" y="684"/>
                </a:cubicBezTo>
                <a:cubicBezTo>
                  <a:pt x="241" y="684"/>
                  <a:pt x="238" y="681"/>
                  <a:pt x="236" y="681"/>
                </a:cubicBezTo>
                <a:cubicBezTo>
                  <a:pt x="235" y="681"/>
                  <a:pt x="233" y="685"/>
                  <a:pt x="232" y="685"/>
                </a:cubicBezTo>
                <a:cubicBezTo>
                  <a:pt x="229" y="684"/>
                  <a:pt x="229" y="678"/>
                  <a:pt x="227" y="677"/>
                </a:cubicBezTo>
                <a:cubicBezTo>
                  <a:pt x="225" y="677"/>
                  <a:pt x="222" y="677"/>
                  <a:pt x="221" y="677"/>
                </a:cubicBezTo>
                <a:cubicBezTo>
                  <a:pt x="220" y="678"/>
                  <a:pt x="220" y="680"/>
                  <a:pt x="220" y="680"/>
                </a:cubicBezTo>
                <a:cubicBezTo>
                  <a:pt x="219" y="682"/>
                  <a:pt x="215" y="685"/>
                  <a:pt x="212" y="685"/>
                </a:cubicBezTo>
                <a:cubicBezTo>
                  <a:pt x="211" y="685"/>
                  <a:pt x="209" y="682"/>
                  <a:pt x="208" y="681"/>
                </a:cubicBezTo>
                <a:cubicBezTo>
                  <a:pt x="206" y="678"/>
                  <a:pt x="201" y="672"/>
                  <a:pt x="199" y="669"/>
                </a:cubicBezTo>
                <a:cubicBezTo>
                  <a:pt x="198" y="667"/>
                  <a:pt x="197" y="661"/>
                  <a:pt x="194" y="660"/>
                </a:cubicBezTo>
                <a:cubicBezTo>
                  <a:pt x="193" y="659"/>
                  <a:pt x="189" y="660"/>
                  <a:pt x="187" y="660"/>
                </a:cubicBezTo>
                <a:cubicBezTo>
                  <a:pt x="185" y="659"/>
                  <a:pt x="180" y="657"/>
                  <a:pt x="179" y="655"/>
                </a:cubicBezTo>
                <a:cubicBezTo>
                  <a:pt x="179" y="653"/>
                  <a:pt x="184" y="650"/>
                  <a:pt x="184" y="648"/>
                </a:cubicBezTo>
                <a:cubicBezTo>
                  <a:pt x="184" y="646"/>
                  <a:pt x="182" y="642"/>
                  <a:pt x="180" y="641"/>
                </a:cubicBezTo>
                <a:cubicBezTo>
                  <a:pt x="179" y="639"/>
                  <a:pt x="176" y="638"/>
                  <a:pt x="174" y="638"/>
                </a:cubicBezTo>
                <a:cubicBezTo>
                  <a:pt x="173" y="639"/>
                  <a:pt x="170" y="641"/>
                  <a:pt x="168" y="641"/>
                </a:cubicBezTo>
                <a:cubicBezTo>
                  <a:pt x="166" y="642"/>
                  <a:pt x="161" y="645"/>
                  <a:pt x="158" y="644"/>
                </a:cubicBezTo>
                <a:cubicBezTo>
                  <a:pt x="156" y="644"/>
                  <a:pt x="153" y="642"/>
                  <a:pt x="151" y="641"/>
                </a:cubicBezTo>
                <a:cubicBezTo>
                  <a:pt x="149" y="640"/>
                  <a:pt x="144" y="638"/>
                  <a:pt x="142" y="637"/>
                </a:cubicBezTo>
                <a:cubicBezTo>
                  <a:pt x="140" y="636"/>
                  <a:pt x="135" y="636"/>
                  <a:pt x="133" y="635"/>
                </a:cubicBezTo>
                <a:cubicBezTo>
                  <a:pt x="132" y="635"/>
                  <a:pt x="130" y="632"/>
                  <a:pt x="129" y="631"/>
                </a:cubicBezTo>
                <a:cubicBezTo>
                  <a:pt x="128" y="631"/>
                  <a:pt x="125" y="632"/>
                  <a:pt x="123" y="631"/>
                </a:cubicBezTo>
                <a:cubicBezTo>
                  <a:pt x="121" y="631"/>
                  <a:pt x="117" y="629"/>
                  <a:pt x="116" y="628"/>
                </a:cubicBezTo>
                <a:cubicBezTo>
                  <a:pt x="114" y="626"/>
                  <a:pt x="113" y="621"/>
                  <a:pt x="112" y="619"/>
                </a:cubicBezTo>
                <a:cubicBezTo>
                  <a:pt x="110" y="618"/>
                  <a:pt x="106" y="619"/>
                  <a:pt x="104" y="619"/>
                </a:cubicBezTo>
                <a:cubicBezTo>
                  <a:pt x="101" y="619"/>
                  <a:pt x="97" y="619"/>
                  <a:pt x="95" y="618"/>
                </a:cubicBezTo>
                <a:cubicBezTo>
                  <a:pt x="93" y="617"/>
                  <a:pt x="90" y="615"/>
                  <a:pt x="90" y="613"/>
                </a:cubicBezTo>
                <a:cubicBezTo>
                  <a:pt x="89" y="612"/>
                  <a:pt x="89" y="607"/>
                  <a:pt x="90" y="606"/>
                </a:cubicBezTo>
                <a:cubicBezTo>
                  <a:pt x="90" y="605"/>
                  <a:pt x="92" y="603"/>
                  <a:pt x="91" y="602"/>
                </a:cubicBezTo>
                <a:cubicBezTo>
                  <a:pt x="91" y="600"/>
                  <a:pt x="89" y="596"/>
                  <a:pt x="87" y="596"/>
                </a:cubicBezTo>
                <a:cubicBezTo>
                  <a:pt x="85" y="595"/>
                  <a:pt x="81" y="597"/>
                  <a:pt x="79" y="598"/>
                </a:cubicBezTo>
                <a:cubicBezTo>
                  <a:pt x="78" y="600"/>
                  <a:pt x="78" y="605"/>
                  <a:pt x="77" y="607"/>
                </a:cubicBezTo>
                <a:cubicBezTo>
                  <a:pt x="77" y="609"/>
                  <a:pt x="78" y="612"/>
                  <a:pt x="77" y="614"/>
                </a:cubicBezTo>
                <a:cubicBezTo>
                  <a:pt x="77" y="615"/>
                  <a:pt x="74" y="617"/>
                  <a:pt x="72" y="618"/>
                </a:cubicBezTo>
                <a:cubicBezTo>
                  <a:pt x="71" y="618"/>
                  <a:pt x="68" y="618"/>
                  <a:pt x="67" y="618"/>
                </a:cubicBezTo>
                <a:cubicBezTo>
                  <a:pt x="65" y="617"/>
                  <a:pt x="62" y="615"/>
                  <a:pt x="60" y="614"/>
                </a:cubicBezTo>
                <a:cubicBezTo>
                  <a:pt x="59" y="613"/>
                  <a:pt x="58" y="610"/>
                  <a:pt x="58" y="608"/>
                </a:cubicBezTo>
                <a:cubicBezTo>
                  <a:pt x="57" y="606"/>
                  <a:pt x="58" y="601"/>
                  <a:pt x="60" y="599"/>
                </a:cubicBezTo>
                <a:cubicBezTo>
                  <a:pt x="61" y="598"/>
                  <a:pt x="65" y="598"/>
                  <a:pt x="67" y="597"/>
                </a:cubicBezTo>
                <a:cubicBezTo>
                  <a:pt x="68" y="595"/>
                  <a:pt x="66" y="589"/>
                  <a:pt x="67" y="586"/>
                </a:cubicBezTo>
                <a:cubicBezTo>
                  <a:pt x="67" y="585"/>
                  <a:pt x="69" y="583"/>
                  <a:pt x="70" y="582"/>
                </a:cubicBezTo>
                <a:cubicBezTo>
                  <a:pt x="72" y="579"/>
                  <a:pt x="74" y="571"/>
                  <a:pt x="73" y="568"/>
                </a:cubicBezTo>
                <a:cubicBezTo>
                  <a:pt x="73" y="567"/>
                  <a:pt x="71" y="566"/>
                  <a:pt x="70" y="565"/>
                </a:cubicBezTo>
                <a:cubicBezTo>
                  <a:pt x="69" y="564"/>
                  <a:pt x="64" y="563"/>
                  <a:pt x="62" y="562"/>
                </a:cubicBezTo>
                <a:cubicBezTo>
                  <a:pt x="61" y="562"/>
                  <a:pt x="57" y="563"/>
                  <a:pt x="56" y="562"/>
                </a:cubicBezTo>
                <a:cubicBezTo>
                  <a:pt x="53" y="561"/>
                  <a:pt x="49" y="558"/>
                  <a:pt x="47" y="557"/>
                </a:cubicBezTo>
                <a:cubicBezTo>
                  <a:pt x="46" y="557"/>
                  <a:pt x="43" y="557"/>
                  <a:pt x="43" y="558"/>
                </a:cubicBezTo>
                <a:cubicBezTo>
                  <a:pt x="41" y="559"/>
                  <a:pt x="41" y="563"/>
                  <a:pt x="40" y="564"/>
                </a:cubicBezTo>
                <a:cubicBezTo>
                  <a:pt x="38" y="565"/>
                  <a:pt x="35" y="565"/>
                  <a:pt x="33" y="564"/>
                </a:cubicBezTo>
                <a:cubicBezTo>
                  <a:pt x="31" y="564"/>
                  <a:pt x="27" y="562"/>
                  <a:pt x="27" y="560"/>
                </a:cubicBezTo>
                <a:cubicBezTo>
                  <a:pt x="26" y="558"/>
                  <a:pt x="29" y="553"/>
                  <a:pt x="27" y="552"/>
                </a:cubicBezTo>
                <a:cubicBezTo>
                  <a:pt x="26" y="550"/>
                  <a:pt x="21" y="549"/>
                  <a:pt x="19" y="549"/>
                </a:cubicBezTo>
                <a:cubicBezTo>
                  <a:pt x="16" y="549"/>
                  <a:pt x="11" y="557"/>
                  <a:pt x="8" y="556"/>
                </a:cubicBezTo>
                <a:cubicBezTo>
                  <a:pt x="6" y="555"/>
                  <a:pt x="4" y="551"/>
                  <a:pt x="4" y="548"/>
                </a:cubicBezTo>
                <a:cubicBezTo>
                  <a:pt x="4" y="547"/>
                  <a:pt x="7" y="546"/>
                  <a:pt x="7" y="544"/>
                </a:cubicBezTo>
                <a:cubicBezTo>
                  <a:pt x="7" y="542"/>
                  <a:pt x="0" y="538"/>
                  <a:pt x="1" y="535"/>
                </a:cubicBezTo>
                <a:cubicBezTo>
                  <a:pt x="2" y="533"/>
                  <a:pt x="8" y="534"/>
                  <a:pt x="11" y="534"/>
                </a:cubicBezTo>
                <a:cubicBezTo>
                  <a:pt x="14" y="533"/>
                  <a:pt x="22" y="534"/>
                  <a:pt x="26" y="533"/>
                </a:cubicBezTo>
                <a:cubicBezTo>
                  <a:pt x="29" y="532"/>
                  <a:pt x="35" y="527"/>
                  <a:pt x="37" y="524"/>
                </a:cubicBezTo>
                <a:cubicBezTo>
                  <a:pt x="41" y="520"/>
                  <a:pt x="46" y="510"/>
                  <a:pt x="49" y="505"/>
                </a:cubicBezTo>
                <a:cubicBezTo>
                  <a:pt x="51" y="503"/>
                  <a:pt x="54" y="498"/>
                  <a:pt x="55" y="496"/>
                </a:cubicBezTo>
                <a:cubicBezTo>
                  <a:pt x="57" y="494"/>
                  <a:pt x="57" y="488"/>
                  <a:pt x="58" y="486"/>
                </a:cubicBezTo>
                <a:cubicBezTo>
                  <a:pt x="60" y="484"/>
                  <a:pt x="64" y="482"/>
                  <a:pt x="65" y="480"/>
                </a:cubicBezTo>
                <a:cubicBezTo>
                  <a:pt x="67" y="478"/>
                  <a:pt x="67" y="472"/>
                  <a:pt x="67" y="469"/>
                </a:cubicBezTo>
                <a:cubicBezTo>
                  <a:pt x="67" y="466"/>
                  <a:pt x="66" y="460"/>
                  <a:pt x="67" y="457"/>
                </a:cubicBezTo>
                <a:cubicBezTo>
                  <a:pt x="68" y="455"/>
                  <a:pt x="71" y="451"/>
                  <a:pt x="72" y="449"/>
                </a:cubicBezTo>
                <a:cubicBezTo>
                  <a:pt x="73" y="447"/>
                  <a:pt x="72" y="442"/>
                  <a:pt x="72" y="440"/>
                </a:cubicBezTo>
                <a:cubicBezTo>
                  <a:pt x="72" y="437"/>
                  <a:pt x="72" y="430"/>
                  <a:pt x="73" y="427"/>
                </a:cubicBezTo>
                <a:cubicBezTo>
                  <a:pt x="74" y="424"/>
                  <a:pt x="79" y="421"/>
                  <a:pt x="80" y="418"/>
                </a:cubicBezTo>
                <a:cubicBezTo>
                  <a:pt x="83" y="412"/>
                  <a:pt x="82" y="399"/>
                  <a:pt x="83" y="392"/>
                </a:cubicBezTo>
                <a:cubicBezTo>
                  <a:pt x="85" y="386"/>
                  <a:pt x="89" y="375"/>
                  <a:pt x="91" y="369"/>
                </a:cubicBezTo>
                <a:cubicBezTo>
                  <a:pt x="93" y="362"/>
                  <a:pt x="95" y="348"/>
                  <a:pt x="96" y="341"/>
                </a:cubicBezTo>
                <a:cubicBezTo>
                  <a:pt x="97" y="336"/>
                  <a:pt x="97" y="326"/>
                  <a:pt x="99" y="321"/>
                </a:cubicBezTo>
                <a:cubicBezTo>
                  <a:pt x="100" y="317"/>
                  <a:pt x="103" y="311"/>
                  <a:pt x="104" y="308"/>
                </a:cubicBezTo>
                <a:cubicBezTo>
                  <a:pt x="105" y="305"/>
                  <a:pt x="105" y="298"/>
                  <a:pt x="106" y="294"/>
                </a:cubicBezTo>
                <a:cubicBezTo>
                  <a:pt x="106" y="290"/>
                  <a:pt x="108" y="282"/>
                  <a:pt x="108" y="278"/>
                </a:cubicBezTo>
                <a:cubicBezTo>
                  <a:pt x="108" y="274"/>
                  <a:pt x="107" y="268"/>
                  <a:pt x="108" y="265"/>
                </a:cubicBezTo>
                <a:cubicBezTo>
                  <a:pt x="109" y="263"/>
                  <a:pt x="112" y="259"/>
                  <a:pt x="113" y="257"/>
                </a:cubicBezTo>
                <a:cubicBezTo>
                  <a:pt x="114" y="256"/>
                  <a:pt x="116" y="252"/>
                  <a:pt x="117" y="251"/>
                </a:cubicBezTo>
                <a:cubicBezTo>
                  <a:pt x="118" y="248"/>
                  <a:pt x="118" y="243"/>
                  <a:pt x="119" y="241"/>
                </a:cubicBezTo>
                <a:cubicBezTo>
                  <a:pt x="119" y="239"/>
                  <a:pt x="121" y="235"/>
                  <a:pt x="123" y="235"/>
                </a:cubicBezTo>
                <a:cubicBezTo>
                  <a:pt x="124" y="234"/>
                  <a:pt x="126" y="236"/>
                  <a:pt x="127" y="236"/>
                </a:cubicBezTo>
                <a:cubicBezTo>
                  <a:pt x="128" y="237"/>
                  <a:pt x="130" y="238"/>
                  <a:pt x="132" y="238"/>
                </a:cubicBezTo>
                <a:cubicBezTo>
                  <a:pt x="133" y="238"/>
                  <a:pt x="136" y="235"/>
                  <a:pt x="137" y="235"/>
                </a:cubicBezTo>
                <a:cubicBezTo>
                  <a:pt x="140" y="234"/>
                  <a:pt x="144" y="239"/>
                  <a:pt x="146" y="238"/>
                </a:cubicBezTo>
                <a:cubicBezTo>
                  <a:pt x="148" y="237"/>
                  <a:pt x="148" y="232"/>
                  <a:pt x="148" y="230"/>
                </a:cubicBezTo>
                <a:cubicBezTo>
                  <a:pt x="147" y="228"/>
                  <a:pt x="145" y="225"/>
                  <a:pt x="144" y="223"/>
                </a:cubicBezTo>
                <a:cubicBezTo>
                  <a:pt x="142" y="221"/>
                  <a:pt x="138" y="219"/>
                  <a:pt x="137" y="217"/>
                </a:cubicBezTo>
                <a:cubicBezTo>
                  <a:pt x="135" y="216"/>
                  <a:pt x="135" y="211"/>
                  <a:pt x="133" y="210"/>
                </a:cubicBezTo>
                <a:cubicBezTo>
                  <a:pt x="132" y="209"/>
                  <a:pt x="128" y="208"/>
                  <a:pt x="127" y="208"/>
                </a:cubicBezTo>
                <a:cubicBezTo>
                  <a:pt x="125" y="209"/>
                  <a:pt x="122" y="211"/>
                  <a:pt x="121" y="212"/>
                </a:cubicBezTo>
                <a:cubicBezTo>
                  <a:pt x="120" y="214"/>
                  <a:pt x="121" y="217"/>
                  <a:pt x="121" y="219"/>
                </a:cubicBezTo>
                <a:cubicBezTo>
                  <a:pt x="121" y="220"/>
                  <a:pt x="119" y="222"/>
                  <a:pt x="118" y="224"/>
                </a:cubicBezTo>
                <a:cubicBezTo>
                  <a:pt x="118" y="225"/>
                  <a:pt x="116" y="228"/>
                  <a:pt x="115" y="229"/>
                </a:cubicBezTo>
                <a:cubicBezTo>
                  <a:pt x="115" y="231"/>
                  <a:pt x="114" y="234"/>
                  <a:pt x="113" y="235"/>
                </a:cubicBezTo>
                <a:cubicBezTo>
                  <a:pt x="112" y="236"/>
                  <a:pt x="110" y="238"/>
                  <a:pt x="109" y="238"/>
                </a:cubicBezTo>
                <a:cubicBezTo>
                  <a:pt x="108" y="237"/>
                  <a:pt x="109" y="234"/>
                  <a:pt x="109" y="233"/>
                </a:cubicBezTo>
                <a:cubicBezTo>
                  <a:pt x="109" y="231"/>
                  <a:pt x="109" y="227"/>
                  <a:pt x="109" y="225"/>
                </a:cubicBezTo>
                <a:cubicBezTo>
                  <a:pt x="109" y="222"/>
                  <a:pt x="110" y="215"/>
                  <a:pt x="111" y="212"/>
                </a:cubicBezTo>
                <a:cubicBezTo>
                  <a:pt x="112" y="208"/>
                  <a:pt x="114" y="202"/>
                  <a:pt x="115" y="199"/>
                </a:cubicBezTo>
                <a:cubicBezTo>
                  <a:pt x="116" y="195"/>
                  <a:pt x="116" y="188"/>
                  <a:pt x="116" y="184"/>
                </a:cubicBezTo>
                <a:cubicBezTo>
                  <a:pt x="117" y="179"/>
                  <a:pt x="120" y="169"/>
                  <a:pt x="121" y="164"/>
                </a:cubicBezTo>
                <a:cubicBezTo>
                  <a:pt x="123" y="157"/>
                  <a:pt x="125" y="141"/>
                  <a:pt x="126" y="133"/>
                </a:cubicBezTo>
                <a:cubicBezTo>
                  <a:pt x="126" y="129"/>
                  <a:pt x="126" y="119"/>
                  <a:pt x="127" y="114"/>
                </a:cubicBezTo>
                <a:cubicBezTo>
                  <a:pt x="129" y="109"/>
                  <a:pt x="134" y="99"/>
                  <a:pt x="135" y="93"/>
                </a:cubicBezTo>
                <a:cubicBezTo>
                  <a:pt x="136" y="87"/>
                  <a:pt x="135" y="75"/>
                  <a:pt x="136" y="69"/>
                </a:cubicBezTo>
                <a:cubicBezTo>
                  <a:pt x="136" y="64"/>
                  <a:pt x="135" y="54"/>
                  <a:pt x="136" y="49"/>
                </a:cubicBezTo>
                <a:cubicBezTo>
                  <a:pt x="137" y="46"/>
                  <a:pt x="139" y="39"/>
                  <a:pt x="140" y="36"/>
                </a:cubicBezTo>
                <a:cubicBezTo>
                  <a:pt x="141" y="34"/>
                  <a:pt x="142" y="29"/>
                  <a:pt x="144" y="27"/>
                </a:cubicBezTo>
                <a:cubicBezTo>
                  <a:pt x="146" y="25"/>
                  <a:pt x="150" y="20"/>
                  <a:pt x="152" y="21"/>
                </a:cubicBezTo>
                <a:cubicBezTo>
                  <a:pt x="153" y="21"/>
                  <a:pt x="154" y="23"/>
                  <a:pt x="154" y="24"/>
                </a:cubicBezTo>
                <a:cubicBezTo>
                  <a:pt x="154" y="26"/>
                  <a:pt x="151" y="30"/>
                  <a:pt x="152" y="32"/>
                </a:cubicBezTo>
                <a:cubicBezTo>
                  <a:pt x="152" y="34"/>
                  <a:pt x="157" y="36"/>
                  <a:pt x="158" y="38"/>
                </a:cubicBezTo>
                <a:cubicBezTo>
                  <a:pt x="159" y="39"/>
                  <a:pt x="160" y="42"/>
                  <a:pt x="161" y="42"/>
                </a:cubicBezTo>
                <a:cubicBezTo>
                  <a:pt x="163" y="43"/>
                  <a:pt x="167" y="43"/>
                  <a:pt x="168" y="44"/>
                </a:cubicBezTo>
                <a:cubicBezTo>
                  <a:pt x="171" y="45"/>
                  <a:pt x="177" y="48"/>
                  <a:pt x="179" y="51"/>
                </a:cubicBezTo>
                <a:cubicBezTo>
                  <a:pt x="180" y="53"/>
                  <a:pt x="180" y="59"/>
                  <a:pt x="181" y="61"/>
                </a:cubicBezTo>
                <a:cubicBezTo>
                  <a:pt x="183" y="63"/>
                  <a:pt x="188" y="65"/>
                  <a:pt x="190" y="66"/>
                </a:cubicBezTo>
                <a:cubicBezTo>
                  <a:pt x="191" y="68"/>
                  <a:pt x="194" y="71"/>
                  <a:pt x="195" y="73"/>
                </a:cubicBezTo>
                <a:cubicBezTo>
                  <a:pt x="197" y="77"/>
                  <a:pt x="199" y="84"/>
                  <a:pt x="201" y="87"/>
                </a:cubicBezTo>
                <a:cubicBezTo>
                  <a:pt x="202" y="90"/>
                  <a:pt x="204" y="96"/>
                  <a:pt x="205" y="99"/>
                </a:cubicBezTo>
                <a:cubicBezTo>
                  <a:pt x="205" y="102"/>
                  <a:pt x="205" y="108"/>
                  <a:pt x="205" y="110"/>
                </a:cubicBezTo>
                <a:cubicBezTo>
                  <a:pt x="205" y="113"/>
                  <a:pt x="208" y="117"/>
                  <a:pt x="208" y="119"/>
                </a:cubicBezTo>
                <a:cubicBezTo>
                  <a:pt x="209" y="121"/>
                  <a:pt x="209" y="125"/>
                  <a:pt x="209" y="126"/>
                </a:cubicBezTo>
                <a:cubicBezTo>
                  <a:pt x="209" y="130"/>
                  <a:pt x="208" y="136"/>
                  <a:pt x="209" y="140"/>
                </a:cubicBezTo>
                <a:cubicBezTo>
                  <a:pt x="210" y="142"/>
                  <a:pt x="213" y="145"/>
                  <a:pt x="214" y="147"/>
                </a:cubicBezTo>
                <a:cubicBezTo>
                  <a:pt x="216" y="148"/>
                  <a:pt x="220" y="151"/>
                  <a:pt x="221" y="152"/>
                </a:cubicBezTo>
                <a:cubicBezTo>
                  <a:pt x="223" y="154"/>
                  <a:pt x="225" y="158"/>
                  <a:pt x="226" y="160"/>
                </a:cubicBezTo>
                <a:cubicBezTo>
                  <a:pt x="227" y="161"/>
                  <a:pt x="229" y="165"/>
                  <a:pt x="230" y="167"/>
                </a:cubicBezTo>
                <a:cubicBezTo>
                  <a:pt x="230" y="169"/>
                  <a:pt x="230" y="172"/>
                  <a:pt x="230" y="174"/>
                </a:cubicBezTo>
                <a:cubicBezTo>
                  <a:pt x="230" y="175"/>
                  <a:pt x="231" y="179"/>
                  <a:pt x="230" y="180"/>
                </a:cubicBezTo>
                <a:cubicBezTo>
                  <a:pt x="230" y="182"/>
                  <a:pt x="228" y="186"/>
                  <a:pt x="229" y="188"/>
                </a:cubicBezTo>
                <a:cubicBezTo>
                  <a:pt x="230" y="189"/>
                  <a:pt x="232" y="189"/>
                  <a:pt x="233" y="189"/>
                </a:cubicBezTo>
                <a:cubicBezTo>
                  <a:pt x="234" y="188"/>
                  <a:pt x="234" y="186"/>
                  <a:pt x="234" y="185"/>
                </a:cubicBezTo>
                <a:cubicBezTo>
                  <a:pt x="235" y="184"/>
                  <a:pt x="236" y="181"/>
                  <a:pt x="236" y="180"/>
                </a:cubicBezTo>
                <a:cubicBezTo>
                  <a:pt x="236" y="178"/>
                  <a:pt x="235" y="173"/>
                  <a:pt x="235" y="171"/>
                </a:cubicBezTo>
                <a:cubicBezTo>
                  <a:pt x="235" y="169"/>
                  <a:pt x="236" y="164"/>
                  <a:pt x="236" y="162"/>
                </a:cubicBezTo>
                <a:cubicBezTo>
                  <a:pt x="235" y="160"/>
                  <a:pt x="232" y="158"/>
                  <a:pt x="232" y="156"/>
                </a:cubicBezTo>
                <a:cubicBezTo>
                  <a:pt x="232" y="155"/>
                  <a:pt x="233" y="152"/>
                  <a:pt x="232" y="151"/>
                </a:cubicBezTo>
                <a:cubicBezTo>
                  <a:pt x="231" y="149"/>
                  <a:pt x="228" y="148"/>
                  <a:pt x="227" y="147"/>
                </a:cubicBezTo>
                <a:cubicBezTo>
                  <a:pt x="225" y="146"/>
                  <a:pt x="221" y="145"/>
                  <a:pt x="220" y="143"/>
                </a:cubicBezTo>
                <a:cubicBezTo>
                  <a:pt x="218" y="142"/>
                  <a:pt x="217" y="139"/>
                  <a:pt x="217" y="137"/>
                </a:cubicBezTo>
                <a:cubicBezTo>
                  <a:pt x="216" y="134"/>
                  <a:pt x="216" y="129"/>
                  <a:pt x="216" y="126"/>
                </a:cubicBezTo>
                <a:cubicBezTo>
                  <a:pt x="216" y="123"/>
                  <a:pt x="214" y="116"/>
                  <a:pt x="214" y="112"/>
                </a:cubicBezTo>
                <a:cubicBezTo>
                  <a:pt x="213" y="108"/>
                  <a:pt x="214" y="99"/>
                  <a:pt x="213" y="95"/>
                </a:cubicBezTo>
                <a:cubicBezTo>
                  <a:pt x="213" y="93"/>
                  <a:pt x="211" y="90"/>
                  <a:pt x="210" y="88"/>
                </a:cubicBezTo>
                <a:cubicBezTo>
                  <a:pt x="210" y="87"/>
                  <a:pt x="209" y="86"/>
                  <a:pt x="209" y="85"/>
                </a:cubicBezTo>
                <a:cubicBezTo>
                  <a:pt x="211" y="84"/>
                  <a:pt x="215" y="83"/>
                  <a:pt x="216" y="83"/>
                </a:cubicBezTo>
                <a:cubicBezTo>
                  <a:pt x="218" y="82"/>
                  <a:pt x="222" y="84"/>
                  <a:pt x="224" y="84"/>
                </a:cubicBezTo>
                <a:cubicBezTo>
                  <a:pt x="225" y="84"/>
                  <a:pt x="228" y="80"/>
                  <a:pt x="229" y="80"/>
                </a:cubicBezTo>
                <a:cubicBezTo>
                  <a:pt x="230" y="81"/>
                  <a:pt x="232" y="82"/>
                  <a:pt x="233" y="83"/>
                </a:cubicBezTo>
                <a:cubicBezTo>
                  <a:pt x="233" y="84"/>
                  <a:pt x="232" y="88"/>
                  <a:pt x="233" y="89"/>
                </a:cubicBezTo>
                <a:cubicBezTo>
                  <a:pt x="234" y="91"/>
                  <a:pt x="239" y="91"/>
                  <a:pt x="241" y="92"/>
                </a:cubicBezTo>
                <a:cubicBezTo>
                  <a:pt x="243" y="92"/>
                  <a:pt x="249" y="91"/>
                  <a:pt x="251" y="92"/>
                </a:cubicBezTo>
                <a:cubicBezTo>
                  <a:pt x="253" y="92"/>
                  <a:pt x="257" y="95"/>
                  <a:pt x="258" y="97"/>
                </a:cubicBezTo>
                <a:cubicBezTo>
                  <a:pt x="259" y="99"/>
                  <a:pt x="259" y="102"/>
                  <a:pt x="258" y="104"/>
                </a:cubicBezTo>
                <a:cubicBezTo>
                  <a:pt x="258" y="106"/>
                  <a:pt x="254" y="108"/>
                  <a:pt x="254" y="110"/>
                </a:cubicBezTo>
                <a:cubicBezTo>
                  <a:pt x="254" y="112"/>
                  <a:pt x="258" y="114"/>
                  <a:pt x="258" y="116"/>
                </a:cubicBezTo>
                <a:cubicBezTo>
                  <a:pt x="259" y="118"/>
                  <a:pt x="258" y="123"/>
                  <a:pt x="260" y="124"/>
                </a:cubicBezTo>
                <a:cubicBezTo>
                  <a:pt x="262" y="125"/>
                  <a:pt x="267" y="122"/>
                  <a:pt x="269" y="122"/>
                </a:cubicBezTo>
                <a:cubicBezTo>
                  <a:pt x="271" y="122"/>
                  <a:pt x="275" y="123"/>
                  <a:pt x="277" y="124"/>
                </a:cubicBezTo>
                <a:cubicBezTo>
                  <a:pt x="278" y="125"/>
                  <a:pt x="278" y="128"/>
                  <a:pt x="279" y="129"/>
                </a:cubicBezTo>
                <a:cubicBezTo>
                  <a:pt x="280" y="130"/>
                  <a:pt x="284" y="131"/>
                  <a:pt x="285" y="132"/>
                </a:cubicBezTo>
                <a:cubicBezTo>
                  <a:pt x="286" y="133"/>
                  <a:pt x="287" y="137"/>
                  <a:pt x="288" y="137"/>
                </a:cubicBezTo>
                <a:cubicBezTo>
                  <a:pt x="289" y="138"/>
                  <a:pt x="292" y="137"/>
                  <a:pt x="294" y="137"/>
                </a:cubicBezTo>
                <a:cubicBezTo>
                  <a:pt x="296" y="137"/>
                  <a:pt x="301" y="138"/>
                  <a:pt x="303" y="137"/>
                </a:cubicBezTo>
                <a:cubicBezTo>
                  <a:pt x="306" y="137"/>
                  <a:pt x="309" y="131"/>
                  <a:pt x="312" y="131"/>
                </a:cubicBezTo>
                <a:cubicBezTo>
                  <a:pt x="314" y="132"/>
                  <a:pt x="314" y="137"/>
                  <a:pt x="316" y="137"/>
                </a:cubicBezTo>
                <a:cubicBezTo>
                  <a:pt x="318" y="138"/>
                  <a:pt x="320" y="134"/>
                  <a:pt x="322" y="132"/>
                </a:cubicBezTo>
                <a:cubicBezTo>
                  <a:pt x="323" y="132"/>
                  <a:pt x="326" y="130"/>
                  <a:pt x="326" y="129"/>
                </a:cubicBezTo>
                <a:cubicBezTo>
                  <a:pt x="327" y="127"/>
                  <a:pt x="325" y="123"/>
                  <a:pt x="326" y="121"/>
                </a:cubicBezTo>
                <a:cubicBezTo>
                  <a:pt x="327" y="120"/>
                  <a:pt x="330" y="118"/>
                  <a:pt x="331" y="117"/>
                </a:cubicBezTo>
                <a:cubicBezTo>
                  <a:pt x="332" y="116"/>
                  <a:pt x="336" y="116"/>
                  <a:pt x="337" y="114"/>
                </a:cubicBezTo>
                <a:cubicBezTo>
                  <a:pt x="337" y="114"/>
                  <a:pt x="336" y="112"/>
                  <a:pt x="337" y="112"/>
                </a:cubicBezTo>
                <a:cubicBezTo>
                  <a:pt x="338" y="110"/>
                  <a:pt x="344" y="112"/>
                  <a:pt x="346" y="112"/>
                </a:cubicBezTo>
                <a:cubicBezTo>
                  <a:pt x="348" y="111"/>
                  <a:pt x="351" y="110"/>
                  <a:pt x="353" y="109"/>
                </a:cubicBezTo>
                <a:cubicBezTo>
                  <a:pt x="355" y="107"/>
                  <a:pt x="358" y="103"/>
                  <a:pt x="360" y="101"/>
                </a:cubicBezTo>
                <a:cubicBezTo>
                  <a:pt x="361" y="100"/>
                  <a:pt x="364" y="97"/>
                  <a:pt x="366" y="96"/>
                </a:cubicBezTo>
                <a:cubicBezTo>
                  <a:pt x="367" y="95"/>
                  <a:pt x="369" y="96"/>
                  <a:pt x="370" y="95"/>
                </a:cubicBezTo>
                <a:cubicBezTo>
                  <a:pt x="372" y="93"/>
                  <a:pt x="371" y="88"/>
                  <a:pt x="371" y="85"/>
                </a:cubicBezTo>
                <a:cubicBezTo>
                  <a:pt x="371" y="83"/>
                  <a:pt x="369" y="79"/>
                  <a:pt x="369" y="77"/>
                </a:cubicBezTo>
                <a:cubicBezTo>
                  <a:pt x="370" y="75"/>
                  <a:pt x="374" y="73"/>
                  <a:pt x="375" y="71"/>
                </a:cubicBezTo>
                <a:cubicBezTo>
                  <a:pt x="376" y="69"/>
                  <a:pt x="375" y="64"/>
                  <a:pt x="377" y="62"/>
                </a:cubicBezTo>
                <a:cubicBezTo>
                  <a:pt x="377" y="61"/>
                  <a:pt x="380" y="60"/>
                  <a:pt x="381" y="59"/>
                </a:cubicBezTo>
                <a:cubicBezTo>
                  <a:pt x="384" y="58"/>
                  <a:pt x="388" y="54"/>
                  <a:pt x="391" y="52"/>
                </a:cubicBezTo>
                <a:cubicBezTo>
                  <a:pt x="393" y="51"/>
                  <a:pt x="396" y="51"/>
                  <a:pt x="398" y="50"/>
                </a:cubicBezTo>
                <a:cubicBezTo>
                  <a:pt x="400" y="49"/>
                  <a:pt x="402" y="44"/>
                  <a:pt x="404" y="43"/>
                </a:cubicBezTo>
                <a:cubicBezTo>
                  <a:pt x="406" y="41"/>
                  <a:pt x="411" y="38"/>
                  <a:pt x="413" y="36"/>
                </a:cubicBezTo>
                <a:cubicBezTo>
                  <a:pt x="414" y="34"/>
                  <a:pt x="416" y="30"/>
                  <a:pt x="416" y="27"/>
                </a:cubicBezTo>
                <a:cubicBezTo>
                  <a:pt x="416" y="25"/>
                  <a:pt x="414" y="20"/>
                  <a:pt x="415" y="18"/>
                </a:cubicBezTo>
                <a:cubicBezTo>
                  <a:pt x="415" y="17"/>
                  <a:pt x="417" y="15"/>
                  <a:pt x="418" y="14"/>
                </a:cubicBezTo>
                <a:cubicBezTo>
                  <a:pt x="420" y="13"/>
                  <a:pt x="424" y="13"/>
                  <a:pt x="425" y="11"/>
                </a:cubicBezTo>
                <a:cubicBezTo>
                  <a:pt x="426" y="10"/>
                  <a:pt x="425" y="5"/>
                  <a:pt x="426" y="4"/>
                </a:cubicBezTo>
                <a:cubicBezTo>
                  <a:pt x="427" y="3"/>
                  <a:pt x="430" y="3"/>
                  <a:pt x="431" y="2"/>
                </a:cubicBezTo>
                <a:cubicBezTo>
                  <a:pt x="432" y="2"/>
                  <a:pt x="433" y="1"/>
                  <a:pt x="434" y="0"/>
                </a:cubicBezTo>
                <a:cubicBezTo>
                  <a:pt x="435" y="0"/>
                  <a:pt x="435" y="1"/>
                  <a:pt x="436" y="1"/>
                </a:cubicBezTo>
                <a:cubicBezTo>
                  <a:pt x="438" y="2"/>
                  <a:pt x="444" y="1"/>
                  <a:pt x="447" y="2"/>
                </a:cubicBezTo>
                <a:cubicBezTo>
                  <a:pt x="449" y="2"/>
                  <a:pt x="454" y="3"/>
                  <a:pt x="455" y="5"/>
                </a:cubicBezTo>
                <a:cubicBezTo>
                  <a:pt x="457" y="6"/>
                  <a:pt x="459" y="10"/>
                  <a:pt x="459" y="12"/>
                </a:cubicBezTo>
                <a:cubicBezTo>
                  <a:pt x="459" y="15"/>
                  <a:pt x="456" y="19"/>
                  <a:pt x="455" y="21"/>
                </a:cubicBezTo>
                <a:cubicBezTo>
                  <a:pt x="455" y="23"/>
                  <a:pt x="454" y="28"/>
                  <a:pt x="455" y="30"/>
                </a:cubicBezTo>
                <a:cubicBezTo>
                  <a:pt x="458" y="32"/>
                  <a:pt x="466" y="32"/>
                  <a:pt x="469" y="30"/>
                </a:cubicBezTo>
                <a:cubicBezTo>
                  <a:pt x="471" y="28"/>
                  <a:pt x="470" y="23"/>
                  <a:pt x="472" y="21"/>
                </a:cubicBezTo>
                <a:cubicBezTo>
                  <a:pt x="474" y="20"/>
                  <a:pt x="479" y="21"/>
                  <a:pt x="481" y="21"/>
                </a:cubicBezTo>
                <a:cubicBezTo>
                  <a:pt x="483" y="22"/>
                  <a:pt x="488" y="24"/>
                  <a:pt x="491" y="24"/>
                </a:cubicBezTo>
                <a:cubicBezTo>
                  <a:pt x="493" y="24"/>
                  <a:pt x="497" y="22"/>
                  <a:pt x="499" y="23"/>
                </a:cubicBezTo>
                <a:cubicBezTo>
                  <a:pt x="501" y="23"/>
                  <a:pt x="504" y="24"/>
                  <a:pt x="505" y="25"/>
                </a:cubicBezTo>
                <a:cubicBezTo>
                  <a:pt x="507" y="28"/>
                  <a:pt x="504" y="34"/>
                  <a:pt x="505" y="37"/>
                </a:cubicBezTo>
                <a:cubicBezTo>
                  <a:pt x="506" y="39"/>
                  <a:pt x="510" y="40"/>
                  <a:pt x="511" y="41"/>
                </a:cubicBezTo>
                <a:cubicBezTo>
                  <a:pt x="513" y="41"/>
                  <a:pt x="516" y="40"/>
                  <a:pt x="517" y="41"/>
                </a:cubicBezTo>
                <a:cubicBezTo>
                  <a:pt x="519" y="42"/>
                  <a:pt x="523" y="44"/>
                  <a:pt x="523" y="46"/>
                </a:cubicBezTo>
                <a:cubicBezTo>
                  <a:pt x="524" y="48"/>
                  <a:pt x="519" y="51"/>
                  <a:pt x="519" y="53"/>
                </a:cubicBezTo>
                <a:cubicBezTo>
                  <a:pt x="520" y="55"/>
                  <a:pt x="524" y="57"/>
                  <a:pt x="527" y="58"/>
                </a:cubicBezTo>
                <a:cubicBezTo>
                  <a:pt x="529" y="59"/>
                  <a:pt x="534" y="57"/>
                  <a:pt x="537" y="58"/>
                </a:cubicBezTo>
                <a:cubicBezTo>
                  <a:pt x="538" y="59"/>
                  <a:pt x="541" y="62"/>
                  <a:pt x="542" y="63"/>
                </a:cubicBezTo>
                <a:cubicBezTo>
                  <a:pt x="543" y="64"/>
                  <a:pt x="545" y="66"/>
                  <a:pt x="545" y="67"/>
                </a:cubicBezTo>
                <a:cubicBezTo>
                  <a:pt x="545" y="69"/>
                  <a:pt x="539" y="71"/>
                  <a:pt x="538" y="73"/>
                </a:cubicBezTo>
                <a:cubicBezTo>
                  <a:pt x="538" y="74"/>
                  <a:pt x="539" y="79"/>
                  <a:pt x="540" y="79"/>
                </a:cubicBezTo>
                <a:cubicBezTo>
                  <a:pt x="542" y="81"/>
                  <a:pt x="547" y="75"/>
                  <a:pt x="549" y="77"/>
                </a:cubicBezTo>
                <a:cubicBezTo>
                  <a:pt x="551" y="78"/>
                  <a:pt x="550" y="82"/>
                  <a:pt x="550" y="84"/>
                </a:cubicBezTo>
                <a:cubicBezTo>
                  <a:pt x="549" y="86"/>
                  <a:pt x="546" y="89"/>
                  <a:pt x="544" y="90"/>
                </a:cubicBezTo>
                <a:cubicBezTo>
                  <a:pt x="542" y="90"/>
                  <a:pt x="538" y="89"/>
                  <a:pt x="537" y="90"/>
                </a:cubicBezTo>
                <a:cubicBezTo>
                  <a:pt x="535" y="91"/>
                  <a:pt x="535" y="97"/>
                  <a:pt x="535" y="99"/>
                </a:cubicBezTo>
                <a:cubicBezTo>
                  <a:pt x="535" y="101"/>
                  <a:pt x="539" y="103"/>
                  <a:pt x="539" y="105"/>
                </a:cubicBezTo>
                <a:cubicBezTo>
                  <a:pt x="540" y="107"/>
                  <a:pt x="539" y="112"/>
                  <a:pt x="538" y="114"/>
                </a:cubicBezTo>
                <a:cubicBezTo>
                  <a:pt x="538" y="116"/>
                  <a:pt x="535" y="121"/>
                  <a:pt x="535" y="124"/>
                </a:cubicBezTo>
                <a:cubicBezTo>
                  <a:pt x="535" y="125"/>
                  <a:pt x="539" y="127"/>
                  <a:pt x="539" y="128"/>
                </a:cubicBezTo>
                <a:cubicBezTo>
                  <a:pt x="541" y="130"/>
                  <a:pt x="542" y="135"/>
                  <a:pt x="543" y="137"/>
                </a:cubicBezTo>
                <a:cubicBezTo>
                  <a:pt x="544" y="137"/>
                  <a:pt x="547" y="138"/>
                  <a:pt x="549" y="138"/>
                </a:cubicBezTo>
                <a:cubicBezTo>
                  <a:pt x="551" y="138"/>
                  <a:pt x="556" y="135"/>
                  <a:pt x="558" y="135"/>
                </a:cubicBezTo>
                <a:cubicBezTo>
                  <a:pt x="559" y="135"/>
                  <a:pt x="561" y="135"/>
                  <a:pt x="561" y="136"/>
                </a:cubicBezTo>
                <a:cubicBezTo>
                  <a:pt x="562" y="137"/>
                  <a:pt x="563" y="141"/>
                  <a:pt x="562" y="142"/>
                </a:cubicBezTo>
                <a:cubicBezTo>
                  <a:pt x="562" y="144"/>
                  <a:pt x="558" y="146"/>
                  <a:pt x="558" y="147"/>
                </a:cubicBezTo>
                <a:cubicBezTo>
                  <a:pt x="557" y="149"/>
                  <a:pt x="557" y="152"/>
                  <a:pt x="558" y="153"/>
                </a:cubicBezTo>
                <a:cubicBezTo>
                  <a:pt x="559" y="155"/>
                  <a:pt x="566" y="155"/>
                  <a:pt x="568" y="157"/>
                </a:cubicBezTo>
                <a:close/>
              </a:path>
            </a:pathLst>
          </a:custGeom>
          <a:solidFill>
            <a:srgbClr val="189A80"/>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1" name="Freeform 19"/>
          <p:cNvSpPr>
            <a:spLocks/>
          </p:cNvSpPr>
          <p:nvPr/>
        </p:nvSpPr>
        <p:spPr bwMode="auto">
          <a:xfrm>
            <a:off x="9907004" y="2878251"/>
            <a:ext cx="700472" cy="971904"/>
          </a:xfrm>
          <a:custGeom>
            <a:avLst/>
            <a:gdLst/>
            <a:ahLst/>
            <a:cxnLst>
              <a:cxn ang="0">
                <a:pos x="19" y="94"/>
              </a:cxn>
              <a:cxn ang="0">
                <a:pos x="30" y="81"/>
              </a:cxn>
              <a:cxn ang="0">
                <a:pos x="48" y="88"/>
              </a:cxn>
              <a:cxn ang="0">
                <a:pos x="68" y="79"/>
              </a:cxn>
              <a:cxn ang="0">
                <a:pos x="70" y="60"/>
              </a:cxn>
              <a:cxn ang="0">
                <a:pos x="81" y="39"/>
              </a:cxn>
              <a:cxn ang="0">
                <a:pos x="95" y="24"/>
              </a:cxn>
              <a:cxn ang="0">
                <a:pos x="102" y="20"/>
              </a:cxn>
              <a:cxn ang="0">
                <a:pos x="115" y="14"/>
              </a:cxn>
              <a:cxn ang="0">
                <a:pos x="128" y="0"/>
              </a:cxn>
              <a:cxn ang="0">
                <a:pos x="144" y="13"/>
              </a:cxn>
              <a:cxn ang="0">
                <a:pos x="163" y="18"/>
              </a:cxn>
              <a:cxn ang="0">
                <a:pos x="185" y="16"/>
              </a:cxn>
              <a:cxn ang="0">
                <a:pos x="207" y="22"/>
              </a:cxn>
              <a:cxn ang="0">
                <a:pos x="225" y="22"/>
              </a:cxn>
              <a:cxn ang="0">
                <a:pos x="245" y="35"/>
              </a:cxn>
              <a:cxn ang="0">
                <a:pos x="260" y="45"/>
              </a:cxn>
              <a:cxn ang="0">
                <a:pos x="283" y="59"/>
              </a:cxn>
              <a:cxn ang="0">
                <a:pos x="292" y="86"/>
              </a:cxn>
              <a:cxn ang="0">
                <a:pos x="303" y="104"/>
              </a:cxn>
              <a:cxn ang="0">
                <a:pos x="288" y="113"/>
              </a:cxn>
              <a:cxn ang="0">
                <a:pos x="278" y="121"/>
              </a:cxn>
              <a:cxn ang="0">
                <a:pos x="267" y="136"/>
              </a:cxn>
              <a:cxn ang="0">
                <a:pos x="267" y="148"/>
              </a:cxn>
              <a:cxn ang="0">
                <a:pos x="286" y="148"/>
              </a:cxn>
              <a:cxn ang="0">
                <a:pos x="274" y="163"/>
              </a:cxn>
              <a:cxn ang="0">
                <a:pos x="256" y="187"/>
              </a:cxn>
              <a:cxn ang="0">
                <a:pos x="237" y="211"/>
              </a:cxn>
              <a:cxn ang="0">
                <a:pos x="226" y="230"/>
              </a:cxn>
              <a:cxn ang="0">
                <a:pos x="203" y="241"/>
              </a:cxn>
              <a:cxn ang="0">
                <a:pos x="199" y="261"/>
              </a:cxn>
              <a:cxn ang="0">
                <a:pos x="191" y="281"/>
              </a:cxn>
              <a:cxn ang="0">
                <a:pos x="173" y="309"/>
              </a:cxn>
              <a:cxn ang="0">
                <a:pos x="149" y="327"/>
              </a:cxn>
              <a:cxn ang="0">
                <a:pos x="150" y="345"/>
              </a:cxn>
              <a:cxn ang="0">
                <a:pos x="134" y="362"/>
              </a:cxn>
              <a:cxn ang="0">
                <a:pos x="140" y="376"/>
              </a:cxn>
              <a:cxn ang="0">
                <a:pos x="125" y="394"/>
              </a:cxn>
              <a:cxn ang="0">
                <a:pos x="105" y="416"/>
              </a:cxn>
              <a:cxn ang="0">
                <a:pos x="83" y="406"/>
              </a:cxn>
              <a:cxn ang="0">
                <a:pos x="63" y="405"/>
              </a:cxn>
              <a:cxn ang="0">
                <a:pos x="50" y="421"/>
              </a:cxn>
              <a:cxn ang="0">
                <a:pos x="38" y="405"/>
              </a:cxn>
              <a:cxn ang="0">
                <a:pos x="25" y="391"/>
              </a:cxn>
              <a:cxn ang="0">
                <a:pos x="16" y="375"/>
              </a:cxn>
              <a:cxn ang="0">
                <a:pos x="35" y="370"/>
              </a:cxn>
              <a:cxn ang="0">
                <a:pos x="26" y="357"/>
              </a:cxn>
              <a:cxn ang="0">
                <a:pos x="32" y="341"/>
              </a:cxn>
              <a:cxn ang="0">
                <a:pos x="30" y="314"/>
              </a:cxn>
              <a:cxn ang="0">
                <a:pos x="22" y="295"/>
              </a:cxn>
              <a:cxn ang="0">
                <a:pos x="36" y="281"/>
              </a:cxn>
              <a:cxn ang="0">
                <a:pos x="19" y="270"/>
              </a:cxn>
              <a:cxn ang="0">
                <a:pos x="1" y="251"/>
              </a:cxn>
              <a:cxn ang="0">
                <a:pos x="13" y="242"/>
              </a:cxn>
              <a:cxn ang="0">
                <a:pos x="17" y="231"/>
              </a:cxn>
              <a:cxn ang="0">
                <a:pos x="31" y="211"/>
              </a:cxn>
              <a:cxn ang="0">
                <a:pos x="43" y="180"/>
              </a:cxn>
              <a:cxn ang="0">
                <a:pos x="39" y="158"/>
              </a:cxn>
              <a:cxn ang="0">
                <a:pos x="28" y="141"/>
              </a:cxn>
              <a:cxn ang="0">
                <a:pos x="37" y="118"/>
              </a:cxn>
              <a:cxn ang="0">
                <a:pos x="32" y="99"/>
              </a:cxn>
              <a:cxn ang="0">
                <a:pos x="25" y="106"/>
              </a:cxn>
            </a:cxnLst>
            <a:rect l="0" t="0" r="r" b="b"/>
            <a:pathLst>
              <a:path w="303" h="421">
                <a:moveTo>
                  <a:pt x="20" y="103"/>
                </a:moveTo>
                <a:cubicBezTo>
                  <a:pt x="19" y="102"/>
                  <a:pt x="19" y="101"/>
                  <a:pt x="19" y="100"/>
                </a:cubicBezTo>
                <a:cubicBezTo>
                  <a:pt x="18" y="99"/>
                  <a:pt x="18" y="95"/>
                  <a:pt x="19" y="94"/>
                </a:cubicBezTo>
                <a:cubicBezTo>
                  <a:pt x="19" y="93"/>
                  <a:pt x="22" y="91"/>
                  <a:pt x="23" y="89"/>
                </a:cubicBezTo>
                <a:cubicBezTo>
                  <a:pt x="23" y="88"/>
                  <a:pt x="23" y="85"/>
                  <a:pt x="24" y="84"/>
                </a:cubicBezTo>
                <a:cubicBezTo>
                  <a:pt x="25" y="83"/>
                  <a:pt x="28" y="82"/>
                  <a:pt x="30" y="81"/>
                </a:cubicBezTo>
                <a:cubicBezTo>
                  <a:pt x="32" y="81"/>
                  <a:pt x="35" y="81"/>
                  <a:pt x="36" y="81"/>
                </a:cubicBezTo>
                <a:cubicBezTo>
                  <a:pt x="38" y="82"/>
                  <a:pt x="40" y="85"/>
                  <a:pt x="41" y="86"/>
                </a:cubicBezTo>
                <a:cubicBezTo>
                  <a:pt x="43" y="87"/>
                  <a:pt x="46" y="88"/>
                  <a:pt x="48" y="88"/>
                </a:cubicBezTo>
                <a:cubicBezTo>
                  <a:pt x="50" y="87"/>
                  <a:pt x="53" y="84"/>
                  <a:pt x="55" y="84"/>
                </a:cubicBezTo>
                <a:cubicBezTo>
                  <a:pt x="57" y="83"/>
                  <a:pt x="62" y="86"/>
                  <a:pt x="64" y="85"/>
                </a:cubicBezTo>
                <a:cubicBezTo>
                  <a:pt x="65" y="84"/>
                  <a:pt x="67" y="81"/>
                  <a:pt x="68" y="79"/>
                </a:cubicBezTo>
                <a:cubicBezTo>
                  <a:pt x="68" y="78"/>
                  <a:pt x="70" y="75"/>
                  <a:pt x="70" y="73"/>
                </a:cubicBezTo>
                <a:cubicBezTo>
                  <a:pt x="70" y="71"/>
                  <a:pt x="69" y="67"/>
                  <a:pt x="69" y="65"/>
                </a:cubicBezTo>
                <a:cubicBezTo>
                  <a:pt x="69" y="64"/>
                  <a:pt x="70" y="61"/>
                  <a:pt x="70" y="60"/>
                </a:cubicBezTo>
                <a:cubicBezTo>
                  <a:pt x="70" y="57"/>
                  <a:pt x="68" y="52"/>
                  <a:pt x="69" y="50"/>
                </a:cubicBezTo>
                <a:cubicBezTo>
                  <a:pt x="70" y="48"/>
                  <a:pt x="75" y="49"/>
                  <a:pt x="76" y="48"/>
                </a:cubicBezTo>
                <a:cubicBezTo>
                  <a:pt x="78" y="46"/>
                  <a:pt x="79" y="40"/>
                  <a:pt x="81" y="39"/>
                </a:cubicBezTo>
                <a:cubicBezTo>
                  <a:pt x="82" y="38"/>
                  <a:pt x="84" y="38"/>
                  <a:pt x="85" y="37"/>
                </a:cubicBezTo>
                <a:cubicBezTo>
                  <a:pt x="88" y="36"/>
                  <a:pt x="92" y="33"/>
                  <a:pt x="93" y="31"/>
                </a:cubicBezTo>
                <a:cubicBezTo>
                  <a:pt x="94" y="30"/>
                  <a:pt x="94" y="26"/>
                  <a:pt x="95" y="24"/>
                </a:cubicBezTo>
                <a:cubicBezTo>
                  <a:pt x="95" y="24"/>
                  <a:pt x="97" y="23"/>
                  <a:pt x="98" y="22"/>
                </a:cubicBezTo>
                <a:cubicBezTo>
                  <a:pt x="98" y="21"/>
                  <a:pt x="99" y="21"/>
                  <a:pt x="99" y="20"/>
                </a:cubicBezTo>
                <a:cubicBezTo>
                  <a:pt x="100" y="20"/>
                  <a:pt x="101" y="20"/>
                  <a:pt x="102" y="20"/>
                </a:cubicBezTo>
                <a:cubicBezTo>
                  <a:pt x="103" y="19"/>
                  <a:pt x="105" y="19"/>
                  <a:pt x="106" y="18"/>
                </a:cubicBezTo>
                <a:cubicBezTo>
                  <a:pt x="107" y="18"/>
                  <a:pt x="107" y="15"/>
                  <a:pt x="109" y="14"/>
                </a:cubicBezTo>
                <a:cubicBezTo>
                  <a:pt x="110" y="13"/>
                  <a:pt x="113" y="15"/>
                  <a:pt x="115" y="14"/>
                </a:cubicBezTo>
                <a:cubicBezTo>
                  <a:pt x="116" y="14"/>
                  <a:pt x="118" y="11"/>
                  <a:pt x="119" y="10"/>
                </a:cubicBezTo>
                <a:cubicBezTo>
                  <a:pt x="121" y="10"/>
                  <a:pt x="123" y="9"/>
                  <a:pt x="124" y="8"/>
                </a:cubicBezTo>
                <a:cubicBezTo>
                  <a:pt x="126" y="7"/>
                  <a:pt x="126" y="1"/>
                  <a:pt x="128" y="0"/>
                </a:cubicBezTo>
                <a:cubicBezTo>
                  <a:pt x="129" y="0"/>
                  <a:pt x="131" y="0"/>
                  <a:pt x="131" y="0"/>
                </a:cubicBezTo>
                <a:cubicBezTo>
                  <a:pt x="134" y="1"/>
                  <a:pt x="140" y="2"/>
                  <a:pt x="142" y="5"/>
                </a:cubicBezTo>
                <a:cubicBezTo>
                  <a:pt x="144" y="6"/>
                  <a:pt x="143" y="11"/>
                  <a:pt x="144" y="13"/>
                </a:cubicBezTo>
                <a:cubicBezTo>
                  <a:pt x="144" y="15"/>
                  <a:pt x="146" y="19"/>
                  <a:pt x="146" y="20"/>
                </a:cubicBezTo>
                <a:cubicBezTo>
                  <a:pt x="146" y="21"/>
                  <a:pt x="154" y="21"/>
                  <a:pt x="157" y="20"/>
                </a:cubicBezTo>
                <a:cubicBezTo>
                  <a:pt x="158" y="20"/>
                  <a:pt x="161" y="18"/>
                  <a:pt x="163" y="18"/>
                </a:cubicBezTo>
                <a:cubicBezTo>
                  <a:pt x="164" y="17"/>
                  <a:pt x="167" y="15"/>
                  <a:pt x="169" y="14"/>
                </a:cubicBezTo>
                <a:cubicBezTo>
                  <a:pt x="171" y="13"/>
                  <a:pt x="177" y="12"/>
                  <a:pt x="180" y="13"/>
                </a:cubicBezTo>
                <a:cubicBezTo>
                  <a:pt x="182" y="13"/>
                  <a:pt x="184" y="15"/>
                  <a:pt x="185" y="16"/>
                </a:cubicBezTo>
                <a:cubicBezTo>
                  <a:pt x="187" y="17"/>
                  <a:pt x="191" y="22"/>
                  <a:pt x="193" y="23"/>
                </a:cubicBezTo>
                <a:cubicBezTo>
                  <a:pt x="195" y="24"/>
                  <a:pt x="200" y="24"/>
                  <a:pt x="202" y="24"/>
                </a:cubicBezTo>
                <a:cubicBezTo>
                  <a:pt x="203" y="23"/>
                  <a:pt x="206" y="23"/>
                  <a:pt x="207" y="22"/>
                </a:cubicBezTo>
                <a:cubicBezTo>
                  <a:pt x="209" y="21"/>
                  <a:pt x="210" y="17"/>
                  <a:pt x="212" y="16"/>
                </a:cubicBezTo>
                <a:cubicBezTo>
                  <a:pt x="213" y="15"/>
                  <a:pt x="216" y="15"/>
                  <a:pt x="217" y="16"/>
                </a:cubicBezTo>
                <a:cubicBezTo>
                  <a:pt x="219" y="16"/>
                  <a:pt x="223" y="20"/>
                  <a:pt x="225" y="22"/>
                </a:cubicBezTo>
                <a:cubicBezTo>
                  <a:pt x="227" y="23"/>
                  <a:pt x="229" y="27"/>
                  <a:pt x="230" y="29"/>
                </a:cubicBezTo>
                <a:cubicBezTo>
                  <a:pt x="231" y="29"/>
                  <a:pt x="233" y="31"/>
                  <a:pt x="234" y="32"/>
                </a:cubicBezTo>
                <a:cubicBezTo>
                  <a:pt x="236" y="34"/>
                  <a:pt x="242" y="34"/>
                  <a:pt x="245" y="35"/>
                </a:cubicBezTo>
                <a:cubicBezTo>
                  <a:pt x="247" y="37"/>
                  <a:pt x="253" y="41"/>
                  <a:pt x="254" y="43"/>
                </a:cubicBezTo>
                <a:cubicBezTo>
                  <a:pt x="255" y="44"/>
                  <a:pt x="256" y="44"/>
                  <a:pt x="257" y="44"/>
                </a:cubicBezTo>
                <a:cubicBezTo>
                  <a:pt x="258" y="45"/>
                  <a:pt x="259" y="45"/>
                  <a:pt x="260" y="45"/>
                </a:cubicBezTo>
                <a:cubicBezTo>
                  <a:pt x="262" y="47"/>
                  <a:pt x="263" y="54"/>
                  <a:pt x="266" y="55"/>
                </a:cubicBezTo>
                <a:cubicBezTo>
                  <a:pt x="268" y="56"/>
                  <a:pt x="274" y="54"/>
                  <a:pt x="276" y="55"/>
                </a:cubicBezTo>
                <a:cubicBezTo>
                  <a:pt x="278" y="55"/>
                  <a:pt x="281" y="57"/>
                  <a:pt x="283" y="59"/>
                </a:cubicBezTo>
                <a:cubicBezTo>
                  <a:pt x="284" y="60"/>
                  <a:pt x="286" y="62"/>
                  <a:pt x="287" y="64"/>
                </a:cubicBezTo>
                <a:cubicBezTo>
                  <a:pt x="287" y="67"/>
                  <a:pt x="286" y="73"/>
                  <a:pt x="287" y="76"/>
                </a:cubicBezTo>
                <a:cubicBezTo>
                  <a:pt x="287" y="79"/>
                  <a:pt x="291" y="83"/>
                  <a:pt x="292" y="86"/>
                </a:cubicBezTo>
                <a:cubicBezTo>
                  <a:pt x="293" y="87"/>
                  <a:pt x="295" y="91"/>
                  <a:pt x="296" y="92"/>
                </a:cubicBezTo>
                <a:cubicBezTo>
                  <a:pt x="297" y="93"/>
                  <a:pt x="299" y="95"/>
                  <a:pt x="300" y="96"/>
                </a:cubicBezTo>
                <a:cubicBezTo>
                  <a:pt x="301" y="97"/>
                  <a:pt x="303" y="102"/>
                  <a:pt x="303" y="104"/>
                </a:cubicBezTo>
                <a:cubicBezTo>
                  <a:pt x="303" y="106"/>
                  <a:pt x="303" y="111"/>
                  <a:pt x="303" y="114"/>
                </a:cubicBezTo>
                <a:cubicBezTo>
                  <a:pt x="303" y="114"/>
                  <a:pt x="302" y="114"/>
                  <a:pt x="302" y="114"/>
                </a:cubicBezTo>
                <a:cubicBezTo>
                  <a:pt x="299" y="113"/>
                  <a:pt x="292" y="112"/>
                  <a:pt x="288" y="113"/>
                </a:cubicBezTo>
                <a:cubicBezTo>
                  <a:pt x="287" y="113"/>
                  <a:pt x="285" y="115"/>
                  <a:pt x="283" y="115"/>
                </a:cubicBezTo>
                <a:cubicBezTo>
                  <a:pt x="282" y="116"/>
                  <a:pt x="279" y="116"/>
                  <a:pt x="278" y="116"/>
                </a:cubicBezTo>
                <a:cubicBezTo>
                  <a:pt x="277" y="117"/>
                  <a:pt x="278" y="120"/>
                  <a:pt x="278" y="121"/>
                </a:cubicBezTo>
                <a:cubicBezTo>
                  <a:pt x="277" y="123"/>
                  <a:pt x="276" y="126"/>
                  <a:pt x="274" y="127"/>
                </a:cubicBezTo>
                <a:cubicBezTo>
                  <a:pt x="273" y="128"/>
                  <a:pt x="270" y="128"/>
                  <a:pt x="269" y="129"/>
                </a:cubicBezTo>
                <a:cubicBezTo>
                  <a:pt x="268" y="131"/>
                  <a:pt x="267" y="136"/>
                  <a:pt x="267" y="136"/>
                </a:cubicBezTo>
                <a:cubicBezTo>
                  <a:pt x="266" y="136"/>
                  <a:pt x="263" y="137"/>
                  <a:pt x="262" y="138"/>
                </a:cubicBezTo>
                <a:cubicBezTo>
                  <a:pt x="260" y="140"/>
                  <a:pt x="258" y="144"/>
                  <a:pt x="259" y="146"/>
                </a:cubicBezTo>
                <a:cubicBezTo>
                  <a:pt x="260" y="148"/>
                  <a:pt x="265" y="148"/>
                  <a:pt x="267" y="148"/>
                </a:cubicBezTo>
                <a:cubicBezTo>
                  <a:pt x="268" y="147"/>
                  <a:pt x="270" y="144"/>
                  <a:pt x="272" y="144"/>
                </a:cubicBezTo>
                <a:cubicBezTo>
                  <a:pt x="274" y="143"/>
                  <a:pt x="278" y="143"/>
                  <a:pt x="280" y="143"/>
                </a:cubicBezTo>
                <a:cubicBezTo>
                  <a:pt x="282" y="144"/>
                  <a:pt x="285" y="146"/>
                  <a:pt x="286" y="148"/>
                </a:cubicBezTo>
                <a:cubicBezTo>
                  <a:pt x="287" y="149"/>
                  <a:pt x="287" y="154"/>
                  <a:pt x="286" y="155"/>
                </a:cubicBezTo>
                <a:cubicBezTo>
                  <a:pt x="285" y="157"/>
                  <a:pt x="280" y="157"/>
                  <a:pt x="278" y="158"/>
                </a:cubicBezTo>
                <a:cubicBezTo>
                  <a:pt x="276" y="159"/>
                  <a:pt x="274" y="161"/>
                  <a:pt x="274" y="163"/>
                </a:cubicBezTo>
                <a:cubicBezTo>
                  <a:pt x="273" y="165"/>
                  <a:pt x="274" y="171"/>
                  <a:pt x="274" y="173"/>
                </a:cubicBezTo>
                <a:cubicBezTo>
                  <a:pt x="273" y="176"/>
                  <a:pt x="269" y="180"/>
                  <a:pt x="267" y="182"/>
                </a:cubicBezTo>
                <a:cubicBezTo>
                  <a:pt x="265" y="184"/>
                  <a:pt x="258" y="185"/>
                  <a:pt x="256" y="187"/>
                </a:cubicBezTo>
                <a:cubicBezTo>
                  <a:pt x="253" y="189"/>
                  <a:pt x="250" y="197"/>
                  <a:pt x="248" y="199"/>
                </a:cubicBezTo>
                <a:cubicBezTo>
                  <a:pt x="246" y="201"/>
                  <a:pt x="243" y="204"/>
                  <a:pt x="242" y="205"/>
                </a:cubicBezTo>
                <a:cubicBezTo>
                  <a:pt x="241" y="207"/>
                  <a:pt x="238" y="209"/>
                  <a:pt x="237" y="211"/>
                </a:cubicBezTo>
                <a:cubicBezTo>
                  <a:pt x="236" y="213"/>
                  <a:pt x="236" y="216"/>
                  <a:pt x="235" y="218"/>
                </a:cubicBezTo>
                <a:cubicBezTo>
                  <a:pt x="235" y="221"/>
                  <a:pt x="233" y="227"/>
                  <a:pt x="231" y="229"/>
                </a:cubicBezTo>
                <a:cubicBezTo>
                  <a:pt x="230" y="229"/>
                  <a:pt x="227" y="230"/>
                  <a:pt x="226" y="230"/>
                </a:cubicBezTo>
                <a:cubicBezTo>
                  <a:pt x="224" y="231"/>
                  <a:pt x="220" y="237"/>
                  <a:pt x="219" y="237"/>
                </a:cubicBezTo>
                <a:cubicBezTo>
                  <a:pt x="218" y="237"/>
                  <a:pt x="211" y="240"/>
                  <a:pt x="208" y="241"/>
                </a:cubicBezTo>
                <a:cubicBezTo>
                  <a:pt x="207" y="241"/>
                  <a:pt x="204" y="241"/>
                  <a:pt x="203" y="241"/>
                </a:cubicBezTo>
                <a:cubicBezTo>
                  <a:pt x="201" y="242"/>
                  <a:pt x="197" y="244"/>
                  <a:pt x="196" y="245"/>
                </a:cubicBezTo>
                <a:cubicBezTo>
                  <a:pt x="195" y="248"/>
                  <a:pt x="195" y="254"/>
                  <a:pt x="196" y="256"/>
                </a:cubicBezTo>
                <a:cubicBezTo>
                  <a:pt x="196" y="257"/>
                  <a:pt x="199" y="259"/>
                  <a:pt x="199" y="261"/>
                </a:cubicBezTo>
                <a:cubicBezTo>
                  <a:pt x="199" y="264"/>
                  <a:pt x="198" y="269"/>
                  <a:pt x="197" y="272"/>
                </a:cubicBezTo>
                <a:cubicBezTo>
                  <a:pt x="196" y="274"/>
                  <a:pt x="192" y="275"/>
                  <a:pt x="191" y="277"/>
                </a:cubicBezTo>
                <a:cubicBezTo>
                  <a:pt x="191" y="278"/>
                  <a:pt x="191" y="280"/>
                  <a:pt x="191" y="281"/>
                </a:cubicBezTo>
                <a:cubicBezTo>
                  <a:pt x="192" y="283"/>
                  <a:pt x="194" y="285"/>
                  <a:pt x="194" y="287"/>
                </a:cubicBezTo>
                <a:cubicBezTo>
                  <a:pt x="194" y="290"/>
                  <a:pt x="189" y="296"/>
                  <a:pt x="187" y="298"/>
                </a:cubicBezTo>
                <a:cubicBezTo>
                  <a:pt x="184" y="301"/>
                  <a:pt x="177" y="306"/>
                  <a:pt x="173" y="309"/>
                </a:cubicBezTo>
                <a:cubicBezTo>
                  <a:pt x="171" y="310"/>
                  <a:pt x="163" y="311"/>
                  <a:pt x="161" y="314"/>
                </a:cubicBezTo>
                <a:cubicBezTo>
                  <a:pt x="160" y="315"/>
                  <a:pt x="160" y="321"/>
                  <a:pt x="159" y="322"/>
                </a:cubicBezTo>
                <a:cubicBezTo>
                  <a:pt x="157" y="324"/>
                  <a:pt x="151" y="325"/>
                  <a:pt x="149" y="327"/>
                </a:cubicBezTo>
                <a:cubicBezTo>
                  <a:pt x="148" y="328"/>
                  <a:pt x="148" y="332"/>
                  <a:pt x="147" y="334"/>
                </a:cubicBezTo>
                <a:cubicBezTo>
                  <a:pt x="147" y="335"/>
                  <a:pt x="147" y="337"/>
                  <a:pt x="147" y="338"/>
                </a:cubicBezTo>
                <a:cubicBezTo>
                  <a:pt x="147" y="340"/>
                  <a:pt x="150" y="343"/>
                  <a:pt x="150" y="345"/>
                </a:cubicBezTo>
                <a:cubicBezTo>
                  <a:pt x="150" y="347"/>
                  <a:pt x="146" y="349"/>
                  <a:pt x="145" y="351"/>
                </a:cubicBezTo>
                <a:cubicBezTo>
                  <a:pt x="145" y="353"/>
                  <a:pt x="145" y="357"/>
                  <a:pt x="144" y="358"/>
                </a:cubicBezTo>
                <a:cubicBezTo>
                  <a:pt x="142" y="360"/>
                  <a:pt x="136" y="360"/>
                  <a:pt x="134" y="362"/>
                </a:cubicBezTo>
                <a:cubicBezTo>
                  <a:pt x="133" y="364"/>
                  <a:pt x="134" y="368"/>
                  <a:pt x="134" y="370"/>
                </a:cubicBezTo>
                <a:cubicBezTo>
                  <a:pt x="135" y="371"/>
                  <a:pt x="137" y="373"/>
                  <a:pt x="138" y="375"/>
                </a:cubicBezTo>
                <a:cubicBezTo>
                  <a:pt x="138" y="375"/>
                  <a:pt x="139" y="376"/>
                  <a:pt x="140" y="376"/>
                </a:cubicBezTo>
                <a:cubicBezTo>
                  <a:pt x="139" y="378"/>
                  <a:pt x="139" y="383"/>
                  <a:pt x="138" y="384"/>
                </a:cubicBezTo>
                <a:cubicBezTo>
                  <a:pt x="136" y="386"/>
                  <a:pt x="132" y="386"/>
                  <a:pt x="131" y="387"/>
                </a:cubicBezTo>
                <a:cubicBezTo>
                  <a:pt x="129" y="388"/>
                  <a:pt x="126" y="392"/>
                  <a:pt x="125" y="394"/>
                </a:cubicBezTo>
                <a:cubicBezTo>
                  <a:pt x="123" y="397"/>
                  <a:pt x="123" y="403"/>
                  <a:pt x="121" y="406"/>
                </a:cubicBezTo>
                <a:cubicBezTo>
                  <a:pt x="119" y="408"/>
                  <a:pt x="112" y="409"/>
                  <a:pt x="110" y="411"/>
                </a:cubicBezTo>
                <a:cubicBezTo>
                  <a:pt x="109" y="412"/>
                  <a:pt x="107" y="415"/>
                  <a:pt x="105" y="416"/>
                </a:cubicBezTo>
                <a:cubicBezTo>
                  <a:pt x="103" y="417"/>
                  <a:pt x="96" y="417"/>
                  <a:pt x="92" y="417"/>
                </a:cubicBezTo>
                <a:cubicBezTo>
                  <a:pt x="90" y="417"/>
                  <a:pt x="84" y="416"/>
                  <a:pt x="83" y="414"/>
                </a:cubicBezTo>
                <a:cubicBezTo>
                  <a:pt x="81" y="412"/>
                  <a:pt x="83" y="408"/>
                  <a:pt x="83" y="406"/>
                </a:cubicBezTo>
                <a:cubicBezTo>
                  <a:pt x="82" y="404"/>
                  <a:pt x="79" y="401"/>
                  <a:pt x="77" y="400"/>
                </a:cubicBezTo>
                <a:cubicBezTo>
                  <a:pt x="75" y="400"/>
                  <a:pt x="72" y="400"/>
                  <a:pt x="70" y="400"/>
                </a:cubicBezTo>
                <a:cubicBezTo>
                  <a:pt x="68" y="401"/>
                  <a:pt x="64" y="403"/>
                  <a:pt x="63" y="405"/>
                </a:cubicBezTo>
                <a:cubicBezTo>
                  <a:pt x="62" y="406"/>
                  <a:pt x="64" y="410"/>
                  <a:pt x="63" y="412"/>
                </a:cubicBezTo>
                <a:cubicBezTo>
                  <a:pt x="62" y="414"/>
                  <a:pt x="57" y="416"/>
                  <a:pt x="55" y="417"/>
                </a:cubicBezTo>
                <a:cubicBezTo>
                  <a:pt x="54" y="418"/>
                  <a:pt x="52" y="421"/>
                  <a:pt x="50" y="421"/>
                </a:cubicBezTo>
                <a:cubicBezTo>
                  <a:pt x="48" y="421"/>
                  <a:pt x="46" y="416"/>
                  <a:pt x="45" y="414"/>
                </a:cubicBezTo>
                <a:cubicBezTo>
                  <a:pt x="44" y="412"/>
                  <a:pt x="45" y="406"/>
                  <a:pt x="43" y="405"/>
                </a:cubicBezTo>
                <a:cubicBezTo>
                  <a:pt x="42" y="404"/>
                  <a:pt x="39" y="405"/>
                  <a:pt x="38" y="405"/>
                </a:cubicBezTo>
                <a:cubicBezTo>
                  <a:pt x="37" y="404"/>
                  <a:pt x="36" y="400"/>
                  <a:pt x="34" y="399"/>
                </a:cubicBezTo>
                <a:cubicBezTo>
                  <a:pt x="33" y="399"/>
                  <a:pt x="28" y="401"/>
                  <a:pt x="27" y="399"/>
                </a:cubicBezTo>
                <a:cubicBezTo>
                  <a:pt x="25" y="398"/>
                  <a:pt x="27" y="393"/>
                  <a:pt x="25" y="391"/>
                </a:cubicBezTo>
                <a:cubicBezTo>
                  <a:pt x="25" y="390"/>
                  <a:pt x="22" y="389"/>
                  <a:pt x="21" y="388"/>
                </a:cubicBezTo>
                <a:cubicBezTo>
                  <a:pt x="20" y="387"/>
                  <a:pt x="15" y="385"/>
                  <a:pt x="15" y="383"/>
                </a:cubicBezTo>
                <a:cubicBezTo>
                  <a:pt x="14" y="381"/>
                  <a:pt x="15" y="377"/>
                  <a:pt x="16" y="375"/>
                </a:cubicBezTo>
                <a:cubicBezTo>
                  <a:pt x="16" y="374"/>
                  <a:pt x="16" y="373"/>
                  <a:pt x="17" y="372"/>
                </a:cubicBezTo>
                <a:cubicBezTo>
                  <a:pt x="18" y="371"/>
                  <a:pt x="22" y="370"/>
                  <a:pt x="23" y="370"/>
                </a:cubicBezTo>
                <a:cubicBezTo>
                  <a:pt x="26" y="369"/>
                  <a:pt x="33" y="372"/>
                  <a:pt x="35" y="370"/>
                </a:cubicBezTo>
                <a:cubicBezTo>
                  <a:pt x="36" y="369"/>
                  <a:pt x="36" y="365"/>
                  <a:pt x="35" y="364"/>
                </a:cubicBezTo>
                <a:cubicBezTo>
                  <a:pt x="34" y="362"/>
                  <a:pt x="32" y="360"/>
                  <a:pt x="31" y="359"/>
                </a:cubicBezTo>
                <a:cubicBezTo>
                  <a:pt x="30" y="358"/>
                  <a:pt x="27" y="358"/>
                  <a:pt x="26" y="357"/>
                </a:cubicBezTo>
                <a:cubicBezTo>
                  <a:pt x="25" y="356"/>
                  <a:pt x="24" y="352"/>
                  <a:pt x="24" y="350"/>
                </a:cubicBezTo>
                <a:cubicBezTo>
                  <a:pt x="24" y="348"/>
                  <a:pt x="25" y="344"/>
                  <a:pt x="27" y="343"/>
                </a:cubicBezTo>
                <a:cubicBezTo>
                  <a:pt x="28" y="342"/>
                  <a:pt x="31" y="342"/>
                  <a:pt x="32" y="341"/>
                </a:cubicBezTo>
                <a:cubicBezTo>
                  <a:pt x="33" y="339"/>
                  <a:pt x="34" y="333"/>
                  <a:pt x="34" y="331"/>
                </a:cubicBezTo>
                <a:cubicBezTo>
                  <a:pt x="34" y="329"/>
                  <a:pt x="30" y="325"/>
                  <a:pt x="30" y="323"/>
                </a:cubicBezTo>
                <a:cubicBezTo>
                  <a:pt x="29" y="321"/>
                  <a:pt x="31" y="316"/>
                  <a:pt x="30" y="314"/>
                </a:cubicBezTo>
                <a:cubicBezTo>
                  <a:pt x="29" y="312"/>
                  <a:pt x="25" y="310"/>
                  <a:pt x="25" y="309"/>
                </a:cubicBezTo>
                <a:cubicBezTo>
                  <a:pt x="24" y="307"/>
                  <a:pt x="26" y="302"/>
                  <a:pt x="25" y="300"/>
                </a:cubicBezTo>
                <a:cubicBezTo>
                  <a:pt x="25" y="299"/>
                  <a:pt x="23" y="296"/>
                  <a:pt x="22" y="295"/>
                </a:cubicBezTo>
                <a:cubicBezTo>
                  <a:pt x="22" y="293"/>
                  <a:pt x="21" y="289"/>
                  <a:pt x="22" y="288"/>
                </a:cubicBezTo>
                <a:cubicBezTo>
                  <a:pt x="24" y="287"/>
                  <a:pt x="28" y="289"/>
                  <a:pt x="29" y="288"/>
                </a:cubicBezTo>
                <a:cubicBezTo>
                  <a:pt x="31" y="287"/>
                  <a:pt x="35" y="283"/>
                  <a:pt x="36" y="281"/>
                </a:cubicBezTo>
                <a:cubicBezTo>
                  <a:pt x="37" y="279"/>
                  <a:pt x="36" y="275"/>
                  <a:pt x="35" y="274"/>
                </a:cubicBezTo>
                <a:cubicBezTo>
                  <a:pt x="34" y="273"/>
                  <a:pt x="30" y="272"/>
                  <a:pt x="28" y="271"/>
                </a:cubicBezTo>
                <a:cubicBezTo>
                  <a:pt x="26" y="271"/>
                  <a:pt x="21" y="271"/>
                  <a:pt x="19" y="270"/>
                </a:cubicBezTo>
                <a:cubicBezTo>
                  <a:pt x="17" y="269"/>
                  <a:pt x="15" y="265"/>
                  <a:pt x="13" y="264"/>
                </a:cubicBezTo>
                <a:cubicBezTo>
                  <a:pt x="10" y="262"/>
                  <a:pt x="3" y="262"/>
                  <a:pt x="1" y="259"/>
                </a:cubicBezTo>
                <a:cubicBezTo>
                  <a:pt x="0" y="258"/>
                  <a:pt x="0" y="253"/>
                  <a:pt x="1" y="251"/>
                </a:cubicBezTo>
                <a:cubicBezTo>
                  <a:pt x="1" y="250"/>
                  <a:pt x="3" y="247"/>
                  <a:pt x="4" y="246"/>
                </a:cubicBezTo>
                <a:cubicBezTo>
                  <a:pt x="5" y="246"/>
                  <a:pt x="9" y="247"/>
                  <a:pt x="10" y="246"/>
                </a:cubicBezTo>
                <a:cubicBezTo>
                  <a:pt x="11" y="246"/>
                  <a:pt x="13" y="243"/>
                  <a:pt x="13" y="242"/>
                </a:cubicBezTo>
                <a:cubicBezTo>
                  <a:pt x="13" y="240"/>
                  <a:pt x="11" y="239"/>
                  <a:pt x="11" y="238"/>
                </a:cubicBezTo>
                <a:cubicBezTo>
                  <a:pt x="10" y="236"/>
                  <a:pt x="11" y="232"/>
                  <a:pt x="12" y="231"/>
                </a:cubicBezTo>
                <a:cubicBezTo>
                  <a:pt x="13" y="230"/>
                  <a:pt x="16" y="231"/>
                  <a:pt x="17" y="231"/>
                </a:cubicBezTo>
                <a:cubicBezTo>
                  <a:pt x="19" y="230"/>
                  <a:pt x="22" y="228"/>
                  <a:pt x="23" y="226"/>
                </a:cubicBezTo>
                <a:cubicBezTo>
                  <a:pt x="25" y="224"/>
                  <a:pt x="24" y="217"/>
                  <a:pt x="26" y="215"/>
                </a:cubicBezTo>
                <a:cubicBezTo>
                  <a:pt x="27" y="214"/>
                  <a:pt x="30" y="212"/>
                  <a:pt x="31" y="211"/>
                </a:cubicBezTo>
                <a:cubicBezTo>
                  <a:pt x="34" y="209"/>
                  <a:pt x="37" y="204"/>
                  <a:pt x="38" y="201"/>
                </a:cubicBezTo>
                <a:cubicBezTo>
                  <a:pt x="39" y="198"/>
                  <a:pt x="37" y="191"/>
                  <a:pt x="38" y="188"/>
                </a:cubicBezTo>
                <a:cubicBezTo>
                  <a:pt x="39" y="186"/>
                  <a:pt x="42" y="183"/>
                  <a:pt x="43" y="180"/>
                </a:cubicBezTo>
                <a:cubicBezTo>
                  <a:pt x="44" y="178"/>
                  <a:pt x="43" y="174"/>
                  <a:pt x="43" y="172"/>
                </a:cubicBezTo>
                <a:cubicBezTo>
                  <a:pt x="42" y="171"/>
                  <a:pt x="40" y="168"/>
                  <a:pt x="40" y="167"/>
                </a:cubicBezTo>
                <a:cubicBezTo>
                  <a:pt x="39" y="165"/>
                  <a:pt x="40" y="160"/>
                  <a:pt x="39" y="158"/>
                </a:cubicBezTo>
                <a:cubicBezTo>
                  <a:pt x="38" y="155"/>
                  <a:pt x="36" y="150"/>
                  <a:pt x="35" y="149"/>
                </a:cubicBezTo>
                <a:cubicBezTo>
                  <a:pt x="33" y="148"/>
                  <a:pt x="30" y="148"/>
                  <a:pt x="29" y="147"/>
                </a:cubicBezTo>
                <a:cubicBezTo>
                  <a:pt x="28" y="145"/>
                  <a:pt x="28" y="142"/>
                  <a:pt x="28" y="141"/>
                </a:cubicBezTo>
                <a:cubicBezTo>
                  <a:pt x="27" y="138"/>
                  <a:pt x="27" y="131"/>
                  <a:pt x="29" y="129"/>
                </a:cubicBezTo>
                <a:cubicBezTo>
                  <a:pt x="29" y="127"/>
                  <a:pt x="33" y="126"/>
                  <a:pt x="34" y="124"/>
                </a:cubicBezTo>
                <a:cubicBezTo>
                  <a:pt x="35" y="123"/>
                  <a:pt x="37" y="120"/>
                  <a:pt x="37" y="118"/>
                </a:cubicBezTo>
                <a:cubicBezTo>
                  <a:pt x="38" y="116"/>
                  <a:pt x="38" y="112"/>
                  <a:pt x="37" y="110"/>
                </a:cubicBezTo>
                <a:cubicBezTo>
                  <a:pt x="37" y="109"/>
                  <a:pt x="35" y="108"/>
                  <a:pt x="34" y="107"/>
                </a:cubicBezTo>
                <a:cubicBezTo>
                  <a:pt x="33" y="105"/>
                  <a:pt x="34" y="100"/>
                  <a:pt x="32" y="99"/>
                </a:cubicBezTo>
                <a:cubicBezTo>
                  <a:pt x="31" y="98"/>
                  <a:pt x="28" y="98"/>
                  <a:pt x="27" y="99"/>
                </a:cubicBezTo>
                <a:cubicBezTo>
                  <a:pt x="27" y="99"/>
                  <a:pt x="28" y="101"/>
                  <a:pt x="27" y="102"/>
                </a:cubicBezTo>
                <a:cubicBezTo>
                  <a:pt x="27" y="103"/>
                  <a:pt x="26" y="106"/>
                  <a:pt x="25" y="106"/>
                </a:cubicBezTo>
                <a:cubicBezTo>
                  <a:pt x="24" y="106"/>
                  <a:pt x="21" y="105"/>
                  <a:pt x="21" y="105"/>
                </a:cubicBezTo>
                <a:cubicBezTo>
                  <a:pt x="20" y="104"/>
                  <a:pt x="20" y="104"/>
                  <a:pt x="20" y="103"/>
                </a:cubicBezTo>
                <a:close/>
              </a:path>
            </a:pathLst>
          </a:custGeom>
          <a:solidFill>
            <a:srgbClr val="EF9D27"/>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2" name="Freeform 20"/>
          <p:cNvSpPr>
            <a:spLocks/>
          </p:cNvSpPr>
          <p:nvPr/>
        </p:nvSpPr>
        <p:spPr bwMode="auto">
          <a:xfrm>
            <a:off x="7118250" y="3429872"/>
            <a:ext cx="24079" cy="26268"/>
          </a:xfrm>
          <a:custGeom>
            <a:avLst/>
            <a:gdLst/>
            <a:ahLst/>
            <a:cxnLst>
              <a:cxn ang="0">
                <a:pos x="11" y="4"/>
              </a:cxn>
              <a:cxn ang="0">
                <a:pos x="9" y="9"/>
              </a:cxn>
              <a:cxn ang="0">
                <a:pos x="6" y="12"/>
              </a:cxn>
              <a:cxn ang="0">
                <a:pos x="3" y="9"/>
              </a:cxn>
              <a:cxn ang="0">
                <a:pos x="4" y="5"/>
              </a:cxn>
              <a:cxn ang="0">
                <a:pos x="0" y="2"/>
              </a:cxn>
              <a:cxn ang="0">
                <a:pos x="6" y="0"/>
              </a:cxn>
              <a:cxn ang="0">
                <a:pos x="8" y="3"/>
              </a:cxn>
              <a:cxn ang="0">
                <a:pos x="11" y="4"/>
              </a:cxn>
            </a:cxnLst>
            <a:rect l="0" t="0" r="r" b="b"/>
            <a:pathLst>
              <a:path w="11" h="12">
                <a:moveTo>
                  <a:pt x="11" y="4"/>
                </a:moveTo>
                <a:cubicBezTo>
                  <a:pt x="11" y="6"/>
                  <a:pt x="10" y="8"/>
                  <a:pt x="9" y="9"/>
                </a:cubicBezTo>
                <a:cubicBezTo>
                  <a:pt x="9" y="10"/>
                  <a:pt x="7" y="12"/>
                  <a:pt x="6" y="12"/>
                </a:cubicBezTo>
                <a:cubicBezTo>
                  <a:pt x="5" y="12"/>
                  <a:pt x="3" y="10"/>
                  <a:pt x="3" y="9"/>
                </a:cubicBezTo>
                <a:cubicBezTo>
                  <a:pt x="3" y="8"/>
                  <a:pt x="5" y="6"/>
                  <a:pt x="4" y="5"/>
                </a:cubicBezTo>
                <a:cubicBezTo>
                  <a:pt x="4" y="4"/>
                  <a:pt x="0" y="4"/>
                  <a:pt x="0" y="2"/>
                </a:cubicBezTo>
                <a:cubicBezTo>
                  <a:pt x="0" y="1"/>
                  <a:pt x="4" y="0"/>
                  <a:pt x="6" y="0"/>
                </a:cubicBezTo>
                <a:cubicBezTo>
                  <a:pt x="7" y="1"/>
                  <a:pt x="7" y="2"/>
                  <a:pt x="8" y="3"/>
                </a:cubicBezTo>
                <a:cubicBezTo>
                  <a:pt x="8" y="3"/>
                  <a:pt x="11" y="4"/>
                  <a:pt x="11" y="4"/>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3" name="Freeform 21"/>
          <p:cNvSpPr>
            <a:spLocks/>
          </p:cNvSpPr>
          <p:nvPr/>
        </p:nvSpPr>
        <p:spPr bwMode="auto">
          <a:xfrm>
            <a:off x="7037259" y="3539321"/>
            <a:ext cx="43779" cy="39402"/>
          </a:xfrm>
          <a:custGeom>
            <a:avLst/>
            <a:gdLst/>
            <a:ahLst/>
            <a:cxnLst>
              <a:cxn ang="0">
                <a:pos x="19" y="11"/>
              </a:cxn>
              <a:cxn ang="0">
                <a:pos x="17" y="16"/>
              </a:cxn>
              <a:cxn ang="0">
                <a:pos x="10" y="14"/>
              </a:cxn>
              <a:cxn ang="0">
                <a:pos x="5" y="16"/>
              </a:cxn>
              <a:cxn ang="0">
                <a:pos x="1" y="14"/>
              </a:cxn>
              <a:cxn ang="0">
                <a:pos x="1" y="7"/>
              </a:cxn>
              <a:cxn ang="0">
                <a:pos x="5" y="6"/>
              </a:cxn>
              <a:cxn ang="0">
                <a:pos x="7" y="1"/>
              </a:cxn>
              <a:cxn ang="0">
                <a:pos x="13" y="5"/>
              </a:cxn>
              <a:cxn ang="0">
                <a:pos x="19" y="11"/>
              </a:cxn>
            </a:cxnLst>
            <a:rect l="0" t="0" r="r" b="b"/>
            <a:pathLst>
              <a:path w="19" h="17">
                <a:moveTo>
                  <a:pt x="19" y="11"/>
                </a:moveTo>
                <a:cubicBezTo>
                  <a:pt x="19" y="12"/>
                  <a:pt x="18" y="15"/>
                  <a:pt x="17" y="16"/>
                </a:cubicBezTo>
                <a:cubicBezTo>
                  <a:pt x="16" y="17"/>
                  <a:pt x="12" y="14"/>
                  <a:pt x="10" y="14"/>
                </a:cubicBezTo>
                <a:cubicBezTo>
                  <a:pt x="9" y="14"/>
                  <a:pt x="7" y="16"/>
                  <a:pt x="5" y="16"/>
                </a:cubicBezTo>
                <a:cubicBezTo>
                  <a:pt x="4" y="16"/>
                  <a:pt x="2" y="15"/>
                  <a:pt x="1" y="14"/>
                </a:cubicBezTo>
                <a:cubicBezTo>
                  <a:pt x="0" y="12"/>
                  <a:pt x="0" y="9"/>
                  <a:pt x="1" y="7"/>
                </a:cubicBezTo>
                <a:cubicBezTo>
                  <a:pt x="2" y="6"/>
                  <a:pt x="4" y="7"/>
                  <a:pt x="5" y="6"/>
                </a:cubicBezTo>
                <a:cubicBezTo>
                  <a:pt x="6" y="5"/>
                  <a:pt x="5" y="1"/>
                  <a:pt x="7" y="1"/>
                </a:cubicBezTo>
                <a:cubicBezTo>
                  <a:pt x="9" y="0"/>
                  <a:pt x="12" y="4"/>
                  <a:pt x="13" y="5"/>
                </a:cubicBezTo>
                <a:cubicBezTo>
                  <a:pt x="15" y="6"/>
                  <a:pt x="19" y="9"/>
                  <a:pt x="19" y="11"/>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4" name="Freeform 22"/>
          <p:cNvSpPr>
            <a:spLocks/>
          </p:cNvSpPr>
          <p:nvPr/>
        </p:nvSpPr>
        <p:spPr bwMode="auto">
          <a:xfrm>
            <a:off x="7089794" y="3386093"/>
            <a:ext cx="35024" cy="41591"/>
          </a:xfrm>
          <a:custGeom>
            <a:avLst/>
            <a:gdLst/>
            <a:ahLst/>
            <a:cxnLst>
              <a:cxn ang="0">
                <a:pos x="15" y="6"/>
              </a:cxn>
              <a:cxn ang="0">
                <a:pos x="12" y="15"/>
              </a:cxn>
              <a:cxn ang="0">
                <a:pos x="9" y="16"/>
              </a:cxn>
              <a:cxn ang="0">
                <a:pos x="4" y="17"/>
              </a:cxn>
              <a:cxn ang="0">
                <a:pos x="2" y="15"/>
              </a:cxn>
              <a:cxn ang="0">
                <a:pos x="0" y="8"/>
              </a:cxn>
              <a:cxn ang="0">
                <a:pos x="1" y="5"/>
              </a:cxn>
              <a:cxn ang="0">
                <a:pos x="2" y="1"/>
              </a:cxn>
              <a:cxn ang="0">
                <a:pos x="10" y="1"/>
              </a:cxn>
              <a:cxn ang="0">
                <a:pos x="15" y="6"/>
              </a:cxn>
            </a:cxnLst>
            <a:rect l="0" t="0" r="r" b="b"/>
            <a:pathLst>
              <a:path w="15" h="18">
                <a:moveTo>
                  <a:pt x="15" y="6"/>
                </a:moveTo>
                <a:cubicBezTo>
                  <a:pt x="15" y="8"/>
                  <a:pt x="14" y="13"/>
                  <a:pt x="12" y="15"/>
                </a:cubicBezTo>
                <a:cubicBezTo>
                  <a:pt x="12" y="16"/>
                  <a:pt x="10" y="16"/>
                  <a:pt x="9" y="16"/>
                </a:cubicBezTo>
                <a:cubicBezTo>
                  <a:pt x="7" y="17"/>
                  <a:pt x="5" y="18"/>
                  <a:pt x="4" y="17"/>
                </a:cubicBezTo>
                <a:cubicBezTo>
                  <a:pt x="3" y="17"/>
                  <a:pt x="2" y="15"/>
                  <a:pt x="2" y="15"/>
                </a:cubicBezTo>
                <a:cubicBezTo>
                  <a:pt x="1" y="13"/>
                  <a:pt x="0" y="10"/>
                  <a:pt x="0" y="8"/>
                </a:cubicBezTo>
                <a:cubicBezTo>
                  <a:pt x="0" y="7"/>
                  <a:pt x="1" y="6"/>
                  <a:pt x="1" y="5"/>
                </a:cubicBezTo>
                <a:cubicBezTo>
                  <a:pt x="2" y="4"/>
                  <a:pt x="2" y="2"/>
                  <a:pt x="2" y="1"/>
                </a:cubicBezTo>
                <a:cubicBezTo>
                  <a:pt x="4" y="0"/>
                  <a:pt x="8" y="1"/>
                  <a:pt x="10" y="1"/>
                </a:cubicBezTo>
                <a:cubicBezTo>
                  <a:pt x="11" y="2"/>
                  <a:pt x="14" y="4"/>
                  <a:pt x="15" y="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5" name="Freeform 23"/>
          <p:cNvSpPr>
            <a:spLocks/>
          </p:cNvSpPr>
          <p:nvPr/>
        </p:nvSpPr>
        <p:spPr bwMode="auto">
          <a:xfrm>
            <a:off x="7004424" y="2587118"/>
            <a:ext cx="1289307" cy="1230203"/>
          </a:xfrm>
          <a:custGeom>
            <a:avLst/>
            <a:gdLst/>
            <a:ahLst/>
            <a:cxnLst>
              <a:cxn ang="0">
                <a:pos x="542" y="128"/>
              </a:cxn>
              <a:cxn ang="0">
                <a:pos x="537" y="173"/>
              </a:cxn>
              <a:cxn ang="0">
                <a:pos x="509" y="214"/>
              </a:cxn>
              <a:cxn ang="0">
                <a:pos x="471" y="235"/>
              </a:cxn>
              <a:cxn ang="0">
                <a:pos x="441" y="261"/>
              </a:cxn>
              <a:cxn ang="0">
                <a:pos x="420" y="319"/>
              </a:cxn>
              <a:cxn ang="0">
                <a:pos x="400" y="341"/>
              </a:cxn>
              <a:cxn ang="0">
                <a:pos x="384" y="354"/>
              </a:cxn>
              <a:cxn ang="0">
                <a:pos x="343" y="349"/>
              </a:cxn>
              <a:cxn ang="0">
                <a:pos x="317" y="365"/>
              </a:cxn>
              <a:cxn ang="0">
                <a:pos x="270" y="372"/>
              </a:cxn>
              <a:cxn ang="0">
                <a:pos x="260" y="374"/>
              </a:cxn>
              <a:cxn ang="0">
                <a:pos x="284" y="407"/>
              </a:cxn>
              <a:cxn ang="0">
                <a:pos x="293" y="439"/>
              </a:cxn>
              <a:cxn ang="0">
                <a:pos x="296" y="481"/>
              </a:cxn>
              <a:cxn ang="0">
                <a:pos x="299" y="514"/>
              </a:cxn>
              <a:cxn ang="0">
                <a:pos x="294" y="529"/>
              </a:cxn>
              <a:cxn ang="0">
                <a:pos x="256" y="527"/>
              </a:cxn>
              <a:cxn ang="0">
                <a:pos x="226" y="522"/>
              </a:cxn>
              <a:cxn ang="0">
                <a:pos x="201" y="527"/>
              </a:cxn>
              <a:cxn ang="0">
                <a:pos x="182" y="520"/>
              </a:cxn>
              <a:cxn ang="0">
                <a:pos x="160" y="507"/>
              </a:cxn>
              <a:cxn ang="0">
                <a:pos x="133" y="492"/>
              </a:cxn>
              <a:cxn ang="0">
                <a:pos x="105" y="469"/>
              </a:cxn>
              <a:cxn ang="0">
                <a:pos x="85" y="428"/>
              </a:cxn>
              <a:cxn ang="0">
                <a:pos x="59" y="397"/>
              </a:cxn>
              <a:cxn ang="0">
                <a:pos x="74" y="365"/>
              </a:cxn>
              <a:cxn ang="0">
                <a:pos x="76" y="334"/>
              </a:cxn>
              <a:cxn ang="0">
                <a:pos x="57" y="317"/>
              </a:cxn>
              <a:cxn ang="0">
                <a:pos x="89" y="291"/>
              </a:cxn>
              <a:cxn ang="0">
                <a:pos x="129" y="310"/>
              </a:cxn>
              <a:cxn ang="0">
                <a:pos x="103" y="288"/>
              </a:cxn>
              <a:cxn ang="0">
                <a:pos x="60" y="283"/>
              </a:cxn>
              <a:cxn ang="0">
                <a:pos x="23" y="287"/>
              </a:cxn>
              <a:cxn ang="0">
                <a:pos x="9" y="283"/>
              </a:cxn>
              <a:cxn ang="0">
                <a:pos x="6" y="257"/>
              </a:cxn>
              <a:cxn ang="0">
                <a:pos x="26" y="246"/>
              </a:cxn>
              <a:cxn ang="0">
                <a:pos x="55" y="245"/>
              </a:cxn>
              <a:cxn ang="0">
                <a:pos x="76" y="213"/>
              </a:cxn>
              <a:cxn ang="0">
                <a:pos x="113" y="194"/>
              </a:cxn>
              <a:cxn ang="0">
                <a:pos x="158" y="179"/>
              </a:cxn>
              <a:cxn ang="0">
                <a:pos x="197" y="178"/>
              </a:cxn>
              <a:cxn ang="0">
                <a:pos x="225" y="136"/>
              </a:cxn>
              <a:cxn ang="0">
                <a:pos x="237" y="94"/>
              </a:cxn>
              <a:cxn ang="0">
                <a:pos x="247" y="42"/>
              </a:cxn>
              <a:cxn ang="0">
                <a:pos x="266" y="8"/>
              </a:cxn>
              <a:cxn ang="0">
                <a:pos x="293" y="24"/>
              </a:cxn>
              <a:cxn ang="0">
                <a:pos x="320" y="21"/>
              </a:cxn>
              <a:cxn ang="0">
                <a:pos x="365" y="15"/>
              </a:cxn>
              <a:cxn ang="0">
                <a:pos x="382" y="1"/>
              </a:cxn>
              <a:cxn ang="0">
                <a:pos x="406" y="29"/>
              </a:cxn>
              <a:cxn ang="0">
                <a:pos x="430" y="41"/>
              </a:cxn>
              <a:cxn ang="0">
                <a:pos x="470" y="26"/>
              </a:cxn>
              <a:cxn ang="0">
                <a:pos x="486" y="63"/>
              </a:cxn>
              <a:cxn ang="0">
                <a:pos x="523" y="78"/>
              </a:cxn>
              <a:cxn ang="0">
                <a:pos x="550" y="101"/>
              </a:cxn>
            </a:cxnLst>
            <a:rect l="0" t="0" r="r" b="b"/>
            <a:pathLst>
              <a:path w="558" h="533">
                <a:moveTo>
                  <a:pt x="557" y="103"/>
                </a:moveTo>
                <a:cubicBezTo>
                  <a:pt x="558" y="104"/>
                  <a:pt x="557" y="107"/>
                  <a:pt x="556" y="108"/>
                </a:cubicBezTo>
                <a:cubicBezTo>
                  <a:pt x="555" y="109"/>
                  <a:pt x="551" y="109"/>
                  <a:pt x="550" y="110"/>
                </a:cubicBezTo>
                <a:cubicBezTo>
                  <a:pt x="549" y="112"/>
                  <a:pt x="551" y="115"/>
                  <a:pt x="550" y="117"/>
                </a:cubicBezTo>
                <a:cubicBezTo>
                  <a:pt x="550" y="118"/>
                  <a:pt x="547" y="120"/>
                  <a:pt x="546" y="121"/>
                </a:cubicBezTo>
                <a:cubicBezTo>
                  <a:pt x="545" y="122"/>
                  <a:pt x="541" y="126"/>
                  <a:pt x="542" y="128"/>
                </a:cubicBezTo>
                <a:cubicBezTo>
                  <a:pt x="542" y="129"/>
                  <a:pt x="548" y="130"/>
                  <a:pt x="549" y="132"/>
                </a:cubicBezTo>
                <a:cubicBezTo>
                  <a:pt x="550" y="134"/>
                  <a:pt x="546" y="140"/>
                  <a:pt x="546" y="143"/>
                </a:cubicBezTo>
                <a:cubicBezTo>
                  <a:pt x="546" y="144"/>
                  <a:pt x="547" y="148"/>
                  <a:pt x="547" y="149"/>
                </a:cubicBezTo>
                <a:cubicBezTo>
                  <a:pt x="547" y="152"/>
                  <a:pt x="546" y="158"/>
                  <a:pt x="544" y="160"/>
                </a:cubicBezTo>
                <a:cubicBezTo>
                  <a:pt x="542" y="161"/>
                  <a:pt x="536" y="161"/>
                  <a:pt x="534" y="164"/>
                </a:cubicBezTo>
                <a:cubicBezTo>
                  <a:pt x="533" y="166"/>
                  <a:pt x="537" y="171"/>
                  <a:pt x="537" y="173"/>
                </a:cubicBezTo>
                <a:cubicBezTo>
                  <a:pt x="536" y="175"/>
                  <a:pt x="533" y="178"/>
                  <a:pt x="532" y="180"/>
                </a:cubicBezTo>
                <a:cubicBezTo>
                  <a:pt x="531" y="183"/>
                  <a:pt x="531" y="189"/>
                  <a:pt x="529" y="192"/>
                </a:cubicBezTo>
                <a:cubicBezTo>
                  <a:pt x="528" y="194"/>
                  <a:pt x="525" y="197"/>
                  <a:pt x="523" y="198"/>
                </a:cubicBezTo>
                <a:cubicBezTo>
                  <a:pt x="521" y="199"/>
                  <a:pt x="515" y="198"/>
                  <a:pt x="513" y="199"/>
                </a:cubicBezTo>
                <a:cubicBezTo>
                  <a:pt x="511" y="200"/>
                  <a:pt x="509" y="204"/>
                  <a:pt x="509" y="206"/>
                </a:cubicBezTo>
                <a:cubicBezTo>
                  <a:pt x="508" y="208"/>
                  <a:pt x="509" y="212"/>
                  <a:pt x="509" y="214"/>
                </a:cubicBezTo>
                <a:cubicBezTo>
                  <a:pt x="508" y="216"/>
                  <a:pt x="506" y="219"/>
                  <a:pt x="505" y="219"/>
                </a:cubicBezTo>
                <a:cubicBezTo>
                  <a:pt x="502" y="220"/>
                  <a:pt x="498" y="219"/>
                  <a:pt x="495" y="219"/>
                </a:cubicBezTo>
                <a:cubicBezTo>
                  <a:pt x="494" y="220"/>
                  <a:pt x="491" y="223"/>
                  <a:pt x="489" y="224"/>
                </a:cubicBezTo>
                <a:cubicBezTo>
                  <a:pt x="487" y="224"/>
                  <a:pt x="484" y="224"/>
                  <a:pt x="483" y="224"/>
                </a:cubicBezTo>
                <a:cubicBezTo>
                  <a:pt x="481" y="224"/>
                  <a:pt x="476" y="225"/>
                  <a:pt x="474" y="226"/>
                </a:cubicBezTo>
                <a:cubicBezTo>
                  <a:pt x="473" y="228"/>
                  <a:pt x="473" y="234"/>
                  <a:pt x="471" y="235"/>
                </a:cubicBezTo>
                <a:cubicBezTo>
                  <a:pt x="470" y="236"/>
                  <a:pt x="467" y="236"/>
                  <a:pt x="466" y="236"/>
                </a:cubicBezTo>
                <a:cubicBezTo>
                  <a:pt x="464" y="235"/>
                  <a:pt x="461" y="233"/>
                  <a:pt x="459" y="233"/>
                </a:cubicBezTo>
                <a:cubicBezTo>
                  <a:pt x="457" y="232"/>
                  <a:pt x="453" y="232"/>
                  <a:pt x="452" y="233"/>
                </a:cubicBezTo>
                <a:cubicBezTo>
                  <a:pt x="449" y="234"/>
                  <a:pt x="446" y="238"/>
                  <a:pt x="445" y="240"/>
                </a:cubicBezTo>
                <a:cubicBezTo>
                  <a:pt x="444" y="243"/>
                  <a:pt x="446" y="249"/>
                  <a:pt x="445" y="252"/>
                </a:cubicBezTo>
                <a:cubicBezTo>
                  <a:pt x="444" y="255"/>
                  <a:pt x="442" y="259"/>
                  <a:pt x="441" y="261"/>
                </a:cubicBezTo>
                <a:cubicBezTo>
                  <a:pt x="440" y="264"/>
                  <a:pt x="438" y="271"/>
                  <a:pt x="437" y="275"/>
                </a:cubicBezTo>
                <a:cubicBezTo>
                  <a:pt x="437" y="277"/>
                  <a:pt x="438" y="282"/>
                  <a:pt x="437" y="285"/>
                </a:cubicBezTo>
                <a:cubicBezTo>
                  <a:pt x="436" y="287"/>
                  <a:pt x="433" y="293"/>
                  <a:pt x="431" y="295"/>
                </a:cubicBezTo>
                <a:cubicBezTo>
                  <a:pt x="429" y="296"/>
                  <a:pt x="424" y="298"/>
                  <a:pt x="423" y="300"/>
                </a:cubicBezTo>
                <a:cubicBezTo>
                  <a:pt x="422" y="301"/>
                  <a:pt x="423" y="305"/>
                  <a:pt x="423" y="307"/>
                </a:cubicBezTo>
                <a:cubicBezTo>
                  <a:pt x="422" y="310"/>
                  <a:pt x="420" y="316"/>
                  <a:pt x="420" y="319"/>
                </a:cubicBezTo>
                <a:cubicBezTo>
                  <a:pt x="419" y="323"/>
                  <a:pt x="418" y="332"/>
                  <a:pt x="420" y="336"/>
                </a:cubicBezTo>
                <a:cubicBezTo>
                  <a:pt x="420" y="336"/>
                  <a:pt x="420" y="336"/>
                  <a:pt x="420" y="336"/>
                </a:cubicBezTo>
                <a:cubicBezTo>
                  <a:pt x="418" y="338"/>
                  <a:pt x="416" y="338"/>
                  <a:pt x="415" y="338"/>
                </a:cubicBezTo>
                <a:cubicBezTo>
                  <a:pt x="413" y="338"/>
                  <a:pt x="413" y="334"/>
                  <a:pt x="411" y="334"/>
                </a:cubicBezTo>
                <a:cubicBezTo>
                  <a:pt x="410" y="333"/>
                  <a:pt x="407" y="333"/>
                  <a:pt x="406" y="334"/>
                </a:cubicBezTo>
                <a:cubicBezTo>
                  <a:pt x="404" y="335"/>
                  <a:pt x="401" y="339"/>
                  <a:pt x="400" y="341"/>
                </a:cubicBezTo>
                <a:cubicBezTo>
                  <a:pt x="399" y="343"/>
                  <a:pt x="402" y="347"/>
                  <a:pt x="401" y="348"/>
                </a:cubicBezTo>
                <a:cubicBezTo>
                  <a:pt x="400" y="350"/>
                  <a:pt x="396" y="350"/>
                  <a:pt x="395" y="352"/>
                </a:cubicBezTo>
                <a:cubicBezTo>
                  <a:pt x="394" y="353"/>
                  <a:pt x="395" y="357"/>
                  <a:pt x="394" y="358"/>
                </a:cubicBezTo>
                <a:cubicBezTo>
                  <a:pt x="393" y="360"/>
                  <a:pt x="389" y="361"/>
                  <a:pt x="387" y="360"/>
                </a:cubicBezTo>
                <a:cubicBezTo>
                  <a:pt x="386" y="360"/>
                  <a:pt x="384" y="359"/>
                  <a:pt x="384" y="358"/>
                </a:cubicBezTo>
                <a:cubicBezTo>
                  <a:pt x="383" y="357"/>
                  <a:pt x="384" y="355"/>
                  <a:pt x="384" y="354"/>
                </a:cubicBezTo>
                <a:cubicBezTo>
                  <a:pt x="383" y="352"/>
                  <a:pt x="382" y="348"/>
                  <a:pt x="380" y="348"/>
                </a:cubicBezTo>
                <a:cubicBezTo>
                  <a:pt x="378" y="347"/>
                  <a:pt x="372" y="350"/>
                  <a:pt x="370" y="350"/>
                </a:cubicBezTo>
                <a:cubicBezTo>
                  <a:pt x="368" y="350"/>
                  <a:pt x="366" y="349"/>
                  <a:pt x="364" y="349"/>
                </a:cubicBezTo>
                <a:cubicBezTo>
                  <a:pt x="362" y="349"/>
                  <a:pt x="358" y="350"/>
                  <a:pt x="355" y="350"/>
                </a:cubicBezTo>
                <a:cubicBezTo>
                  <a:pt x="354" y="350"/>
                  <a:pt x="351" y="348"/>
                  <a:pt x="349" y="348"/>
                </a:cubicBezTo>
                <a:cubicBezTo>
                  <a:pt x="348" y="348"/>
                  <a:pt x="344" y="348"/>
                  <a:pt x="343" y="349"/>
                </a:cubicBezTo>
                <a:cubicBezTo>
                  <a:pt x="342" y="350"/>
                  <a:pt x="341" y="354"/>
                  <a:pt x="340" y="354"/>
                </a:cubicBezTo>
                <a:cubicBezTo>
                  <a:pt x="338" y="356"/>
                  <a:pt x="332" y="356"/>
                  <a:pt x="330" y="355"/>
                </a:cubicBezTo>
                <a:cubicBezTo>
                  <a:pt x="328" y="355"/>
                  <a:pt x="326" y="351"/>
                  <a:pt x="325" y="350"/>
                </a:cubicBezTo>
                <a:cubicBezTo>
                  <a:pt x="322" y="350"/>
                  <a:pt x="317" y="352"/>
                  <a:pt x="315" y="354"/>
                </a:cubicBezTo>
                <a:cubicBezTo>
                  <a:pt x="315" y="355"/>
                  <a:pt x="315" y="357"/>
                  <a:pt x="315" y="358"/>
                </a:cubicBezTo>
                <a:cubicBezTo>
                  <a:pt x="315" y="360"/>
                  <a:pt x="318" y="364"/>
                  <a:pt x="317" y="365"/>
                </a:cubicBezTo>
                <a:cubicBezTo>
                  <a:pt x="315" y="367"/>
                  <a:pt x="310" y="367"/>
                  <a:pt x="307" y="368"/>
                </a:cubicBezTo>
                <a:cubicBezTo>
                  <a:pt x="305" y="369"/>
                  <a:pt x="302" y="372"/>
                  <a:pt x="300" y="373"/>
                </a:cubicBezTo>
                <a:cubicBezTo>
                  <a:pt x="297" y="373"/>
                  <a:pt x="292" y="373"/>
                  <a:pt x="289" y="373"/>
                </a:cubicBezTo>
                <a:cubicBezTo>
                  <a:pt x="287" y="372"/>
                  <a:pt x="283" y="370"/>
                  <a:pt x="281" y="370"/>
                </a:cubicBezTo>
                <a:cubicBezTo>
                  <a:pt x="280" y="370"/>
                  <a:pt x="277" y="372"/>
                  <a:pt x="276" y="372"/>
                </a:cubicBezTo>
                <a:cubicBezTo>
                  <a:pt x="275" y="372"/>
                  <a:pt x="271" y="373"/>
                  <a:pt x="270" y="372"/>
                </a:cubicBezTo>
                <a:cubicBezTo>
                  <a:pt x="269" y="371"/>
                  <a:pt x="268" y="369"/>
                  <a:pt x="267" y="368"/>
                </a:cubicBezTo>
                <a:cubicBezTo>
                  <a:pt x="266" y="366"/>
                  <a:pt x="263" y="365"/>
                  <a:pt x="262" y="364"/>
                </a:cubicBezTo>
                <a:cubicBezTo>
                  <a:pt x="261" y="363"/>
                  <a:pt x="259" y="362"/>
                  <a:pt x="258" y="362"/>
                </a:cubicBezTo>
                <a:cubicBezTo>
                  <a:pt x="257" y="361"/>
                  <a:pt x="254" y="362"/>
                  <a:pt x="253" y="363"/>
                </a:cubicBezTo>
                <a:cubicBezTo>
                  <a:pt x="252" y="364"/>
                  <a:pt x="254" y="367"/>
                  <a:pt x="254" y="369"/>
                </a:cubicBezTo>
                <a:cubicBezTo>
                  <a:pt x="255" y="370"/>
                  <a:pt x="258" y="372"/>
                  <a:pt x="260" y="374"/>
                </a:cubicBezTo>
                <a:cubicBezTo>
                  <a:pt x="261" y="375"/>
                  <a:pt x="263" y="379"/>
                  <a:pt x="264" y="380"/>
                </a:cubicBezTo>
                <a:cubicBezTo>
                  <a:pt x="265" y="383"/>
                  <a:pt x="267" y="389"/>
                  <a:pt x="268" y="392"/>
                </a:cubicBezTo>
                <a:cubicBezTo>
                  <a:pt x="269" y="393"/>
                  <a:pt x="271" y="395"/>
                  <a:pt x="271" y="397"/>
                </a:cubicBezTo>
                <a:cubicBezTo>
                  <a:pt x="272" y="398"/>
                  <a:pt x="271" y="402"/>
                  <a:pt x="272" y="404"/>
                </a:cubicBezTo>
                <a:cubicBezTo>
                  <a:pt x="273" y="405"/>
                  <a:pt x="275" y="407"/>
                  <a:pt x="277" y="407"/>
                </a:cubicBezTo>
                <a:cubicBezTo>
                  <a:pt x="278" y="408"/>
                  <a:pt x="282" y="407"/>
                  <a:pt x="284" y="407"/>
                </a:cubicBezTo>
                <a:cubicBezTo>
                  <a:pt x="285" y="408"/>
                  <a:pt x="287" y="411"/>
                  <a:pt x="287" y="413"/>
                </a:cubicBezTo>
                <a:cubicBezTo>
                  <a:pt x="288" y="414"/>
                  <a:pt x="289" y="418"/>
                  <a:pt x="288" y="419"/>
                </a:cubicBezTo>
                <a:cubicBezTo>
                  <a:pt x="287" y="421"/>
                  <a:pt x="284" y="422"/>
                  <a:pt x="284" y="423"/>
                </a:cubicBezTo>
                <a:cubicBezTo>
                  <a:pt x="284" y="425"/>
                  <a:pt x="286" y="429"/>
                  <a:pt x="286" y="430"/>
                </a:cubicBezTo>
                <a:cubicBezTo>
                  <a:pt x="286" y="430"/>
                  <a:pt x="290" y="431"/>
                  <a:pt x="291" y="432"/>
                </a:cubicBezTo>
                <a:cubicBezTo>
                  <a:pt x="292" y="433"/>
                  <a:pt x="292" y="437"/>
                  <a:pt x="293" y="439"/>
                </a:cubicBezTo>
                <a:cubicBezTo>
                  <a:pt x="294" y="441"/>
                  <a:pt x="296" y="443"/>
                  <a:pt x="297" y="445"/>
                </a:cubicBezTo>
                <a:cubicBezTo>
                  <a:pt x="297" y="447"/>
                  <a:pt x="296" y="451"/>
                  <a:pt x="296" y="453"/>
                </a:cubicBezTo>
                <a:cubicBezTo>
                  <a:pt x="296" y="455"/>
                  <a:pt x="296" y="460"/>
                  <a:pt x="297" y="462"/>
                </a:cubicBezTo>
                <a:cubicBezTo>
                  <a:pt x="297" y="463"/>
                  <a:pt x="300" y="465"/>
                  <a:pt x="301" y="467"/>
                </a:cubicBezTo>
                <a:cubicBezTo>
                  <a:pt x="302" y="469"/>
                  <a:pt x="302" y="473"/>
                  <a:pt x="301" y="475"/>
                </a:cubicBezTo>
                <a:cubicBezTo>
                  <a:pt x="300" y="477"/>
                  <a:pt x="297" y="480"/>
                  <a:pt x="296" y="481"/>
                </a:cubicBezTo>
                <a:cubicBezTo>
                  <a:pt x="295" y="483"/>
                  <a:pt x="295" y="485"/>
                  <a:pt x="296" y="487"/>
                </a:cubicBezTo>
                <a:cubicBezTo>
                  <a:pt x="296" y="489"/>
                  <a:pt x="299" y="492"/>
                  <a:pt x="300" y="494"/>
                </a:cubicBezTo>
                <a:cubicBezTo>
                  <a:pt x="300" y="496"/>
                  <a:pt x="301" y="499"/>
                  <a:pt x="300" y="501"/>
                </a:cubicBezTo>
                <a:cubicBezTo>
                  <a:pt x="299" y="502"/>
                  <a:pt x="295" y="502"/>
                  <a:pt x="294" y="504"/>
                </a:cubicBezTo>
                <a:cubicBezTo>
                  <a:pt x="294" y="505"/>
                  <a:pt x="295" y="509"/>
                  <a:pt x="295" y="510"/>
                </a:cubicBezTo>
                <a:cubicBezTo>
                  <a:pt x="296" y="512"/>
                  <a:pt x="298" y="514"/>
                  <a:pt x="299" y="514"/>
                </a:cubicBezTo>
                <a:cubicBezTo>
                  <a:pt x="301" y="514"/>
                  <a:pt x="303" y="512"/>
                  <a:pt x="304" y="512"/>
                </a:cubicBezTo>
                <a:cubicBezTo>
                  <a:pt x="305" y="512"/>
                  <a:pt x="308" y="514"/>
                  <a:pt x="308" y="515"/>
                </a:cubicBezTo>
                <a:cubicBezTo>
                  <a:pt x="309" y="516"/>
                  <a:pt x="310" y="519"/>
                  <a:pt x="310" y="520"/>
                </a:cubicBezTo>
                <a:cubicBezTo>
                  <a:pt x="310" y="521"/>
                  <a:pt x="306" y="523"/>
                  <a:pt x="304" y="524"/>
                </a:cubicBezTo>
                <a:cubicBezTo>
                  <a:pt x="303" y="524"/>
                  <a:pt x="300" y="524"/>
                  <a:pt x="298" y="525"/>
                </a:cubicBezTo>
                <a:cubicBezTo>
                  <a:pt x="297" y="525"/>
                  <a:pt x="295" y="529"/>
                  <a:pt x="294" y="529"/>
                </a:cubicBezTo>
                <a:cubicBezTo>
                  <a:pt x="291" y="530"/>
                  <a:pt x="286" y="529"/>
                  <a:pt x="284" y="529"/>
                </a:cubicBezTo>
                <a:cubicBezTo>
                  <a:pt x="282" y="530"/>
                  <a:pt x="280" y="532"/>
                  <a:pt x="278" y="532"/>
                </a:cubicBezTo>
                <a:cubicBezTo>
                  <a:pt x="276" y="533"/>
                  <a:pt x="273" y="533"/>
                  <a:pt x="271" y="532"/>
                </a:cubicBezTo>
                <a:cubicBezTo>
                  <a:pt x="270" y="532"/>
                  <a:pt x="269" y="529"/>
                  <a:pt x="268" y="528"/>
                </a:cubicBezTo>
                <a:cubicBezTo>
                  <a:pt x="266" y="528"/>
                  <a:pt x="264" y="529"/>
                  <a:pt x="262" y="528"/>
                </a:cubicBezTo>
                <a:cubicBezTo>
                  <a:pt x="261" y="528"/>
                  <a:pt x="258" y="527"/>
                  <a:pt x="256" y="527"/>
                </a:cubicBezTo>
                <a:cubicBezTo>
                  <a:pt x="255" y="527"/>
                  <a:pt x="252" y="527"/>
                  <a:pt x="251" y="527"/>
                </a:cubicBezTo>
                <a:cubicBezTo>
                  <a:pt x="250" y="527"/>
                  <a:pt x="249" y="529"/>
                  <a:pt x="248" y="529"/>
                </a:cubicBezTo>
                <a:cubicBezTo>
                  <a:pt x="247" y="529"/>
                  <a:pt x="246" y="530"/>
                  <a:pt x="245" y="530"/>
                </a:cubicBezTo>
                <a:cubicBezTo>
                  <a:pt x="243" y="530"/>
                  <a:pt x="242" y="526"/>
                  <a:pt x="240" y="525"/>
                </a:cubicBezTo>
                <a:cubicBezTo>
                  <a:pt x="239" y="524"/>
                  <a:pt x="236" y="522"/>
                  <a:pt x="235" y="521"/>
                </a:cubicBezTo>
                <a:cubicBezTo>
                  <a:pt x="233" y="521"/>
                  <a:pt x="228" y="521"/>
                  <a:pt x="226" y="522"/>
                </a:cubicBezTo>
                <a:cubicBezTo>
                  <a:pt x="224" y="522"/>
                  <a:pt x="221" y="525"/>
                  <a:pt x="220" y="526"/>
                </a:cubicBezTo>
                <a:cubicBezTo>
                  <a:pt x="219" y="527"/>
                  <a:pt x="219" y="528"/>
                  <a:pt x="218" y="529"/>
                </a:cubicBezTo>
                <a:cubicBezTo>
                  <a:pt x="218" y="528"/>
                  <a:pt x="217" y="527"/>
                  <a:pt x="217" y="527"/>
                </a:cubicBezTo>
                <a:cubicBezTo>
                  <a:pt x="216" y="526"/>
                  <a:pt x="214" y="525"/>
                  <a:pt x="213" y="525"/>
                </a:cubicBezTo>
                <a:cubicBezTo>
                  <a:pt x="211" y="525"/>
                  <a:pt x="208" y="524"/>
                  <a:pt x="206" y="525"/>
                </a:cubicBezTo>
                <a:cubicBezTo>
                  <a:pt x="205" y="525"/>
                  <a:pt x="202" y="526"/>
                  <a:pt x="201" y="527"/>
                </a:cubicBezTo>
                <a:cubicBezTo>
                  <a:pt x="200" y="528"/>
                  <a:pt x="201" y="531"/>
                  <a:pt x="200" y="532"/>
                </a:cubicBezTo>
                <a:cubicBezTo>
                  <a:pt x="199" y="533"/>
                  <a:pt x="197" y="533"/>
                  <a:pt x="195" y="533"/>
                </a:cubicBezTo>
                <a:cubicBezTo>
                  <a:pt x="194" y="533"/>
                  <a:pt x="192" y="531"/>
                  <a:pt x="192" y="530"/>
                </a:cubicBezTo>
                <a:cubicBezTo>
                  <a:pt x="191" y="529"/>
                  <a:pt x="192" y="527"/>
                  <a:pt x="191" y="526"/>
                </a:cubicBezTo>
                <a:cubicBezTo>
                  <a:pt x="190" y="524"/>
                  <a:pt x="185" y="524"/>
                  <a:pt x="184" y="523"/>
                </a:cubicBezTo>
                <a:cubicBezTo>
                  <a:pt x="183" y="523"/>
                  <a:pt x="183" y="521"/>
                  <a:pt x="182" y="520"/>
                </a:cubicBezTo>
                <a:cubicBezTo>
                  <a:pt x="181" y="519"/>
                  <a:pt x="178" y="517"/>
                  <a:pt x="176" y="517"/>
                </a:cubicBezTo>
                <a:cubicBezTo>
                  <a:pt x="175" y="517"/>
                  <a:pt x="173" y="518"/>
                  <a:pt x="172" y="519"/>
                </a:cubicBezTo>
                <a:cubicBezTo>
                  <a:pt x="171" y="519"/>
                  <a:pt x="167" y="519"/>
                  <a:pt x="166" y="519"/>
                </a:cubicBezTo>
                <a:cubicBezTo>
                  <a:pt x="165" y="519"/>
                  <a:pt x="163" y="517"/>
                  <a:pt x="162" y="516"/>
                </a:cubicBezTo>
                <a:cubicBezTo>
                  <a:pt x="162" y="515"/>
                  <a:pt x="162" y="512"/>
                  <a:pt x="162" y="512"/>
                </a:cubicBezTo>
                <a:cubicBezTo>
                  <a:pt x="162" y="511"/>
                  <a:pt x="160" y="509"/>
                  <a:pt x="160" y="507"/>
                </a:cubicBezTo>
                <a:cubicBezTo>
                  <a:pt x="159" y="506"/>
                  <a:pt x="159" y="502"/>
                  <a:pt x="158" y="501"/>
                </a:cubicBezTo>
                <a:cubicBezTo>
                  <a:pt x="157" y="500"/>
                  <a:pt x="155" y="498"/>
                  <a:pt x="153" y="497"/>
                </a:cubicBezTo>
                <a:cubicBezTo>
                  <a:pt x="152" y="497"/>
                  <a:pt x="149" y="497"/>
                  <a:pt x="147" y="497"/>
                </a:cubicBezTo>
                <a:cubicBezTo>
                  <a:pt x="146" y="497"/>
                  <a:pt x="144" y="497"/>
                  <a:pt x="143" y="497"/>
                </a:cubicBezTo>
                <a:cubicBezTo>
                  <a:pt x="140" y="497"/>
                  <a:pt x="135" y="497"/>
                  <a:pt x="134" y="496"/>
                </a:cubicBezTo>
                <a:cubicBezTo>
                  <a:pt x="133" y="495"/>
                  <a:pt x="133" y="493"/>
                  <a:pt x="133" y="492"/>
                </a:cubicBezTo>
                <a:cubicBezTo>
                  <a:pt x="131" y="490"/>
                  <a:pt x="125" y="490"/>
                  <a:pt x="123" y="488"/>
                </a:cubicBezTo>
                <a:cubicBezTo>
                  <a:pt x="122" y="487"/>
                  <a:pt x="121" y="484"/>
                  <a:pt x="120" y="483"/>
                </a:cubicBezTo>
                <a:cubicBezTo>
                  <a:pt x="119" y="482"/>
                  <a:pt x="117" y="481"/>
                  <a:pt x="116" y="480"/>
                </a:cubicBezTo>
                <a:cubicBezTo>
                  <a:pt x="115" y="480"/>
                  <a:pt x="112" y="481"/>
                  <a:pt x="111" y="480"/>
                </a:cubicBezTo>
                <a:cubicBezTo>
                  <a:pt x="110" y="480"/>
                  <a:pt x="109" y="477"/>
                  <a:pt x="108" y="476"/>
                </a:cubicBezTo>
                <a:cubicBezTo>
                  <a:pt x="107" y="475"/>
                  <a:pt x="106" y="471"/>
                  <a:pt x="105" y="469"/>
                </a:cubicBezTo>
                <a:cubicBezTo>
                  <a:pt x="104" y="467"/>
                  <a:pt x="103" y="463"/>
                  <a:pt x="103" y="461"/>
                </a:cubicBezTo>
                <a:cubicBezTo>
                  <a:pt x="102" y="459"/>
                  <a:pt x="104" y="456"/>
                  <a:pt x="104" y="454"/>
                </a:cubicBezTo>
                <a:cubicBezTo>
                  <a:pt x="104" y="452"/>
                  <a:pt x="102" y="448"/>
                  <a:pt x="101" y="446"/>
                </a:cubicBezTo>
                <a:cubicBezTo>
                  <a:pt x="100" y="444"/>
                  <a:pt x="96" y="443"/>
                  <a:pt x="95" y="442"/>
                </a:cubicBezTo>
                <a:cubicBezTo>
                  <a:pt x="93" y="440"/>
                  <a:pt x="92" y="434"/>
                  <a:pt x="90" y="432"/>
                </a:cubicBezTo>
                <a:cubicBezTo>
                  <a:pt x="89" y="431"/>
                  <a:pt x="86" y="429"/>
                  <a:pt x="85" y="428"/>
                </a:cubicBezTo>
                <a:cubicBezTo>
                  <a:pt x="84" y="426"/>
                  <a:pt x="82" y="424"/>
                  <a:pt x="81" y="422"/>
                </a:cubicBezTo>
                <a:cubicBezTo>
                  <a:pt x="80" y="421"/>
                  <a:pt x="80" y="417"/>
                  <a:pt x="79" y="415"/>
                </a:cubicBezTo>
                <a:cubicBezTo>
                  <a:pt x="78" y="414"/>
                  <a:pt x="76" y="412"/>
                  <a:pt x="74" y="411"/>
                </a:cubicBezTo>
                <a:cubicBezTo>
                  <a:pt x="73" y="410"/>
                  <a:pt x="70" y="409"/>
                  <a:pt x="69" y="409"/>
                </a:cubicBezTo>
                <a:cubicBezTo>
                  <a:pt x="68" y="408"/>
                  <a:pt x="65" y="405"/>
                  <a:pt x="64" y="404"/>
                </a:cubicBezTo>
                <a:cubicBezTo>
                  <a:pt x="63" y="403"/>
                  <a:pt x="60" y="399"/>
                  <a:pt x="59" y="397"/>
                </a:cubicBezTo>
                <a:cubicBezTo>
                  <a:pt x="58" y="396"/>
                  <a:pt x="58" y="392"/>
                  <a:pt x="58" y="390"/>
                </a:cubicBezTo>
                <a:cubicBezTo>
                  <a:pt x="59" y="388"/>
                  <a:pt x="60" y="386"/>
                  <a:pt x="61" y="384"/>
                </a:cubicBezTo>
                <a:cubicBezTo>
                  <a:pt x="61" y="382"/>
                  <a:pt x="61" y="378"/>
                  <a:pt x="62" y="376"/>
                </a:cubicBezTo>
                <a:cubicBezTo>
                  <a:pt x="63" y="375"/>
                  <a:pt x="66" y="373"/>
                  <a:pt x="67" y="373"/>
                </a:cubicBezTo>
                <a:cubicBezTo>
                  <a:pt x="69" y="372"/>
                  <a:pt x="72" y="371"/>
                  <a:pt x="73" y="370"/>
                </a:cubicBezTo>
                <a:cubicBezTo>
                  <a:pt x="74" y="369"/>
                  <a:pt x="74" y="367"/>
                  <a:pt x="74" y="365"/>
                </a:cubicBezTo>
                <a:cubicBezTo>
                  <a:pt x="75" y="364"/>
                  <a:pt x="74" y="361"/>
                  <a:pt x="75" y="360"/>
                </a:cubicBezTo>
                <a:cubicBezTo>
                  <a:pt x="75" y="358"/>
                  <a:pt x="78" y="357"/>
                  <a:pt x="79" y="356"/>
                </a:cubicBezTo>
                <a:cubicBezTo>
                  <a:pt x="79" y="355"/>
                  <a:pt x="81" y="353"/>
                  <a:pt x="82" y="352"/>
                </a:cubicBezTo>
                <a:cubicBezTo>
                  <a:pt x="82" y="351"/>
                  <a:pt x="82" y="349"/>
                  <a:pt x="82" y="347"/>
                </a:cubicBezTo>
                <a:cubicBezTo>
                  <a:pt x="83" y="346"/>
                  <a:pt x="83" y="343"/>
                  <a:pt x="82" y="341"/>
                </a:cubicBezTo>
                <a:cubicBezTo>
                  <a:pt x="81" y="339"/>
                  <a:pt x="78" y="335"/>
                  <a:pt x="76" y="334"/>
                </a:cubicBezTo>
                <a:cubicBezTo>
                  <a:pt x="73" y="332"/>
                  <a:pt x="69" y="328"/>
                  <a:pt x="66" y="327"/>
                </a:cubicBezTo>
                <a:cubicBezTo>
                  <a:pt x="64" y="327"/>
                  <a:pt x="61" y="329"/>
                  <a:pt x="60" y="329"/>
                </a:cubicBezTo>
                <a:cubicBezTo>
                  <a:pt x="57" y="329"/>
                  <a:pt x="52" y="329"/>
                  <a:pt x="50" y="327"/>
                </a:cubicBezTo>
                <a:cubicBezTo>
                  <a:pt x="49" y="326"/>
                  <a:pt x="47" y="324"/>
                  <a:pt x="47" y="322"/>
                </a:cubicBezTo>
                <a:cubicBezTo>
                  <a:pt x="46" y="321"/>
                  <a:pt x="47" y="318"/>
                  <a:pt x="48" y="318"/>
                </a:cubicBezTo>
                <a:cubicBezTo>
                  <a:pt x="50" y="316"/>
                  <a:pt x="55" y="318"/>
                  <a:pt x="57" y="317"/>
                </a:cubicBezTo>
                <a:cubicBezTo>
                  <a:pt x="58" y="316"/>
                  <a:pt x="59" y="312"/>
                  <a:pt x="59" y="310"/>
                </a:cubicBezTo>
                <a:cubicBezTo>
                  <a:pt x="59" y="309"/>
                  <a:pt x="59" y="305"/>
                  <a:pt x="59" y="303"/>
                </a:cubicBezTo>
                <a:cubicBezTo>
                  <a:pt x="59" y="301"/>
                  <a:pt x="56" y="296"/>
                  <a:pt x="57" y="294"/>
                </a:cubicBezTo>
                <a:cubicBezTo>
                  <a:pt x="57" y="293"/>
                  <a:pt x="60" y="292"/>
                  <a:pt x="61" y="291"/>
                </a:cubicBezTo>
                <a:cubicBezTo>
                  <a:pt x="65" y="290"/>
                  <a:pt x="72" y="288"/>
                  <a:pt x="76" y="288"/>
                </a:cubicBezTo>
                <a:cubicBezTo>
                  <a:pt x="79" y="288"/>
                  <a:pt x="86" y="289"/>
                  <a:pt x="89" y="291"/>
                </a:cubicBezTo>
                <a:cubicBezTo>
                  <a:pt x="90" y="291"/>
                  <a:pt x="90" y="295"/>
                  <a:pt x="92" y="296"/>
                </a:cubicBezTo>
                <a:cubicBezTo>
                  <a:pt x="93" y="297"/>
                  <a:pt x="96" y="296"/>
                  <a:pt x="98" y="296"/>
                </a:cubicBezTo>
                <a:cubicBezTo>
                  <a:pt x="100" y="297"/>
                  <a:pt x="105" y="301"/>
                  <a:pt x="108" y="303"/>
                </a:cubicBezTo>
                <a:cubicBezTo>
                  <a:pt x="109" y="304"/>
                  <a:pt x="111" y="307"/>
                  <a:pt x="113" y="308"/>
                </a:cubicBezTo>
                <a:cubicBezTo>
                  <a:pt x="115" y="310"/>
                  <a:pt x="122" y="312"/>
                  <a:pt x="125" y="312"/>
                </a:cubicBezTo>
                <a:cubicBezTo>
                  <a:pt x="126" y="312"/>
                  <a:pt x="129" y="311"/>
                  <a:pt x="129" y="310"/>
                </a:cubicBezTo>
                <a:cubicBezTo>
                  <a:pt x="130" y="309"/>
                  <a:pt x="127" y="306"/>
                  <a:pt x="125" y="305"/>
                </a:cubicBezTo>
                <a:cubicBezTo>
                  <a:pt x="124" y="305"/>
                  <a:pt x="121" y="306"/>
                  <a:pt x="120" y="305"/>
                </a:cubicBezTo>
                <a:cubicBezTo>
                  <a:pt x="119" y="305"/>
                  <a:pt x="119" y="302"/>
                  <a:pt x="118" y="301"/>
                </a:cubicBezTo>
                <a:cubicBezTo>
                  <a:pt x="117" y="299"/>
                  <a:pt x="113" y="297"/>
                  <a:pt x="112" y="296"/>
                </a:cubicBezTo>
                <a:cubicBezTo>
                  <a:pt x="111" y="295"/>
                  <a:pt x="109" y="293"/>
                  <a:pt x="108" y="292"/>
                </a:cubicBezTo>
                <a:cubicBezTo>
                  <a:pt x="106" y="291"/>
                  <a:pt x="104" y="288"/>
                  <a:pt x="103" y="288"/>
                </a:cubicBezTo>
                <a:cubicBezTo>
                  <a:pt x="101" y="287"/>
                  <a:pt x="98" y="289"/>
                  <a:pt x="97" y="288"/>
                </a:cubicBezTo>
                <a:cubicBezTo>
                  <a:pt x="95" y="288"/>
                  <a:pt x="94" y="286"/>
                  <a:pt x="93" y="285"/>
                </a:cubicBezTo>
                <a:cubicBezTo>
                  <a:pt x="89" y="283"/>
                  <a:pt x="81" y="278"/>
                  <a:pt x="77" y="278"/>
                </a:cubicBezTo>
                <a:cubicBezTo>
                  <a:pt x="75" y="278"/>
                  <a:pt x="73" y="282"/>
                  <a:pt x="72" y="282"/>
                </a:cubicBezTo>
                <a:cubicBezTo>
                  <a:pt x="71" y="282"/>
                  <a:pt x="68" y="282"/>
                  <a:pt x="66" y="282"/>
                </a:cubicBezTo>
                <a:cubicBezTo>
                  <a:pt x="65" y="282"/>
                  <a:pt x="62" y="282"/>
                  <a:pt x="60" y="283"/>
                </a:cubicBezTo>
                <a:cubicBezTo>
                  <a:pt x="58" y="283"/>
                  <a:pt x="55" y="286"/>
                  <a:pt x="53" y="287"/>
                </a:cubicBezTo>
                <a:cubicBezTo>
                  <a:pt x="52" y="288"/>
                  <a:pt x="50" y="290"/>
                  <a:pt x="49" y="291"/>
                </a:cubicBezTo>
                <a:cubicBezTo>
                  <a:pt x="47" y="293"/>
                  <a:pt x="45" y="295"/>
                  <a:pt x="43" y="296"/>
                </a:cubicBezTo>
                <a:cubicBezTo>
                  <a:pt x="40" y="297"/>
                  <a:pt x="31" y="297"/>
                  <a:pt x="31" y="296"/>
                </a:cubicBezTo>
                <a:cubicBezTo>
                  <a:pt x="31" y="295"/>
                  <a:pt x="30" y="291"/>
                  <a:pt x="29" y="290"/>
                </a:cubicBezTo>
                <a:cubicBezTo>
                  <a:pt x="28" y="289"/>
                  <a:pt x="25" y="287"/>
                  <a:pt x="23" y="287"/>
                </a:cubicBezTo>
                <a:cubicBezTo>
                  <a:pt x="22" y="287"/>
                  <a:pt x="20" y="289"/>
                  <a:pt x="18" y="289"/>
                </a:cubicBezTo>
                <a:cubicBezTo>
                  <a:pt x="16" y="290"/>
                  <a:pt x="11" y="290"/>
                  <a:pt x="9" y="289"/>
                </a:cubicBezTo>
                <a:cubicBezTo>
                  <a:pt x="7" y="289"/>
                  <a:pt x="4" y="287"/>
                  <a:pt x="3" y="286"/>
                </a:cubicBezTo>
                <a:cubicBezTo>
                  <a:pt x="2" y="285"/>
                  <a:pt x="1" y="283"/>
                  <a:pt x="2" y="282"/>
                </a:cubicBezTo>
                <a:cubicBezTo>
                  <a:pt x="2" y="281"/>
                  <a:pt x="4" y="281"/>
                  <a:pt x="5" y="281"/>
                </a:cubicBezTo>
                <a:cubicBezTo>
                  <a:pt x="6" y="281"/>
                  <a:pt x="8" y="283"/>
                  <a:pt x="9" y="283"/>
                </a:cubicBezTo>
                <a:cubicBezTo>
                  <a:pt x="10" y="283"/>
                  <a:pt x="13" y="284"/>
                  <a:pt x="14" y="283"/>
                </a:cubicBezTo>
                <a:cubicBezTo>
                  <a:pt x="15" y="283"/>
                  <a:pt x="16" y="279"/>
                  <a:pt x="15" y="278"/>
                </a:cubicBezTo>
                <a:cubicBezTo>
                  <a:pt x="14" y="277"/>
                  <a:pt x="11" y="276"/>
                  <a:pt x="9" y="275"/>
                </a:cubicBezTo>
                <a:cubicBezTo>
                  <a:pt x="8" y="274"/>
                  <a:pt x="7" y="272"/>
                  <a:pt x="6" y="271"/>
                </a:cubicBezTo>
                <a:cubicBezTo>
                  <a:pt x="4" y="269"/>
                  <a:pt x="0" y="265"/>
                  <a:pt x="1" y="263"/>
                </a:cubicBezTo>
                <a:cubicBezTo>
                  <a:pt x="1" y="261"/>
                  <a:pt x="5" y="258"/>
                  <a:pt x="6" y="257"/>
                </a:cubicBezTo>
                <a:cubicBezTo>
                  <a:pt x="8" y="257"/>
                  <a:pt x="11" y="256"/>
                  <a:pt x="13" y="256"/>
                </a:cubicBezTo>
                <a:cubicBezTo>
                  <a:pt x="15" y="256"/>
                  <a:pt x="19" y="259"/>
                  <a:pt x="21" y="258"/>
                </a:cubicBezTo>
                <a:cubicBezTo>
                  <a:pt x="22" y="258"/>
                  <a:pt x="23" y="257"/>
                  <a:pt x="23" y="256"/>
                </a:cubicBezTo>
                <a:cubicBezTo>
                  <a:pt x="24" y="254"/>
                  <a:pt x="25" y="250"/>
                  <a:pt x="23" y="248"/>
                </a:cubicBezTo>
                <a:cubicBezTo>
                  <a:pt x="23" y="248"/>
                  <a:pt x="23" y="248"/>
                  <a:pt x="23" y="248"/>
                </a:cubicBezTo>
                <a:cubicBezTo>
                  <a:pt x="24" y="247"/>
                  <a:pt x="25" y="247"/>
                  <a:pt x="26" y="246"/>
                </a:cubicBezTo>
                <a:cubicBezTo>
                  <a:pt x="28" y="246"/>
                  <a:pt x="31" y="249"/>
                  <a:pt x="32" y="248"/>
                </a:cubicBezTo>
                <a:cubicBezTo>
                  <a:pt x="34" y="247"/>
                  <a:pt x="36" y="244"/>
                  <a:pt x="37" y="242"/>
                </a:cubicBezTo>
                <a:cubicBezTo>
                  <a:pt x="38" y="241"/>
                  <a:pt x="40" y="237"/>
                  <a:pt x="41" y="237"/>
                </a:cubicBezTo>
                <a:cubicBezTo>
                  <a:pt x="43" y="236"/>
                  <a:pt x="47" y="236"/>
                  <a:pt x="49" y="237"/>
                </a:cubicBezTo>
                <a:cubicBezTo>
                  <a:pt x="50" y="237"/>
                  <a:pt x="54" y="238"/>
                  <a:pt x="54" y="239"/>
                </a:cubicBezTo>
                <a:cubicBezTo>
                  <a:pt x="55" y="240"/>
                  <a:pt x="54" y="244"/>
                  <a:pt x="55" y="245"/>
                </a:cubicBezTo>
                <a:cubicBezTo>
                  <a:pt x="57" y="246"/>
                  <a:pt x="61" y="243"/>
                  <a:pt x="63" y="242"/>
                </a:cubicBezTo>
                <a:cubicBezTo>
                  <a:pt x="64" y="240"/>
                  <a:pt x="63" y="236"/>
                  <a:pt x="65" y="235"/>
                </a:cubicBezTo>
                <a:cubicBezTo>
                  <a:pt x="66" y="234"/>
                  <a:pt x="70" y="235"/>
                  <a:pt x="71" y="233"/>
                </a:cubicBezTo>
                <a:cubicBezTo>
                  <a:pt x="72" y="232"/>
                  <a:pt x="71" y="227"/>
                  <a:pt x="71" y="225"/>
                </a:cubicBezTo>
                <a:cubicBezTo>
                  <a:pt x="71" y="224"/>
                  <a:pt x="71" y="221"/>
                  <a:pt x="71" y="219"/>
                </a:cubicBezTo>
                <a:cubicBezTo>
                  <a:pt x="72" y="217"/>
                  <a:pt x="75" y="215"/>
                  <a:pt x="76" y="213"/>
                </a:cubicBezTo>
                <a:cubicBezTo>
                  <a:pt x="78" y="211"/>
                  <a:pt x="79" y="206"/>
                  <a:pt x="80" y="203"/>
                </a:cubicBezTo>
                <a:cubicBezTo>
                  <a:pt x="81" y="202"/>
                  <a:pt x="84" y="199"/>
                  <a:pt x="85" y="199"/>
                </a:cubicBezTo>
                <a:cubicBezTo>
                  <a:pt x="87" y="198"/>
                  <a:pt x="92" y="199"/>
                  <a:pt x="94" y="199"/>
                </a:cubicBezTo>
                <a:cubicBezTo>
                  <a:pt x="95" y="199"/>
                  <a:pt x="99" y="200"/>
                  <a:pt x="101" y="200"/>
                </a:cubicBezTo>
                <a:cubicBezTo>
                  <a:pt x="103" y="199"/>
                  <a:pt x="106" y="196"/>
                  <a:pt x="108" y="195"/>
                </a:cubicBezTo>
                <a:cubicBezTo>
                  <a:pt x="109" y="195"/>
                  <a:pt x="112" y="194"/>
                  <a:pt x="113" y="194"/>
                </a:cubicBezTo>
                <a:cubicBezTo>
                  <a:pt x="116" y="195"/>
                  <a:pt x="120" y="198"/>
                  <a:pt x="122" y="198"/>
                </a:cubicBezTo>
                <a:cubicBezTo>
                  <a:pt x="125" y="198"/>
                  <a:pt x="129" y="195"/>
                  <a:pt x="132" y="195"/>
                </a:cubicBezTo>
                <a:cubicBezTo>
                  <a:pt x="134" y="196"/>
                  <a:pt x="137" y="198"/>
                  <a:pt x="139" y="198"/>
                </a:cubicBezTo>
                <a:cubicBezTo>
                  <a:pt x="142" y="198"/>
                  <a:pt x="148" y="195"/>
                  <a:pt x="149" y="193"/>
                </a:cubicBezTo>
                <a:cubicBezTo>
                  <a:pt x="151" y="191"/>
                  <a:pt x="149" y="185"/>
                  <a:pt x="150" y="183"/>
                </a:cubicBezTo>
                <a:cubicBezTo>
                  <a:pt x="152" y="182"/>
                  <a:pt x="156" y="180"/>
                  <a:pt x="158" y="179"/>
                </a:cubicBezTo>
                <a:cubicBezTo>
                  <a:pt x="160" y="178"/>
                  <a:pt x="163" y="175"/>
                  <a:pt x="165" y="174"/>
                </a:cubicBezTo>
                <a:cubicBezTo>
                  <a:pt x="167" y="173"/>
                  <a:pt x="170" y="174"/>
                  <a:pt x="171" y="173"/>
                </a:cubicBezTo>
                <a:cubicBezTo>
                  <a:pt x="174" y="173"/>
                  <a:pt x="176" y="169"/>
                  <a:pt x="179" y="168"/>
                </a:cubicBezTo>
                <a:cubicBezTo>
                  <a:pt x="181" y="168"/>
                  <a:pt x="185" y="168"/>
                  <a:pt x="187" y="169"/>
                </a:cubicBezTo>
                <a:cubicBezTo>
                  <a:pt x="189" y="169"/>
                  <a:pt x="192" y="170"/>
                  <a:pt x="193" y="171"/>
                </a:cubicBezTo>
                <a:cubicBezTo>
                  <a:pt x="195" y="172"/>
                  <a:pt x="196" y="177"/>
                  <a:pt x="197" y="178"/>
                </a:cubicBezTo>
                <a:cubicBezTo>
                  <a:pt x="199" y="179"/>
                  <a:pt x="204" y="180"/>
                  <a:pt x="206" y="179"/>
                </a:cubicBezTo>
                <a:cubicBezTo>
                  <a:pt x="209" y="178"/>
                  <a:pt x="214" y="173"/>
                  <a:pt x="215" y="171"/>
                </a:cubicBezTo>
                <a:cubicBezTo>
                  <a:pt x="217" y="169"/>
                  <a:pt x="217" y="164"/>
                  <a:pt x="218" y="161"/>
                </a:cubicBezTo>
                <a:cubicBezTo>
                  <a:pt x="218" y="159"/>
                  <a:pt x="217" y="153"/>
                  <a:pt x="218" y="151"/>
                </a:cubicBezTo>
                <a:cubicBezTo>
                  <a:pt x="219" y="149"/>
                  <a:pt x="224" y="147"/>
                  <a:pt x="225" y="145"/>
                </a:cubicBezTo>
                <a:cubicBezTo>
                  <a:pt x="226" y="143"/>
                  <a:pt x="224" y="138"/>
                  <a:pt x="225" y="136"/>
                </a:cubicBezTo>
                <a:cubicBezTo>
                  <a:pt x="226" y="134"/>
                  <a:pt x="229" y="133"/>
                  <a:pt x="231" y="132"/>
                </a:cubicBezTo>
                <a:cubicBezTo>
                  <a:pt x="234" y="131"/>
                  <a:pt x="241" y="134"/>
                  <a:pt x="244" y="132"/>
                </a:cubicBezTo>
                <a:cubicBezTo>
                  <a:pt x="245" y="131"/>
                  <a:pt x="245" y="127"/>
                  <a:pt x="246" y="125"/>
                </a:cubicBezTo>
                <a:cubicBezTo>
                  <a:pt x="246" y="123"/>
                  <a:pt x="249" y="118"/>
                  <a:pt x="248" y="115"/>
                </a:cubicBezTo>
                <a:cubicBezTo>
                  <a:pt x="247" y="112"/>
                  <a:pt x="241" y="109"/>
                  <a:pt x="240" y="106"/>
                </a:cubicBezTo>
                <a:cubicBezTo>
                  <a:pt x="239" y="104"/>
                  <a:pt x="237" y="97"/>
                  <a:pt x="237" y="94"/>
                </a:cubicBezTo>
                <a:cubicBezTo>
                  <a:pt x="238" y="92"/>
                  <a:pt x="241" y="89"/>
                  <a:pt x="241" y="88"/>
                </a:cubicBezTo>
                <a:cubicBezTo>
                  <a:pt x="242" y="84"/>
                  <a:pt x="242" y="76"/>
                  <a:pt x="241" y="73"/>
                </a:cubicBezTo>
                <a:cubicBezTo>
                  <a:pt x="241" y="71"/>
                  <a:pt x="239" y="68"/>
                  <a:pt x="239" y="66"/>
                </a:cubicBezTo>
                <a:cubicBezTo>
                  <a:pt x="239" y="64"/>
                  <a:pt x="241" y="61"/>
                  <a:pt x="241" y="59"/>
                </a:cubicBezTo>
                <a:cubicBezTo>
                  <a:pt x="243" y="57"/>
                  <a:pt x="247" y="54"/>
                  <a:pt x="248" y="52"/>
                </a:cubicBezTo>
                <a:cubicBezTo>
                  <a:pt x="249" y="50"/>
                  <a:pt x="248" y="44"/>
                  <a:pt x="247" y="42"/>
                </a:cubicBezTo>
                <a:cubicBezTo>
                  <a:pt x="247" y="40"/>
                  <a:pt x="244" y="36"/>
                  <a:pt x="244" y="34"/>
                </a:cubicBezTo>
                <a:cubicBezTo>
                  <a:pt x="243" y="30"/>
                  <a:pt x="243" y="22"/>
                  <a:pt x="244" y="19"/>
                </a:cubicBezTo>
                <a:cubicBezTo>
                  <a:pt x="244" y="16"/>
                  <a:pt x="247" y="13"/>
                  <a:pt x="248" y="10"/>
                </a:cubicBezTo>
                <a:cubicBezTo>
                  <a:pt x="250" y="11"/>
                  <a:pt x="252" y="11"/>
                  <a:pt x="253" y="11"/>
                </a:cubicBezTo>
                <a:cubicBezTo>
                  <a:pt x="255" y="12"/>
                  <a:pt x="259" y="11"/>
                  <a:pt x="261" y="11"/>
                </a:cubicBezTo>
                <a:cubicBezTo>
                  <a:pt x="262" y="10"/>
                  <a:pt x="265" y="8"/>
                  <a:pt x="266" y="8"/>
                </a:cubicBezTo>
                <a:cubicBezTo>
                  <a:pt x="267" y="8"/>
                  <a:pt x="270" y="8"/>
                  <a:pt x="272" y="8"/>
                </a:cubicBezTo>
                <a:cubicBezTo>
                  <a:pt x="274" y="9"/>
                  <a:pt x="276" y="12"/>
                  <a:pt x="278" y="13"/>
                </a:cubicBezTo>
                <a:cubicBezTo>
                  <a:pt x="279" y="14"/>
                  <a:pt x="281" y="14"/>
                  <a:pt x="282" y="14"/>
                </a:cubicBezTo>
                <a:cubicBezTo>
                  <a:pt x="282" y="15"/>
                  <a:pt x="282" y="18"/>
                  <a:pt x="283" y="18"/>
                </a:cubicBezTo>
                <a:cubicBezTo>
                  <a:pt x="284" y="20"/>
                  <a:pt x="289" y="19"/>
                  <a:pt x="290" y="20"/>
                </a:cubicBezTo>
                <a:cubicBezTo>
                  <a:pt x="291" y="21"/>
                  <a:pt x="292" y="23"/>
                  <a:pt x="293" y="24"/>
                </a:cubicBezTo>
                <a:cubicBezTo>
                  <a:pt x="295" y="25"/>
                  <a:pt x="300" y="26"/>
                  <a:pt x="302" y="26"/>
                </a:cubicBezTo>
                <a:cubicBezTo>
                  <a:pt x="303" y="25"/>
                  <a:pt x="304" y="24"/>
                  <a:pt x="305" y="23"/>
                </a:cubicBezTo>
                <a:cubicBezTo>
                  <a:pt x="305" y="22"/>
                  <a:pt x="305" y="18"/>
                  <a:pt x="306" y="17"/>
                </a:cubicBezTo>
                <a:cubicBezTo>
                  <a:pt x="307" y="17"/>
                  <a:pt x="309" y="17"/>
                  <a:pt x="311" y="17"/>
                </a:cubicBezTo>
                <a:cubicBezTo>
                  <a:pt x="312" y="18"/>
                  <a:pt x="312" y="24"/>
                  <a:pt x="314" y="24"/>
                </a:cubicBezTo>
                <a:cubicBezTo>
                  <a:pt x="315" y="25"/>
                  <a:pt x="318" y="21"/>
                  <a:pt x="320" y="21"/>
                </a:cubicBezTo>
                <a:cubicBezTo>
                  <a:pt x="322" y="20"/>
                  <a:pt x="329" y="21"/>
                  <a:pt x="331" y="19"/>
                </a:cubicBezTo>
                <a:cubicBezTo>
                  <a:pt x="332" y="18"/>
                  <a:pt x="330" y="16"/>
                  <a:pt x="331" y="15"/>
                </a:cubicBezTo>
                <a:cubicBezTo>
                  <a:pt x="332" y="12"/>
                  <a:pt x="338" y="10"/>
                  <a:pt x="341" y="10"/>
                </a:cubicBezTo>
                <a:cubicBezTo>
                  <a:pt x="343" y="9"/>
                  <a:pt x="348" y="10"/>
                  <a:pt x="351" y="11"/>
                </a:cubicBezTo>
                <a:cubicBezTo>
                  <a:pt x="352" y="12"/>
                  <a:pt x="355" y="15"/>
                  <a:pt x="357" y="16"/>
                </a:cubicBezTo>
                <a:cubicBezTo>
                  <a:pt x="359" y="16"/>
                  <a:pt x="363" y="17"/>
                  <a:pt x="365" y="15"/>
                </a:cubicBezTo>
                <a:cubicBezTo>
                  <a:pt x="365" y="15"/>
                  <a:pt x="364" y="12"/>
                  <a:pt x="365" y="12"/>
                </a:cubicBezTo>
                <a:cubicBezTo>
                  <a:pt x="365" y="10"/>
                  <a:pt x="368" y="9"/>
                  <a:pt x="370" y="9"/>
                </a:cubicBezTo>
                <a:cubicBezTo>
                  <a:pt x="371" y="9"/>
                  <a:pt x="374" y="11"/>
                  <a:pt x="375" y="11"/>
                </a:cubicBezTo>
                <a:cubicBezTo>
                  <a:pt x="376" y="11"/>
                  <a:pt x="377" y="10"/>
                  <a:pt x="378" y="9"/>
                </a:cubicBezTo>
                <a:cubicBezTo>
                  <a:pt x="378" y="7"/>
                  <a:pt x="375" y="2"/>
                  <a:pt x="376" y="1"/>
                </a:cubicBezTo>
                <a:cubicBezTo>
                  <a:pt x="377" y="0"/>
                  <a:pt x="381" y="0"/>
                  <a:pt x="382" y="1"/>
                </a:cubicBezTo>
                <a:cubicBezTo>
                  <a:pt x="384" y="1"/>
                  <a:pt x="387" y="3"/>
                  <a:pt x="388" y="4"/>
                </a:cubicBezTo>
                <a:cubicBezTo>
                  <a:pt x="389" y="4"/>
                  <a:pt x="391" y="5"/>
                  <a:pt x="392" y="6"/>
                </a:cubicBezTo>
                <a:cubicBezTo>
                  <a:pt x="393" y="8"/>
                  <a:pt x="394" y="11"/>
                  <a:pt x="394" y="13"/>
                </a:cubicBezTo>
                <a:cubicBezTo>
                  <a:pt x="394" y="16"/>
                  <a:pt x="392" y="20"/>
                  <a:pt x="393" y="22"/>
                </a:cubicBezTo>
                <a:cubicBezTo>
                  <a:pt x="393" y="24"/>
                  <a:pt x="396" y="25"/>
                  <a:pt x="397" y="26"/>
                </a:cubicBezTo>
                <a:cubicBezTo>
                  <a:pt x="399" y="27"/>
                  <a:pt x="404" y="27"/>
                  <a:pt x="406" y="29"/>
                </a:cubicBezTo>
                <a:cubicBezTo>
                  <a:pt x="408" y="31"/>
                  <a:pt x="407" y="37"/>
                  <a:pt x="408" y="39"/>
                </a:cubicBezTo>
                <a:cubicBezTo>
                  <a:pt x="408" y="41"/>
                  <a:pt x="410" y="44"/>
                  <a:pt x="411" y="45"/>
                </a:cubicBezTo>
                <a:cubicBezTo>
                  <a:pt x="413" y="45"/>
                  <a:pt x="415" y="43"/>
                  <a:pt x="416" y="43"/>
                </a:cubicBezTo>
                <a:cubicBezTo>
                  <a:pt x="417" y="43"/>
                  <a:pt x="420" y="45"/>
                  <a:pt x="421" y="45"/>
                </a:cubicBezTo>
                <a:cubicBezTo>
                  <a:pt x="423" y="46"/>
                  <a:pt x="426" y="46"/>
                  <a:pt x="428" y="45"/>
                </a:cubicBezTo>
                <a:cubicBezTo>
                  <a:pt x="429" y="45"/>
                  <a:pt x="429" y="42"/>
                  <a:pt x="430" y="41"/>
                </a:cubicBezTo>
                <a:cubicBezTo>
                  <a:pt x="432" y="40"/>
                  <a:pt x="436" y="38"/>
                  <a:pt x="437" y="36"/>
                </a:cubicBezTo>
                <a:cubicBezTo>
                  <a:pt x="438" y="35"/>
                  <a:pt x="436" y="32"/>
                  <a:pt x="437" y="31"/>
                </a:cubicBezTo>
                <a:cubicBezTo>
                  <a:pt x="438" y="29"/>
                  <a:pt x="443" y="29"/>
                  <a:pt x="445" y="28"/>
                </a:cubicBezTo>
                <a:cubicBezTo>
                  <a:pt x="446" y="27"/>
                  <a:pt x="447" y="24"/>
                  <a:pt x="448" y="24"/>
                </a:cubicBezTo>
                <a:cubicBezTo>
                  <a:pt x="452" y="22"/>
                  <a:pt x="460" y="23"/>
                  <a:pt x="463" y="24"/>
                </a:cubicBezTo>
                <a:cubicBezTo>
                  <a:pt x="465" y="24"/>
                  <a:pt x="469" y="25"/>
                  <a:pt x="470" y="26"/>
                </a:cubicBezTo>
                <a:cubicBezTo>
                  <a:pt x="472" y="27"/>
                  <a:pt x="475" y="30"/>
                  <a:pt x="475" y="31"/>
                </a:cubicBezTo>
                <a:cubicBezTo>
                  <a:pt x="476" y="33"/>
                  <a:pt x="475" y="37"/>
                  <a:pt x="475" y="39"/>
                </a:cubicBezTo>
                <a:cubicBezTo>
                  <a:pt x="476" y="42"/>
                  <a:pt x="477" y="46"/>
                  <a:pt x="478" y="48"/>
                </a:cubicBezTo>
                <a:cubicBezTo>
                  <a:pt x="478" y="50"/>
                  <a:pt x="476" y="54"/>
                  <a:pt x="476" y="57"/>
                </a:cubicBezTo>
                <a:cubicBezTo>
                  <a:pt x="477" y="58"/>
                  <a:pt x="478" y="62"/>
                  <a:pt x="478" y="63"/>
                </a:cubicBezTo>
                <a:cubicBezTo>
                  <a:pt x="478" y="63"/>
                  <a:pt x="484" y="62"/>
                  <a:pt x="486" y="63"/>
                </a:cubicBezTo>
                <a:cubicBezTo>
                  <a:pt x="488" y="63"/>
                  <a:pt x="491" y="64"/>
                  <a:pt x="492" y="65"/>
                </a:cubicBezTo>
                <a:cubicBezTo>
                  <a:pt x="494" y="67"/>
                  <a:pt x="492" y="75"/>
                  <a:pt x="492" y="76"/>
                </a:cubicBezTo>
                <a:cubicBezTo>
                  <a:pt x="492" y="77"/>
                  <a:pt x="502" y="78"/>
                  <a:pt x="505" y="79"/>
                </a:cubicBezTo>
                <a:cubicBezTo>
                  <a:pt x="507" y="80"/>
                  <a:pt x="509" y="82"/>
                  <a:pt x="511" y="82"/>
                </a:cubicBezTo>
                <a:cubicBezTo>
                  <a:pt x="513" y="81"/>
                  <a:pt x="512" y="76"/>
                  <a:pt x="514" y="75"/>
                </a:cubicBezTo>
                <a:cubicBezTo>
                  <a:pt x="516" y="74"/>
                  <a:pt x="521" y="76"/>
                  <a:pt x="523" y="78"/>
                </a:cubicBezTo>
                <a:cubicBezTo>
                  <a:pt x="524" y="79"/>
                  <a:pt x="524" y="83"/>
                  <a:pt x="525" y="84"/>
                </a:cubicBezTo>
                <a:cubicBezTo>
                  <a:pt x="526" y="86"/>
                  <a:pt x="529" y="86"/>
                  <a:pt x="531" y="88"/>
                </a:cubicBezTo>
                <a:cubicBezTo>
                  <a:pt x="532" y="89"/>
                  <a:pt x="533" y="93"/>
                  <a:pt x="534" y="94"/>
                </a:cubicBezTo>
                <a:cubicBezTo>
                  <a:pt x="536" y="96"/>
                  <a:pt x="540" y="96"/>
                  <a:pt x="543" y="96"/>
                </a:cubicBezTo>
                <a:cubicBezTo>
                  <a:pt x="543" y="96"/>
                  <a:pt x="544" y="96"/>
                  <a:pt x="546" y="96"/>
                </a:cubicBezTo>
                <a:cubicBezTo>
                  <a:pt x="547" y="98"/>
                  <a:pt x="548" y="100"/>
                  <a:pt x="550" y="101"/>
                </a:cubicBezTo>
                <a:cubicBezTo>
                  <a:pt x="551" y="101"/>
                  <a:pt x="553" y="100"/>
                  <a:pt x="554" y="101"/>
                </a:cubicBezTo>
                <a:cubicBezTo>
                  <a:pt x="555" y="101"/>
                  <a:pt x="557" y="102"/>
                  <a:pt x="557" y="10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6" name="Freeform 24"/>
          <p:cNvSpPr>
            <a:spLocks/>
          </p:cNvSpPr>
          <p:nvPr/>
        </p:nvSpPr>
        <p:spPr bwMode="auto">
          <a:xfrm>
            <a:off x="8499494" y="2234693"/>
            <a:ext cx="746441" cy="615102"/>
          </a:xfrm>
          <a:custGeom>
            <a:avLst/>
            <a:gdLst/>
            <a:ahLst/>
            <a:cxnLst>
              <a:cxn ang="0">
                <a:pos x="5" y="58"/>
              </a:cxn>
              <a:cxn ang="0">
                <a:pos x="4" y="41"/>
              </a:cxn>
              <a:cxn ang="0">
                <a:pos x="28" y="34"/>
              </a:cxn>
              <a:cxn ang="0">
                <a:pos x="34" y="10"/>
              </a:cxn>
              <a:cxn ang="0">
                <a:pos x="41" y="3"/>
              </a:cxn>
              <a:cxn ang="0">
                <a:pos x="63" y="13"/>
              </a:cxn>
              <a:cxn ang="0">
                <a:pos x="88" y="12"/>
              </a:cxn>
              <a:cxn ang="0">
                <a:pos x="108" y="10"/>
              </a:cxn>
              <a:cxn ang="0">
                <a:pos x="131" y="17"/>
              </a:cxn>
              <a:cxn ang="0">
                <a:pos x="143" y="16"/>
              </a:cxn>
              <a:cxn ang="0">
                <a:pos x="171" y="33"/>
              </a:cxn>
              <a:cxn ang="0">
                <a:pos x="196" y="35"/>
              </a:cxn>
              <a:cxn ang="0">
                <a:pos x="215" y="34"/>
              </a:cxn>
              <a:cxn ang="0">
                <a:pos x="238" y="35"/>
              </a:cxn>
              <a:cxn ang="0">
                <a:pos x="257" y="26"/>
              </a:cxn>
              <a:cxn ang="0">
                <a:pos x="270" y="49"/>
              </a:cxn>
              <a:cxn ang="0">
                <a:pos x="287" y="69"/>
              </a:cxn>
              <a:cxn ang="0">
                <a:pos x="307" y="89"/>
              </a:cxn>
              <a:cxn ang="0">
                <a:pos x="318" y="96"/>
              </a:cxn>
              <a:cxn ang="0">
                <a:pos x="307" y="113"/>
              </a:cxn>
              <a:cxn ang="0">
                <a:pos x="316" y="133"/>
              </a:cxn>
              <a:cxn ang="0">
                <a:pos x="321" y="151"/>
              </a:cxn>
              <a:cxn ang="0">
                <a:pos x="315" y="164"/>
              </a:cxn>
              <a:cxn ang="0">
                <a:pos x="310" y="177"/>
              </a:cxn>
              <a:cxn ang="0">
                <a:pos x="304" y="197"/>
              </a:cxn>
              <a:cxn ang="0">
                <a:pos x="295" y="202"/>
              </a:cxn>
              <a:cxn ang="0">
                <a:pos x="267" y="204"/>
              </a:cxn>
              <a:cxn ang="0">
                <a:pos x="245" y="213"/>
              </a:cxn>
              <a:cxn ang="0">
                <a:pos x="248" y="235"/>
              </a:cxn>
              <a:cxn ang="0">
                <a:pos x="233" y="251"/>
              </a:cxn>
              <a:cxn ang="0">
                <a:pos x="226" y="258"/>
              </a:cxn>
              <a:cxn ang="0">
                <a:pos x="211" y="255"/>
              </a:cxn>
              <a:cxn ang="0">
                <a:pos x="194" y="265"/>
              </a:cxn>
              <a:cxn ang="0">
                <a:pos x="171" y="264"/>
              </a:cxn>
              <a:cxn ang="0">
                <a:pos x="160" y="258"/>
              </a:cxn>
              <a:cxn ang="0">
                <a:pos x="162" y="237"/>
              </a:cxn>
              <a:cxn ang="0">
                <a:pos x="152" y="220"/>
              </a:cxn>
              <a:cxn ang="0">
                <a:pos x="135" y="215"/>
              </a:cxn>
              <a:cxn ang="0">
                <a:pos x="123" y="219"/>
              </a:cxn>
              <a:cxn ang="0">
                <a:pos x="111" y="220"/>
              </a:cxn>
              <a:cxn ang="0">
                <a:pos x="96" y="223"/>
              </a:cxn>
              <a:cxn ang="0">
                <a:pos x="83" y="227"/>
              </a:cxn>
              <a:cxn ang="0">
                <a:pos x="84" y="214"/>
              </a:cxn>
              <a:cxn ang="0">
                <a:pos x="74" y="189"/>
              </a:cxn>
              <a:cxn ang="0">
                <a:pos x="57" y="183"/>
              </a:cxn>
              <a:cxn ang="0">
                <a:pos x="50" y="164"/>
              </a:cxn>
              <a:cxn ang="0">
                <a:pos x="37" y="148"/>
              </a:cxn>
              <a:cxn ang="0">
                <a:pos x="25" y="131"/>
              </a:cxn>
              <a:cxn ang="0">
                <a:pos x="20" y="107"/>
              </a:cxn>
              <a:cxn ang="0">
                <a:pos x="17" y="87"/>
              </a:cxn>
              <a:cxn ang="0">
                <a:pos x="7" y="68"/>
              </a:cxn>
            </a:cxnLst>
            <a:rect l="0" t="0" r="r" b="b"/>
            <a:pathLst>
              <a:path w="323" h="266">
                <a:moveTo>
                  <a:pt x="7" y="68"/>
                </a:moveTo>
                <a:cubicBezTo>
                  <a:pt x="6" y="66"/>
                  <a:pt x="5" y="65"/>
                  <a:pt x="5" y="64"/>
                </a:cubicBezTo>
                <a:cubicBezTo>
                  <a:pt x="5" y="63"/>
                  <a:pt x="6" y="59"/>
                  <a:pt x="5" y="58"/>
                </a:cubicBezTo>
                <a:cubicBezTo>
                  <a:pt x="5" y="57"/>
                  <a:pt x="2" y="57"/>
                  <a:pt x="2" y="56"/>
                </a:cubicBezTo>
                <a:cubicBezTo>
                  <a:pt x="1" y="55"/>
                  <a:pt x="0" y="52"/>
                  <a:pt x="0" y="51"/>
                </a:cubicBezTo>
                <a:cubicBezTo>
                  <a:pt x="0" y="48"/>
                  <a:pt x="2" y="43"/>
                  <a:pt x="4" y="41"/>
                </a:cubicBezTo>
                <a:cubicBezTo>
                  <a:pt x="6" y="39"/>
                  <a:pt x="12" y="40"/>
                  <a:pt x="15" y="40"/>
                </a:cubicBezTo>
                <a:cubicBezTo>
                  <a:pt x="17" y="40"/>
                  <a:pt x="20" y="40"/>
                  <a:pt x="22" y="40"/>
                </a:cubicBezTo>
                <a:cubicBezTo>
                  <a:pt x="24" y="39"/>
                  <a:pt x="27" y="35"/>
                  <a:pt x="28" y="34"/>
                </a:cubicBezTo>
                <a:cubicBezTo>
                  <a:pt x="29" y="32"/>
                  <a:pt x="31" y="28"/>
                  <a:pt x="31" y="26"/>
                </a:cubicBezTo>
                <a:cubicBezTo>
                  <a:pt x="32" y="24"/>
                  <a:pt x="30" y="18"/>
                  <a:pt x="31" y="16"/>
                </a:cubicBezTo>
                <a:cubicBezTo>
                  <a:pt x="31" y="14"/>
                  <a:pt x="33" y="12"/>
                  <a:pt x="34" y="10"/>
                </a:cubicBezTo>
                <a:cubicBezTo>
                  <a:pt x="34" y="8"/>
                  <a:pt x="35" y="4"/>
                  <a:pt x="36" y="3"/>
                </a:cubicBezTo>
                <a:cubicBezTo>
                  <a:pt x="36" y="2"/>
                  <a:pt x="37" y="1"/>
                  <a:pt x="38" y="0"/>
                </a:cubicBezTo>
                <a:cubicBezTo>
                  <a:pt x="39" y="1"/>
                  <a:pt x="41" y="2"/>
                  <a:pt x="41" y="3"/>
                </a:cubicBezTo>
                <a:cubicBezTo>
                  <a:pt x="43" y="4"/>
                  <a:pt x="45" y="8"/>
                  <a:pt x="46" y="9"/>
                </a:cubicBezTo>
                <a:cubicBezTo>
                  <a:pt x="48" y="10"/>
                  <a:pt x="50" y="9"/>
                  <a:pt x="52" y="9"/>
                </a:cubicBezTo>
                <a:cubicBezTo>
                  <a:pt x="54" y="9"/>
                  <a:pt x="60" y="12"/>
                  <a:pt x="63" y="13"/>
                </a:cubicBezTo>
                <a:cubicBezTo>
                  <a:pt x="64" y="14"/>
                  <a:pt x="68" y="15"/>
                  <a:pt x="70" y="15"/>
                </a:cubicBezTo>
                <a:cubicBezTo>
                  <a:pt x="71" y="16"/>
                  <a:pt x="73" y="17"/>
                  <a:pt x="74" y="17"/>
                </a:cubicBezTo>
                <a:cubicBezTo>
                  <a:pt x="78" y="17"/>
                  <a:pt x="85" y="14"/>
                  <a:pt x="88" y="12"/>
                </a:cubicBezTo>
                <a:cubicBezTo>
                  <a:pt x="90" y="11"/>
                  <a:pt x="92" y="8"/>
                  <a:pt x="94" y="7"/>
                </a:cubicBezTo>
                <a:cubicBezTo>
                  <a:pt x="96" y="7"/>
                  <a:pt x="100" y="7"/>
                  <a:pt x="102" y="7"/>
                </a:cubicBezTo>
                <a:cubicBezTo>
                  <a:pt x="104" y="8"/>
                  <a:pt x="107" y="9"/>
                  <a:pt x="108" y="10"/>
                </a:cubicBezTo>
                <a:cubicBezTo>
                  <a:pt x="110" y="10"/>
                  <a:pt x="113" y="9"/>
                  <a:pt x="115" y="10"/>
                </a:cubicBezTo>
                <a:cubicBezTo>
                  <a:pt x="118" y="11"/>
                  <a:pt x="122" y="16"/>
                  <a:pt x="125" y="17"/>
                </a:cubicBezTo>
                <a:cubicBezTo>
                  <a:pt x="127" y="17"/>
                  <a:pt x="130" y="18"/>
                  <a:pt x="131" y="17"/>
                </a:cubicBezTo>
                <a:cubicBezTo>
                  <a:pt x="133" y="17"/>
                  <a:pt x="134" y="13"/>
                  <a:pt x="135" y="12"/>
                </a:cubicBezTo>
                <a:cubicBezTo>
                  <a:pt x="135" y="11"/>
                  <a:pt x="136" y="10"/>
                  <a:pt x="137" y="10"/>
                </a:cubicBezTo>
                <a:cubicBezTo>
                  <a:pt x="139" y="10"/>
                  <a:pt x="141" y="15"/>
                  <a:pt x="143" y="16"/>
                </a:cubicBezTo>
                <a:cubicBezTo>
                  <a:pt x="145" y="17"/>
                  <a:pt x="149" y="17"/>
                  <a:pt x="151" y="18"/>
                </a:cubicBezTo>
                <a:cubicBezTo>
                  <a:pt x="153" y="20"/>
                  <a:pt x="156" y="27"/>
                  <a:pt x="158" y="29"/>
                </a:cubicBezTo>
                <a:cubicBezTo>
                  <a:pt x="161" y="31"/>
                  <a:pt x="168" y="33"/>
                  <a:pt x="171" y="33"/>
                </a:cubicBezTo>
                <a:cubicBezTo>
                  <a:pt x="174" y="34"/>
                  <a:pt x="179" y="31"/>
                  <a:pt x="182" y="31"/>
                </a:cubicBezTo>
                <a:cubicBezTo>
                  <a:pt x="184" y="31"/>
                  <a:pt x="188" y="33"/>
                  <a:pt x="190" y="33"/>
                </a:cubicBezTo>
                <a:cubicBezTo>
                  <a:pt x="191" y="34"/>
                  <a:pt x="194" y="34"/>
                  <a:pt x="196" y="35"/>
                </a:cubicBezTo>
                <a:cubicBezTo>
                  <a:pt x="198" y="36"/>
                  <a:pt x="200" y="42"/>
                  <a:pt x="202" y="42"/>
                </a:cubicBezTo>
                <a:cubicBezTo>
                  <a:pt x="205" y="42"/>
                  <a:pt x="206" y="35"/>
                  <a:pt x="208" y="34"/>
                </a:cubicBezTo>
                <a:cubicBezTo>
                  <a:pt x="209" y="33"/>
                  <a:pt x="213" y="33"/>
                  <a:pt x="215" y="34"/>
                </a:cubicBezTo>
                <a:cubicBezTo>
                  <a:pt x="218" y="35"/>
                  <a:pt x="220" y="42"/>
                  <a:pt x="223" y="42"/>
                </a:cubicBezTo>
                <a:cubicBezTo>
                  <a:pt x="226" y="42"/>
                  <a:pt x="229" y="35"/>
                  <a:pt x="232" y="34"/>
                </a:cubicBezTo>
                <a:cubicBezTo>
                  <a:pt x="233" y="34"/>
                  <a:pt x="236" y="35"/>
                  <a:pt x="238" y="35"/>
                </a:cubicBezTo>
                <a:cubicBezTo>
                  <a:pt x="240" y="35"/>
                  <a:pt x="245" y="35"/>
                  <a:pt x="247" y="34"/>
                </a:cubicBezTo>
                <a:cubicBezTo>
                  <a:pt x="248" y="33"/>
                  <a:pt x="248" y="30"/>
                  <a:pt x="249" y="29"/>
                </a:cubicBezTo>
                <a:cubicBezTo>
                  <a:pt x="250" y="27"/>
                  <a:pt x="255" y="26"/>
                  <a:pt x="257" y="26"/>
                </a:cubicBezTo>
                <a:cubicBezTo>
                  <a:pt x="260" y="26"/>
                  <a:pt x="264" y="30"/>
                  <a:pt x="266" y="31"/>
                </a:cubicBezTo>
                <a:cubicBezTo>
                  <a:pt x="267" y="33"/>
                  <a:pt x="270" y="37"/>
                  <a:pt x="270" y="39"/>
                </a:cubicBezTo>
                <a:cubicBezTo>
                  <a:pt x="271" y="41"/>
                  <a:pt x="270" y="46"/>
                  <a:pt x="270" y="49"/>
                </a:cubicBezTo>
                <a:cubicBezTo>
                  <a:pt x="271" y="51"/>
                  <a:pt x="273" y="56"/>
                  <a:pt x="275" y="58"/>
                </a:cubicBezTo>
                <a:cubicBezTo>
                  <a:pt x="276" y="59"/>
                  <a:pt x="280" y="59"/>
                  <a:pt x="281" y="60"/>
                </a:cubicBezTo>
                <a:cubicBezTo>
                  <a:pt x="283" y="62"/>
                  <a:pt x="285" y="67"/>
                  <a:pt x="287" y="69"/>
                </a:cubicBezTo>
                <a:cubicBezTo>
                  <a:pt x="289" y="71"/>
                  <a:pt x="294" y="72"/>
                  <a:pt x="296" y="74"/>
                </a:cubicBezTo>
                <a:cubicBezTo>
                  <a:pt x="298" y="75"/>
                  <a:pt x="302" y="78"/>
                  <a:pt x="303" y="80"/>
                </a:cubicBezTo>
                <a:cubicBezTo>
                  <a:pt x="305" y="82"/>
                  <a:pt x="305" y="87"/>
                  <a:pt x="307" y="89"/>
                </a:cubicBezTo>
                <a:cubicBezTo>
                  <a:pt x="308" y="90"/>
                  <a:pt x="313" y="91"/>
                  <a:pt x="315" y="91"/>
                </a:cubicBezTo>
                <a:cubicBezTo>
                  <a:pt x="315" y="91"/>
                  <a:pt x="317" y="91"/>
                  <a:pt x="318" y="91"/>
                </a:cubicBezTo>
                <a:cubicBezTo>
                  <a:pt x="318" y="93"/>
                  <a:pt x="318" y="95"/>
                  <a:pt x="318" y="96"/>
                </a:cubicBezTo>
                <a:cubicBezTo>
                  <a:pt x="317" y="98"/>
                  <a:pt x="312" y="98"/>
                  <a:pt x="311" y="99"/>
                </a:cubicBezTo>
                <a:cubicBezTo>
                  <a:pt x="309" y="101"/>
                  <a:pt x="306" y="105"/>
                  <a:pt x="306" y="107"/>
                </a:cubicBezTo>
                <a:cubicBezTo>
                  <a:pt x="306" y="108"/>
                  <a:pt x="306" y="111"/>
                  <a:pt x="307" y="113"/>
                </a:cubicBezTo>
                <a:cubicBezTo>
                  <a:pt x="308" y="114"/>
                  <a:pt x="312" y="114"/>
                  <a:pt x="313" y="116"/>
                </a:cubicBezTo>
                <a:cubicBezTo>
                  <a:pt x="314" y="117"/>
                  <a:pt x="315" y="122"/>
                  <a:pt x="316" y="124"/>
                </a:cubicBezTo>
                <a:cubicBezTo>
                  <a:pt x="316" y="126"/>
                  <a:pt x="315" y="131"/>
                  <a:pt x="316" y="133"/>
                </a:cubicBezTo>
                <a:cubicBezTo>
                  <a:pt x="316" y="135"/>
                  <a:pt x="318" y="137"/>
                  <a:pt x="319" y="138"/>
                </a:cubicBezTo>
                <a:cubicBezTo>
                  <a:pt x="319" y="139"/>
                  <a:pt x="321" y="140"/>
                  <a:pt x="322" y="141"/>
                </a:cubicBezTo>
                <a:cubicBezTo>
                  <a:pt x="323" y="143"/>
                  <a:pt x="321" y="151"/>
                  <a:pt x="321" y="151"/>
                </a:cubicBezTo>
                <a:cubicBezTo>
                  <a:pt x="321" y="152"/>
                  <a:pt x="318" y="152"/>
                  <a:pt x="317" y="153"/>
                </a:cubicBezTo>
                <a:cubicBezTo>
                  <a:pt x="316" y="154"/>
                  <a:pt x="318" y="156"/>
                  <a:pt x="318" y="158"/>
                </a:cubicBezTo>
                <a:cubicBezTo>
                  <a:pt x="318" y="159"/>
                  <a:pt x="317" y="163"/>
                  <a:pt x="315" y="164"/>
                </a:cubicBezTo>
                <a:cubicBezTo>
                  <a:pt x="314" y="165"/>
                  <a:pt x="312" y="164"/>
                  <a:pt x="311" y="164"/>
                </a:cubicBezTo>
                <a:cubicBezTo>
                  <a:pt x="310" y="165"/>
                  <a:pt x="308" y="166"/>
                  <a:pt x="308" y="167"/>
                </a:cubicBezTo>
                <a:cubicBezTo>
                  <a:pt x="307" y="170"/>
                  <a:pt x="310" y="176"/>
                  <a:pt x="310" y="177"/>
                </a:cubicBezTo>
                <a:cubicBezTo>
                  <a:pt x="310" y="177"/>
                  <a:pt x="306" y="180"/>
                  <a:pt x="306" y="182"/>
                </a:cubicBezTo>
                <a:cubicBezTo>
                  <a:pt x="305" y="184"/>
                  <a:pt x="307" y="189"/>
                  <a:pt x="307" y="191"/>
                </a:cubicBezTo>
                <a:cubicBezTo>
                  <a:pt x="306" y="193"/>
                  <a:pt x="305" y="195"/>
                  <a:pt x="304" y="197"/>
                </a:cubicBezTo>
                <a:cubicBezTo>
                  <a:pt x="303" y="198"/>
                  <a:pt x="303" y="200"/>
                  <a:pt x="302" y="202"/>
                </a:cubicBezTo>
                <a:cubicBezTo>
                  <a:pt x="302" y="202"/>
                  <a:pt x="301" y="203"/>
                  <a:pt x="301" y="203"/>
                </a:cubicBezTo>
                <a:cubicBezTo>
                  <a:pt x="300" y="203"/>
                  <a:pt x="297" y="202"/>
                  <a:pt x="295" y="202"/>
                </a:cubicBezTo>
                <a:cubicBezTo>
                  <a:pt x="294" y="202"/>
                  <a:pt x="291" y="202"/>
                  <a:pt x="290" y="202"/>
                </a:cubicBezTo>
                <a:cubicBezTo>
                  <a:pt x="286" y="202"/>
                  <a:pt x="276" y="207"/>
                  <a:pt x="275" y="207"/>
                </a:cubicBezTo>
                <a:cubicBezTo>
                  <a:pt x="275" y="207"/>
                  <a:pt x="269" y="204"/>
                  <a:pt x="267" y="204"/>
                </a:cubicBezTo>
                <a:cubicBezTo>
                  <a:pt x="265" y="203"/>
                  <a:pt x="262" y="202"/>
                  <a:pt x="261" y="202"/>
                </a:cubicBezTo>
                <a:cubicBezTo>
                  <a:pt x="258" y="202"/>
                  <a:pt x="253" y="204"/>
                  <a:pt x="251" y="206"/>
                </a:cubicBezTo>
                <a:cubicBezTo>
                  <a:pt x="249" y="207"/>
                  <a:pt x="246" y="210"/>
                  <a:pt x="245" y="213"/>
                </a:cubicBezTo>
                <a:cubicBezTo>
                  <a:pt x="244" y="214"/>
                  <a:pt x="246" y="218"/>
                  <a:pt x="246" y="220"/>
                </a:cubicBezTo>
                <a:cubicBezTo>
                  <a:pt x="247" y="222"/>
                  <a:pt x="248" y="227"/>
                  <a:pt x="248" y="229"/>
                </a:cubicBezTo>
                <a:cubicBezTo>
                  <a:pt x="248" y="230"/>
                  <a:pt x="248" y="233"/>
                  <a:pt x="248" y="235"/>
                </a:cubicBezTo>
                <a:cubicBezTo>
                  <a:pt x="247" y="236"/>
                  <a:pt x="245" y="239"/>
                  <a:pt x="243" y="240"/>
                </a:cubicBezTo>
                <a:cubicBezTo>
                  <a:pt x="242" y="241"/>
                  <a:pt x="238" y="241"/>
                  <a:pt x="236" y="243"/>
                </a:cubicBezTo>
                <a:cubicBezTo>
                  <a:pt x="235" y="244"/>
                  <a:pt x="234" y="249"/>
                  <a:pt x="233" y="251"/>
                </a:cubicBezTo>
                <a:cubicBezTo>
                  <a:pt x="233" y="252"/>
                  <a:pt x="233" y="252"/>
                  <a:pt x="234" y="253"/>
                </a:cubicBezTo>
                <a:cubicBezTo>
                  <a:pt x="232" y="253"/>
                  <a:pt x="230" y="252"/>
                  <a:pt x="229" y="253"/>
                </a:cubicBezTo>
                <a:cubicBezTo>
                  <a:pt x="228" y="254"/>
                  <a:pt x="227" y="257"/>
                  <a:pt x="226" y="258"/>
                </a:cubicBezTo>
                <a:cubicBezTo>
                  <a:pt x="225" y="259"/>
                  <a:pt x="222" y="261"/>
                  <a:pt x="220" y="260"/>
                </a:cubicBezTo>
                <a:cubicBezTo>
                  <a:pt x="219" y="260"/>
                  <a:pt x="217" y="257"/>
                  <a:pt x="216" y="257"/>
                </a:cubicBezTo>
                <a:cubicBezTo>
                  <a:pt x="215" y="256"/>
                  <a:pt x="212" y="255"/>
                  <a:pt x="211" y="255"/>
                </a:cubicBezTo>
                <a:cubicBezTo>
                  <a:pt x="209" y="255"/>
                  <a:pt x="206" y="256"/>
                  <a:pt x="205" y="257"/>
                </a:cubicBezTo>
                <a:cubicBezTo>
                  <a:pt x="204" y="258"/>
                  <a:pt x="203" y="261"/>
                  <a:pt x="202" y="262"/>
                </a:cubicBezTo>
                <a:cubicBezTo>
                  <a:pt x="201" y="263"/>
                  <a:pt x="196" y="265"/>
                  <a:pt x="194" y="265"/>
                </a:cubicBezTo>
                <a:cubicBezTo>
                  <a:pt x="192" y="265"/>
                  <a:pt x="188" y="263"/>
                  <a:pt x="186" y="262"/>
                </a:cubicBezTo>
                <a:cubicBezTo>
                  <a:pt x="184" y="262"/>
                  <a:pt x="180" y="261"/>
                  <a:pt x="177" y="261"/>
                </a:cubicBezTo>
                <a:cubicBezTo>
                  <a:pt x="176" y="261"/>
                  <a:pt x="172" y="263"/>
                  <a:pt x="171" y="264"/>
                </a:cubicBezTo>
                <a:cubicBezTo>
                  <a:pt x="169" y="264"/>
                  <a:pt x="166" y="266"/>
                  <a:pt x="165" y="266"/>
                </a:cubicBezTo>
                <a:cubicBezTo>
                  <a:pt x="163" y="266"/>
                  <a:pt x="161" y="265"/>
                  <a:pt x="160" y="264"/>
                </a:cubicBezTo>
                <a:cubicBezTo>
                  <a:pt x="159" y="262"/>
                  <a:pt x="159" y="259"/>
                  <a:pt x="160" y="258"/>
                </a:cubicBezTo>
                <a:cubicBezTo>
                  <a:pt x="161" y="257"/>
                  <a:pt x="165" y="255"/>
                  <a:pt x="165" y="254"/>
                </a:cubicBezTo>
                <a:cubicBezTo>
                  <a:pt x="166" y="252"/>
                  <a:pt x="166" y="249"/>
                  <a:pt x="166" y="247"/>
                </a:cubicBezTo>
                <a:cubicBezTo>
                  <a:pt x="165" y="245"/>
                  <a:pt x="164" y="239"/>
                  <a:pt x="162" y="237"/>
                </a:cubicBezTo>
                <a:cubicBezTo>
                  <a:pt x="161" y="236"/>
                  <a:pt x="156" y="237"/>
                  <a:pt x="155" y="235"/>
                </a:cubicBezTo>
                <a:cubicBezTo>
                  <a:pt x="154" y="234"/>
                  <a:pt x="156" y="230"/>
                  <a:pt x="155" y="228"/>
                </a:cubicBezTo>
                <a:cubicBezTo>
                  <a:pt x="155" y="226"/>
                  <a:pt x="154" y="221"/>
                  <a:pt x="152" y="220"/>
                </a:cubicBezTo>
                <a:cubicBezTo>
                  <a:pt x="150" y="219"/>
                  <a:pt x="145" y="221"/>
                  <a:pt x="143" y="220"/>
                </a:cubicBezTo>
                <a:cubicBezTo>
                  <a:pt x="142" y="219"/>
                  <a:pt x="141" y="216"/>
                  <a:pt x="140" y="215"/>
                </a:cubicBezTo>
                <a:cubicBezTo>
                  <a:pt x="139" y="214"/>
                  <a:pt x="136" y="214"/>
                  <a:pt x="135" y="215"/>
                </a:cubicBezTo>
                <a:cubicBezTo>
                  <a:pt x="134" y="215"/>
                  <a:pt x="134" y="218"/>
                  <a:pt x="134" y="218"/>
                </a:cubicBezTo>
                <a:cubicBezTo>
                  <a:pt x="132" y="220"/>
                  <a:pt x="129" y="223"/>
                  <a:pt x="127" y="223"/>
                </a:cubicBezTo>
                <a:cubicBezTo>
                  <a:pt x="126" y="223"/>
                  <a:pt x="124" y="220"/>
                  <a:pt x="123" y="219"/>
                </a:cubicBezTo>
                <a:cubicBezTo>
                  <a:pt x="121" y="217"/>
                  <a:pt x="118" y="214"/>
                  <a:pt x="117" y="214"/>
                </a:cubicBezTo>
                <a:cubicBezTo>
                  <a:pt x="115" y="213"/>
                  <a:pt x="112" y="214"/>
                  <a:pt x="111" y="215"/>
                </a:cubicBezTo>
                <a:cubicBezTo>
                  <a:pt x="111" y="216"/>
                  <a:pt x="112" y="219"/>
                  <a:pt x="111" y="220"/>
                </a:cubicBezTo>
                <a:cubicBezTo>
                  <a:pt x="111" y="221"/>
                  <a:pt x="109" y="222"/>
                  <a:pt x="108" y="223"/>
                </a:cubicBezTo>
                <a:cubicBezTo>
                  <a:pt x="107" y="223"/>
                  <a:pt x="104" y="223"/>
                  <a:pt x="102" y="223"/>
                </a:cubicBezTo>
                <a:cubicBezTo>
                  <a:pt x="101" y="223"/>
                  <a:pt x="97" y="222"/>
                  <a:pt x="96" y="223"/>
                </a:cubicBezTo>
                <a:cubicBezTo>
                  <a:pt x="95" y="223"/>
                  <a:pt x="95" y="226"/>
                  <a:pt x="95" y="227"/>
                </a:cubicBezTo>
                <a:cubicBezTo>
                  <a:pt x="94" y="227"/>
                  <a:pt x="91" y="227"/>
                  <a:pt x="90" y="227"/>
                </a:cubicBezTo>
                <a:cubicBezTo>
                  <a:pt x="88" y="228"/>
                  <a:pt x="85" y="228"/>
                  <a:pt x="83" y="227"/>
                </a:cubicBezTo>
                <a:cubicBezTo>
                  <a:pt x="83" y="227"/>
                  <a:pt x="82" y="225"/>
                  <a:pt x="82" y="224"/>
                </a:cubicBezTo>
                <a:cubicBezTo>
                  <a:pt x="82" y="223"/>
                  <a:pt x="84" y="221"/>
                  <a:pt x="84" y="220"/>
                </a:cubicBezTo>
                <a:cubicBezTo>
                  <a:pt x="84" y="218"/>
                  <a:pt x="85" y="215"/>
                  <a:pt x="84" y="214"/>
                </a:cubicBezTo>
                <a:cubicBezTo>
                  <a:pt x="83" y="212"/>
                  <a:pt x="79" y="210"/>
                  <a:pt x="79" y="208"/>
                </a:cubicBezTo>
                <a:cubicBezTo>
                  <a:pt x="78" y="206"/>
                  <a:pt x="79" y="202"/>
                  <a:pt x="79" y="199"/>
                </a:cubicBezTo>
                <a:cubicBezTo>
                  <a:pt x="78" y="197"/>
                  <a:pt x="77" y="191"/>
                  <a:pt x="74" y="189"/>
                </a:cubicBezTo>
                <a:cubicBezTo>
                  <a:pt x="73" y="188"/>
                  <a:pt x="70" y="188"/>
                  <a:pt x="68" y="188"/>
                </a:cubicBezTo>
                <a:cubicBezTo>
                  <a:pt x="66" y="187"/>
                  <a:pt x="64" y="183"/>
                  <a:pt x="63" y="183"/>
                </a:cubicBezTo>
                <a:cubicBezTo>
                  <a:pt x="61" y="182"/>
                  <a:pt x="59" y="183"/>
                  <a:pt x="57" y="183"/>
                </a:cubicBezTo>
                <a:cubicBezTo>
                  <a:pt x="56" y="182"/>
                  <a:pt x="53" y="181"/>
                  <a:pt x="52" y="180"/>
                </a:cubicBezTo>
                <a:cubicBezTo>
                  <a:pt x="51" y="179"/>
                  <a:pt x="49" y="175"/>
                  <a:pt x="49" y="173"/>
                </a:cubicBezTo>
                <a:cubicBezTo>
                  <a:pt x="49" y="171"/>
                  <a:pt x="51" y="166"/>
                  <a:pt x="50" y="164"/>
                </a:cubicBezTo>
                <a:cubicBezTo>
                  <a:pt x="50" y="163"/>
                  <a:pt x="47" y="161"/>
                  <a:pt x="46" y="160"/>
                </a:cubicBezTo>
                <a:cubicBezTo>
                  <a:pt x="44" y="159"/>
                  <a:pt x="40" y="158"/>
                  <a:pt x="38" y="156"/>
                </a:cubicBezTo>
                <a:cubicBezTo>
                  <a:pt x="37" y="154"/>
                  <a:pt x="38" y="149"/>
                  <a:pt x="37" y="148"/>
                </a:cubicBezTo>
                <a:cubicBezTo>
                  <a:pt x="36" y="146"/>
                  <a:pt x="33" y="143"/>
                  <a:pt x="31" y="142"/>
                </a:cubicBezTo>
                <a:cubicBezTo>
                  <a:pt x="31" y="141"/>
                  <a:pt x="28" y="140"/>
                  <a:pt x="28" y="140"/>
                </a:cubicBezTo>
                <a:cubicBezTo>
                  <a:pt x="26" y="138"/>
                  <a:pt x="26" y="133"/>
                  <a:pt x="25" y="131"/>
                </a:cubicBezTo>
                <a:cubicBezTo>
                  <a:pt x="24" y="130"/>
                  <a:pt x="20" y="129"/>
                  <a:pt x="20" y="128"/>
                </a:cubicBezTo>
                <a:cubicBezTo>
                  <a:pt x="19" y="125"/>
                  <a:pt x="23" y="120"/>
                  <a:pt x="23" y="117"/>
                </a:cubicBezTo>
                <a:cubicBezTo>
                  <a:pt x="23" y="114"/>
                  <a:pt x="21" y="110"/>
                  <a:pt x="20" y="107"/>
                </a:cubicBezTo>
                <a:cubicBezTo>
                  <a:pt x="19" y="106"/>
                  <a:pt x="17" y="103"/>
                  <a:pt x="17" y="102"/>
                </a:cubicBezTo>
                <a:cubicBezTo>
                  <a:pt x="16" y="100"/>
                  <a:pt x="18" y="95"/>
                  <a:pt x="18" y="93"/>
                </a:cubicBezTo>
                <a:cubicBezTo>
                  <a:pt x="18" y="92"/>
                  <a:pt x="17" y="89"/>
                  <a:pt x="17" y="87"/>
                </a:cubicBezTo>
                <a:cubicBezTo>
                  <a:pt x="16" y="85"/>
                  <a:pt x="11" y="82"/>
                  <a:pt x="11" y="79"/>
                </a:cubicBezTo>
                <a:cubicBezTo>
                  <a:pt x="10" y="78"/>
                  <a:pt x="11" y="75"/>
                  <a:pt x="11" y="73"/>
                </a:cubicBezTo>
                <a:cubicBezTo>
                  <a:pt x="10" y="72"/>
                  <a:pt x="8" y="70"/>
                  <a:pt x="7" y="6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7" name="Freeform 25"/>
          <p:cNvSpPr>
            <a:spLocks/>
          </p:cNvSpPr>
          <p:nvPr/>
        </p:nvSpPr>
        <p:spPr bwMode="auto">
          <a:xfrm>
            <a:off x="8009164" y="1772820"/>
            <a:ext cx="619480" cy="763952"/>
          </a:xfrm>
          <a:custGeom>
            <a:avLst/>
            <a:gdLst/>
            <a:ahLst/>
            <a:cxnLst>
              <a:cxn ang="0">
                <a:pos x="246" y="210"/>
              </a:cxn>
              <a:cxn ang="0">
                <a:pos x="240" y="234"/>
              </a:cxn>
              <a:cxn ang="0">
                <a:pos x="216" y="241"/>
              </a:cxn>
              <a:cxn ang="0">
                <a:pos x="217" y="258"/>
              </a:cxn>
              <a:cxn ang="0">
                <a:pos x="213" y="271"/>
              </a:cxn>
              <a:cxn ang="0">
                <a:pos x="208" y="287"/>
              </a:cxn>
              <a:cxn ang="0">
                <a:pos x="194" y="305"/>
              </a:cxn>
              <a:cxn ang="0">
                <a:pos x="173" y="308"/>
              </a:cxn>
              <a:cxn ang="0">
                <a:pos x="145" y="314"/>
              </a:cxn>
              <a:cxn ang="0">
                <a:pos x="116" y="327"/>
              </a:cxn>
              <a:cxn ang="0">
                <a:pos x="103" y="326"/>
              </a:cxn>
              <a:cxn ang="0">
                <a:pos x="103" y="310"/>
              </a:cxn>
              <a:cxn ang="0">
                <a:pos x="90" y="302"/>
              </a:cxn>
              <a:cxn ang="0">
                <a:pos x="79" y="286"/>
              </a:cxn>
              <a:cxn ang="0">
                <a:pos x="74" y="281"/>
              </a:cxn>
              <a:cxn ang="0">
                <a:pos x="53" y="279"/>
              </a:cxn>
              <a:cxn ang="0">
                <a:pos x="51" y="259"/>
              </a:cxn>
              <a:cxn ang="0">
                <a:pos x="43" y="239"/>
              </a:cxn>
              <a:cxn ang="0">
                <a:pos x="50" y="227"/>
              </a:cxn>
              <a:cxn ang="0">
                <a:pos x="42" y="200"/>
              </a:cxn>
              <a:cxn ang="0">
                <a:pos x="43" y="184"/>
              </a:cxn>
              <a:cxn ang="0">
                <a:pos x="33" y="171"/>
              </a:cxn>
              <a:cxn ang="0">
                <a:pos x="35" y="146"/>
              </a:cxn>
              <a:cxn ang="0">
                <a:pos x="54" y="142"/>
              </a:cxn>
              <a:cxn ang="0">
                <a:pos x="47" y="138"/>
              </a:cxn>
              <a:cxn ang="0">
                <a:pos x="19" y="139"/>
              </a:cxn>
              <a:cxn ang="0">
                <a:pos x="0" y="118"/>
              </a:cxn>
              <a:cxn ang="0">
                <a:pos x="14" y="95"/>
              </a:cxn>
              <a:cxn ang="0">
                <a:pos x="32" y="75"/>
              </a:cxn>
              <a:cxn ang="0">
                <a:pos x="62" y="60"/>
              </a:cxn>
              <a:cxn ang="0">
                <a:pos x="91" y="44"/>
              </a:cxn>
              <a:cxn ang="0">
                <a:pos x="136" y="33"/>
              </a:cxn>
              <a:cxn ang="0">
                <a:pos x="178" y="22"/>
              </a:cxn>
              <a:cxn ang="0">
                <a:pos x="203" y="0"/>
              </a:cxn>
              <a:cxn ang="0">
                <a:pos x="228" y="12"/>
              </a:cxn>
              <a:cxn ang="0">
                <a:pos x="248" y="36"/>
              </a:cxn>
              <a:cxn ang="0">
                <a:pos x="259" y="61"/>
              </a:cxn>
              <a:cxn ang="0">
                <a:pos x="250" y="82"/>
              </a:cxn>
              <a:cxn ang="0">
                <a:pos x="260" y="87"/>
              </a:cxn>
              <a:cxn ang="0">
                <a:pos x="251" y="109"/>
              </a:cxn>
              <a:cxn ang="0">
                <a:pos x="256" y="131"/>
              </a:cxn>
              <a:cxn ang="0">
                <a:pos x="263" y="145"/>
              </a:cxn>
              <a:cxn ang="0">
                <a:pos x="261" y="175"/>
              </a:cxn>
              <a:cxn ang="0">
                <a:pos x="267" y="195"/>
              </a:cxn>
              <a:cxn ang="0">
                <a:pos x="252" y="190"/>
              </a:cxn>
            </a:cxnLst>
            <a:rect l="0" t="0" r="r" b="b"/>
            <a:pathLst>
              <a:path w="268" h="331">
                <a:moveTo>
                  <a:pt x="250" y="200"/>
                </a:moveTo>
                <a:cubicBezTo>
                  <a:pt x="249" y="201"/>
                  <a:pt x="248" y="202"/>
                  <a:pt x="248" y="203"/>
                </a:cubicBezTo>
                <a:cubicBezTo>
                  <a:pt x="247" y="204"/>
                  <a:pt x="246" y="208"/>
                  <a:pt x="246" y="210"/>
                </a:cubicBezTo>
                <a:cubicBezTo>
                  <a:pt x="245" y="212"/>
                  <a:pt x="243" y="214"/>
                  <a:pt x="243" y="216"/>
                </a:cubicBezTo>
                <a:cubicBezTo>
                  <a:pt x="242" y="218"/>
                  <a:pt x="244" y="224"/>
                  <a:pt x="243" y="226"/>
                </a:cubicBezTo>
                <a:cubicBezTo>
                  <a:pt x="243" y="228"/>
                  <a:pt x="241" y="232"/>
                  <a:pt x="240" y="234"/>
                </a:cubicBezTo>
                <a:cubicBezTo>
                  <a:pt x="239" y="235"/>
                  <a:pt x="236" y="239"/>
                  <a:pt x="234" y="240"/>
                </a:cubicBezTo>
                <a:cubicBezTo>
                  <a:pt x="232" y="240"/>
                  <a:pt x="229" y="240"/>
                  <a:pt x="227" y="240"/>
                </a:cubicBezTo>
                <a:cubicBezTo>
                  <a:pt x="224" y="240"/>
                  <a:pt x="218" y="239"/>
                  <a:pt x="216" y="241"/>
                </a:cubicBezTo>
                <a:cubicBezTo>
                  <a:pt x="214" y="243"/>
                  <a:pt x="212" y="248"/>
                  <a:pt x="212" y="251"/>
                </a:cubicBezTo>
                <a:cubicBezTo>
                  <a:pt x="212" y="252"/>
                  <a:pt x="213" y="255"/>
                  <a:pt x="214" y="256"/>
                </a:cubicBezTo>
                <a:cubicBezTo>
                  <a:pt x="214" y="257"/>
                  <a:pt x="217" y="257"/>
                  <a:pt x="217" y="258"/>
                </a:cubicBezTo>
                <a:cubicBezTo>
                  <a:pt x="218" y="259"/>
                  <a:pt x="217" y="263"/>
                  <a:pt x="217" y="264"/>
                </a:cubicBezTo>
                <a:cubicBezTo>
                  <a:pt x="217" y="265"/>
                  <a:pt x="218" y="266"/>
                  <a:pt x="219" y="268"/>
                </a:cubicBezTo>
                <a:cubicBezTo>
                  <a:pt x="217" y="269"/>
                  <a:pt x="214" y="270"/>
                  <a:pt x="213" y="271"/>
                </a:cubicBezTo>
                <a:cubicBezTo>
                  <a:pt x="212" y="272"/>
                  <a:pt x="210" y="274"/>
                  <a:pt x="210" y="276"/>
                </a:cubicBezTo>
                <a:cubicBezTo>
                  <a:pt x="210" y="278"/>
                  <a:pt x="212" y="281"/>
                  <a:pt x="212" y="283"/>
                </a:cubicBezTo>
                <a:cubicBezTo>
                  <a:pt x="212" y="284"/>
                  <a:pt x="209" y="287"/>
                  <a:pt x="208" y="287"/>
                </a:cubicBezTo>
                <a:cubicBezTo>
                  <a:pt x="206" y="289"/>
                  <a:pt x="202" y="289"/>
                  <a:pt x="200" y="290"/>
                </a:cubicBezTo>
                <a:cubicBezTo>
                  <a:pt x="199" y="292"/>
                  <a:pt x="198" y="297"/>
                  <a:pt x="197" y="299"/>
                </a:cubicBezTo>
                <a:cubicBezTo>
                  <a:pt x="196" y="300"/>
                  <a:pt x="195" y="304"/>
                  <a:pt x="194" y="305"/>
                </a:cubicBezTo>
                <a:cubicBezTo>
                  <a:pt x="192" y="307"/>
                  <a:pt x="187" y="310"/>
                  <a:pt x="184" y="311"/>
                </a:cubicBezTo>
                <a:cubicBezTo>
                  <a:pt x="182" y="312"/>
                  <a:pt x="179" y="313"/>
                  <a:pt x="178" y="313"/>
                </a:cubicBezTo>
                <a:cubicBezTo>
                  <a:pt x="176" y="312"/>
                  <a:pt x="175" y="309"/>
                  <a:pt x="173" y="308"/>
                </a:cubicBezTo>
                <a:cubicBezTo>
                  <a:pt x="170" y="307"/>
                  <a:pt x="163" y="310"/>
                  <a:pt x="160" y="310"/>
                </a:cubicBezTo>
                <a:cubicBezTo>
                  <a:pt x="158" y="310"/>
                  <a:pt x="154" y="310"/>
                  <a:pt x="152" y="311"/>
                </a:cubicBezTo>
                <a:cubicBezTo>
                  <a:pt x="150" y="311"/>
                  <a:pt x="146" y="313"/>
                  <a:pt x="145" y="314"/>
                </a:cubicBezTo>
                <a:cubicBezTo>
                  <a:pt x="142" y="315"/>
                  <a:pt x="139" y="320"/>
                  <a:pt x="136" y="321"/>
                </a:cubicBezTo>
                <a:cubicBezTo>
                  <a:pt x="133" y="322"/>
                  <a:pt x="127" y="321"/>
                  <a:pt x="124" y="322"/>
                </a:cubicBezTo>
                <a:cubicBezTo>
                  <a:pt x="121" y="323"/>
                  <a:pt x="117" y="325"/>
                  <a:pt x="116" y="327"/>
                </a:cubicBezTo>
                <a:cubicBezTo>
                  <a:pt x="115" y="328"/>
                  <a:pt x="114" y="329"/>
                  <a:pt x="113" y="331"/>
                </a:cubicBezTo>
                <a:cubicBezTo>
                  <a:pt x="111" y="331"/>
                  <a:pt x="109" y="331"/>
                  <a:pt x="108" y="331"/>
                </a:cubicBezTo>
                <a:cubicBezTo>
                  <a:pt x="106" y="330"/>
                  <a:pt x="104" y="327"/>
                  <a:pt x="103" y="326"/>
                </a:cubicBezTo>
                <a:cubicBezTo>
                  <a:pt x="102" y="325"/>
                  <a:pt x="100" y="324"/>
                  <a:pt x="99" y="323"/>
                </a:cubicBezTo>
                <a:cubicBezTo>
                  <a:pt x="98" y="321"/>
                  <a:pt x="99" y="317"/>
                  <a:pt x="99" y="316"/>
                </a:cubicBezTo>
                <a:cubicBezTo>
                  <a:pt x="100" y="314"/>
                  <a:pt x="103" y="312"/>
                  <a:pt x="103" y="310"/>
                </a:cubicBezTo>
                <a:cubicBezTo>
                  <a:pt x="103" y="308"/>
                  <a:pt x="101" y="305"/>
                  <a:pt x="100" y="303"/>
                </a:cubicBezTo>
                <a:cubicBezTo>
                  <a:pt x="100" y="302"/>
                  <a:pt x="99" y="300"/>
                  <a:pt x="98" y="299"/>
                </a:cubicBezTo>
                <a:cubicBezTo>
                  <a:pt x="96" y="299"/>
                  <a:pt x="92" y="302"/>
                  <a:pt x="90" y="302"/>
                </a:cubicBezTo>
                <a:cubicBezTo>
                  <a:pt x="89" y="302"/>
                  <a:pt x="86" y="299"/>
                  <a:pt x="85" y="298"/>
                </a:cubicBezTo>
                <a:cubicBezTo>
                  <a:pt x="84" y="296"/>
                  <a:pt x="84" y="291"/>
                  <a:pt x="82" y="290"/>
                </a:cubicBezTo>
                <a:cubicBezTo>
                  <a:pt x="82" y="289"/>
                  <a:pt x="80" y="287"/>
                  <a:pt x="79" y="286"/>
                </a:cubicBezTo>
                <a:cubicBezTo>
                  <a:pt x="79" y="285"/>
                  <a:pt x="80" y="282"/>
                  <a:pt x="79" y="281"/>
                </a:cubicBezTo>
                <a:cubicBezTo>
                  <a:pt x="79" y="280"/>
                  <a:pt x="76" y="279"/>
                  <a:pt x="75" y="279"/>
                </a:cubicBezTo>
                <a:cubicBezTo>
                  <a:pt x="74" y="279"/>
                  <a:pt x="75" y="281"/>
                  <a:pt x="74" y="281"/>
                </a:cubicBezTo>
                <a:cubicBezTo>
                  <a:pt x="72" y="283"/>
                  <a:pt x="66" y="284"/>
                  <a:pt x="63" y="283"/>
                </a:cubicBezTo>
                <a:cubicBezTo>
                  <a:pt x="62" y="283"/>
                  <a:pt x="60" y="279"/>
                  <a:pt x="59" y="279"/>
                </a:cubicBezTo>
                <a:cubicBezTo>
                  <a:pt x="57" y="278"/>
                  <a:pt x="54" y="279"/>
                  <a:pt x="53" y="279"/>
                </a:cubicBezTo>
                <a:cubicBezTo>
                  <a:pt x="51" y="278"/>
                  <a:pt x="48" y="277"/>
                  <a:pt x="47" y="275"/>
                </a:cubicBezTo>
                <a:cubicBezTo>
                  <a:pt x="46" y="273"/>
                  <a:pt x="47" y="267"/>
                  <a:pt x="48" y="264"/>
                </a:cubicBezTo>
                <a:cubicBezTo>
                  <a:pt x="48" y="263"/>
                  <a:pt x="50" y="260"/>
                  <a:pt x="51" y="259"/>
                </a:cubicBezTo>
                <a:cubicBezTo>
                  <a:pt x="51" y="257"/>
                  <a:pt x="52" y="252"/>
                  <a:pt x="51" y="250"/>
                </a:cubicBezTo>
                <a:cubicBezTo>
                  <a:pt x="51" y="248"/>
                  <a:pt x="48" y="246"/>
                  <a:pt x="47" y="245"/>
                </a:cubicBezTo>
                <a:cubicBezTo>
                  <a:pt x="46" y="243"/>
                  <a:pt x="43" y="241"/>
                  <a:pt x="43" y="239"/>
                </a:cubicBezTo>
                <a:cubicBezTo>
                  <a:pt x="43" y="238"/>
                  <a:pt x="43" y="235"/>
                  <a:pt x="44" y="234"/>
                </a:cubicBezTo>
                <a:cubicBezTo>
                  <a:pt x="45" y="233"/>
                  <a:pt x="49" y="233"/>
                  <a:pt x="50" y="232"/>
                </a:cubicBezTo>
                <a:cubicBezTo>
                  <a:pt x="51" y="231"/>
                  <a:pt x="51" y="228"/>
                  <a:pt x="50" y="227"/>
                </a:cubicBezTo>
                <a:cubicBezTo>
                  <a:pt x="50" y="224"/>
                  <a:pt x="47" y="219"/>
                  <a:pt x="47" y="217"/>
                </a:cubicBezTo>
                <a:cubicBezTo>
                  <a:pt x="46" y="215"/>
                  <a:pt x="47" y="211"/>
                  <a:pt x="47" y="210"/>
                </a:cubicBezTo>
                <a:cubicBezTo>
                  <a:pt x="46" y="207"/>
                  <a:pt x="43" y="202"/>
                  <a:pt x="42" y="200"/>
                </a:cubicBezTo>
                <a:cubicBezTo>
                  <a:pt x="42" y="198"/>
                  <a:pt x="39" y="196"/>
                  <a:pt x="39" y="194"/>
                </a:cubicBezTo>
                <a:cubicBezTo>
                  <a:pt x="40" y="193"/>
                  <a:pt x="42" y="192"/>
                  <a:pt x="43" y="191"/>
                </a:cubicBezTo>
                <a:cubicBezTo>
                  <a:pt x="44" y="190"/>
                  <a:pt x="43" y="186"/>
                  <a:pt x="43" y="184"/>
                </a:cubicBezTo>
                <a:cubicBezTo>
                  <a:pt x="43" y="183"/>
                  <a:pt x="42" y="181"/>
                  <a:pt x="41" y="181"/>
                </a:cubicBezTo>
                <a:cubicBezTo>
                  <a:pt x="40" y="180"/>
                  <a:pt x="37" y="180"/>
                  <a:pt x="36" y="179"/>
                </a:cubicBezTo>
                <a:cubicBezTo>
                  <a:pt x="35" y="178"/>
                  <a:pt x="33" y="173"/>
                  <a:pt x="33" y="171"/>
                </a:cubicBezTo>
                <a:cubicBezTo>
                  <a:pt x="34" y="169"/>
                  <a:pt x="38" y="167"/>
                  <a:pt x="38" y="165"/>
                </a:cubicBezTo>
                <a:cubicBezTo>
                  <a:pt x="39" y="162"/>
                  <a:pt x="35" y="155"/>
                  <a:pt x="35" y="152"/>
                </a:cubicBezTo>
                <a:cubicBezTo>
                  <a:pt x="35" y="151"/>
                  <a:pt x="35" y="148"/>
                  <a:pt x="35" y="146"/>
                </a:cubicBezTo>
                <a:cubicBezTo>
                  <a:pt x="36" y="146"/>
                  <a:pt x="36" y="146"/>
                  <a:pt x="36" y="146"/>
                </a:cubicBezTo>
                <a:cubicBezTo>
                  <a:pt x="38" y="146"/>
                  <a:pt x="43" y="145"/>
                  <a:pt x="46" y="145"/>
                </a:cubicBezTo>
                <a:cubicBezTo>
                  <a:pt x="48" y="144"/>
                  <a:pt x="52" y="143"/>
                  <a:pt x="54" y="142"/>
                </a:cubicBezTo>
                <a:cubicBezTo>
                  <a:pt x="55" y="142"/>
                  <a:pt x="58" y="140"/>
                  <a:pt x="58" y="139"/>
                </a:cubicBezTo>
                <a:cubicBezTo>
                  <a:pt x="57" y="137"/>
                  <a:pt x="53" y="136"/>
                  <a:pt x="51" y="136"/>
                </a:cubicBezTo>
                <a:cubicBezTo>
                  <a:pt x="50" y="136"/>
                  <a:pt x="48" y="138"/>
                  <a:pt x="47" y="138"/>
                </a:cubicBezTo>
                <a:cubicBezTo>
                  <a:pt x="46" y="139"/>
                  <a:pt x="42" y="140"/>
                  <a:pt x="39" y="140"/>
                </a:cubicBezTo>
                <a:cubicBezTo>
                  <a:pt x="37" y="141"/>
                  <a:pt x="32" y="139"/>
                  <a:pt x="30" y="139"/>
                </a:cubicBezTo>
                <a:cubicBezTo>
                  <a:pt x="27" y="139"/>
                  <a:pt x="22" y="139"/>
                  <a:pt x="19" y="139"/>
                </a:cubicBezTo>
                <a:cubicBezTo>
                  <a:pt x="16" y="138"/>
                  <a:pt x="9" y="136"/>
                  <a:pt x="7" y="134"/>
                </a:cubicBezTo>
                <a:cubicBezTo>
                  <a:pt x="5" y="133"/>
                  <a:pt x="1" y="129"/>
                  <a:pt x="1" y="127"/>
                </a:cubicBezTo>
                <a:cubicBezTo>
                  <a:pt x="0" y="125"/>
                  <a:pt x="0" y="120"/>
                  <a:pt x="0" y="118"/>
                </a:cubicBezTo>
                <a:cubicBezTo>
                  <a:pt x="0" y="116"/>
                  <a:pt x="1" y="111"/>
                  <a:pt x="3" y="109"/>
                </a:cubicBezTo>
                <a:cubicBezTo>
                  <a:pt x="4" y="107"/>
                  <a:pt x="9" y="105"/>
                  <a:pt x="10" y="103"/>
                </a:cubicBezTo>
                <a:cubicBezTo>
                  <a:pt x="12" y="101"/>
                  <a:pt x="13" y="97"/>
                  <a:pt x="14" y="95"/>
                </a:cubicBezTo>
                <a:cubicBezTo>
                  <a:pt x="15" y="92"/>
                  <a:pt x="16" y="87"/>
                  <a:pt x="17" y="84"/>
                </a:cubicBezTo>
                <a:cubicBezTo>
                  <a:pt x="18" y="82"/>
                  <a:pt x="19" y="77"/>
                  <a:pt x="21" y="76"/>
                </a:cubicBezTo>
                <a:cubicBezTo>
                  <a:pt x="23" y="75"/>
                  <a:pt x="29" y="76"/>
                  <a:pt x="32" y="75"/>
                </a:cubicBezTo>
                <a:cubicBezTo>
                  <a:pt x="35" y="74"/>
                  <a:pt x="42" y="71"/>
                  <a:pt x="45" y="68"/>
                </a:cubicBezTo>
                <a:cubicBezTo>
                  <a:pt x="47" y="67"/>
                  <a:pt x="49" y="62"/>
                  <a:pt x="51" y="60"/>
                </a:cubicBezTo>
                <a:cubicBezTo>
                  <a:pt x="53" y="59"/>
                  <a:pt x="60" y="61"/>
                  <a:pt x="62" y="60"/>
                </a:cubicBezTo>
                <a:cubicBezTo>
                  <a:pt x="65" y="58"/>
                  <a:pt x="70" y="53"/>
                  <a:pt x="72" y="51"/>
                </a:cubicBezTo>
                <a:cubicBezTo>
                  <a:pt x="75" y="49"/>
                  <a:pt x="79" y="46"/>
                  <a:pt x="82" y="45"/>
                </a:cubicBezTo>
                <a:cubicBezTo>
                  <a:pt x="84" y="44"/>
                  <a:pt x="89" y="44"/>
                  <a:pt x="91" y="44"/>
                </a:cubicBezTo>
                <a:cubicBezTo>
                  <a:pt x="96" y="43"/>
                  <a:pt x="106" y="40"/>
                  <a:pt x="112" y="39"/>
                </a:cubicBezTo>
                <a:cubicBezTo>
                  <a:pt x="113" y="39"/>
                  <a:pt x="116" y="40"/>
                  <a:pt x="117" y="40"/>
                </a:cubicBezTo>
                <a:cubicBezTo>
                  <a:pt x="122" y="39"/>
                  <a:pt x="131" y="34"/>
                  <a:pt x="136" y="33"/>
                </a:cubicBezTo>
                <a:cubicBezTo>
                  <a:pt x="140" y="32"/>
                  <a:pt x="147" y="30"/>
                  <a:pt x="151" y="30"/>
                </a:cubicBezTo>
                <a:cubicBezTo>
                  <a:pt x="154" y="29"/>
                  <a:pt x="162" y="30"/>
                  <a:pt x="166" y="29"/>
                </a:cubicBezTo>
                <a:cubicBezTo>
                  <a:pt x="169" y="28"/>
                  <a:pt x="175" y="24"/>
                  <a:pt x="178" y="22"/>
                </a:cubicBezTo>
                <a:cubicBezTo>
                  <a:pt x="181" y="19"/>
                  <a:pt x="185" y="13"/>
                  <a:pt x="188" y="10"/>
                </a:cubicBezTo>
                <a:cubicBezTo>
                  <a:pt x="191" y="7"/>
                  <a:pt x="199" y="3"/>
                  <a:pt x="203" y="0"/>
                </a:cubicBezTo>
                <a:cubicBezTo>
                  <a:pt x="203" y="0"/>
                  <a:pt x="203" y="0"/>
                  <a:pt x="203" y="0"/>
                </a:cubicBezTo>
                <a:cubicBezTo>
                  <a:pt x="205" y="1"/>
                  <a:pt x="209" y="2"/>
                  <a:pt x="211" y="3"/>
                </a:cubicBezTo>
                <a:cubicBezTo>
                  <a:pt x="213" y="4"/>
                  <a:pt x="216" y="8"/>
                  <a:pt x="218" y="9"/>
                </a:cubicBezTo>
                <a:cubicBezTo>
                  <a:pt x="220" y="10"/>
                  <a:pt x="225" y="11"/>
                  <a:pt x="228" y="12"/>
                </a:cubicBezTo>
                <a:cubicBezTo>
                  <a:pt x="230" y="14"/>
                  <a:pt x="234" y="19"/>
                  <a:pt x="236" y="21"/>
                </a:cubicBezTo>
                <a:cubicBezTo>
                  <a:pt x="237" y="24"/>
                  <a:pt x="238" y="30"/>
                  <a:pt x="240" y="32"/>
                </a:cubicBezTo>
                <a:cubicBezTo>
                  <a:pt x="241" y="34"/>
                  <a:pt x="246" y="35"/>
                  <a:pt x="248" y="36"/>
                </a:cubicBezTo>
                <a:cubicBezTo>
                  <a:pt x="250" y="39"/>
                  <a:pt x="252" y="45"/>
                  <a:pt x="252" y="49"/>
                </a:cubicBezTo>
                <a:cubicBezTo>
                  <a:pt x="253" y="50"/>
                  <a:pt x="251" y="54"/>
                  <a:pt x="252" y="55"/>
                </a:cubicBezTo>
                <a:cubicBezTo>
                  <a:pt x="253" y="57"/>
                  <a:pt x="258" y="59"/>
                  <a:pt x="259" y="61"/>
                </a:cubicBezTo>
                <a:cubicBezTo>
                  <a:pt x="261" y="63"/>
                  <a:pt x="261" y="69"/>
                  <a:pt x="261" y="71"/>
                </a:cubicBezTo>
                <a:cubicBezTo>
                  <a:pt x="261" y="73"/>
                  <a:pt x="260" y="76"/>
                  <a:pt x="259" y="77"/>
                </a:cubicBezTo>
                <a:cubicBezTo>
                  <a:pt x="258" y="79"/>
                  <a:pt x="252" y="80"/>
                  <a:pt x="250" y="82"/>
                </a:cubicBezTo>
                <a:cubicBezTo>
                  <a:pt x="249" y="83"/>
                  <a:pt x="248" y="87"/>
                  <a:pt x="249" y="88"/>
                </a:cubicBezTo>
                <a:cubicBezTo>
                  <a:pt x="250" y="90"/>
                  <a:pt x="254" y="90"/>
                  <a:pt x="255" y="90"/>
                </a:cubicBezTo>
                <a:cubicBezTo>
                  <a:pt x="257" y="89"/>
                  <a:pt x="259" y="86"/>
                  <a:pt x="260" y="87"/>
                </a:cubicBezTo>
                <a:cubicBezTo>
                  <a:pt x="262" y="88"/>
                  <a:pt x="262" y="95"/>
                  <a:pt x="260" y="97"/>
                </a:cubicBezTo>
                <a:cubicBezTo>
                  <a:pt x="259" y="98"/>
                  <a:pt x="253" y="97"/>
                  <a:pt x="251" y="98"/>
                </a:cubicBezTo>
                <a:cubicBezTo>
                  <a:pt x="250" y="100"/>
                  <a:pt x="251" y="106"/>
                  <a:pt x="251" y="109"/>
                </a:cubicBezTo>
                <a:cubicBezTo>
                  <a:pt x="251" y="111"/>
                  <a:pt x="252" y="115"/>
                  <a:pt x="252" y="116"/>
                </a:cubicBezTo>
                <a:cubicBezTo>
                  <a:pt x="252" y="118"/>
                  <a:pt x="250" y="122"/>
                  <a:pt x="251" y="124"/>
                </a:cubicBezTo>
                <a:cubicBezTo>
                  <a:pt x="251" y="126"/>
                  <a:pt x="254" y="130"/>
                  <a:pt x="256" y="131"/>
                </a:cubicBezTo>
                <a:cubicBezTo>
                  <a:pt x="257" y="131"/>
                  <a:pt x="260" y="129"/>
                  <a:pt x="261" y="130"/>
                </a:cubicBezTo>
                <a:cubicBezTo>
                  <a:pt x="264" y="131"/>
                  <a:pt x="265" y="136"/>
                  <a:pt x="266" y="139"/>
                </a:cubicBezTo>
                <a:cubicBezTo>
                  <a:pt x="266" y="140"/>
                  <a:pt x="264" y="144"/>
                  <a:pt x="263" y="145"/>
                </a:cubicBezTo>
                <a:cubicBezTo>
                  <a:pt x="262" y="147"/>
                  <a:pt x="257" y="148"/>
                  <a:pt x="256" y="150"/>
                </a:cubicBezTo>
                <a:cubicBezTo>
                  <a:pt x="254" y="154"/>
                  <a:pt x="255" y="162"/>
                  <a:pt x="256" y="166"/>
                </a:cubicBezTo>
                <a:cubicBezTo>
                  <a:pt x="257" y="168"/>
                  <a:pt x="260" y="173"/>
                  <a:pt x="261" y="175"/>
                </a:cubicBezTo>
                <a:cubicBezTo>
                  <a:pt x="261" y="177"/>
                  <a:pt x="262" y="181"/>
                  <a:pt x="263" y="182"/>
                </a:cubicBezTo>
                <a:cubicBezTo>
                  <a:pt x="264" y="184"/>
                  <a:pt x="267" y="185"/>
                  <a:pt x="267" y="187"/>
                </a:cubicBezTo>
                <a:cubicBezTo>
                  <a:pt x="268" y="189"/>
                  <a:pt x="268" y="193"/>
                  <a:pt x="267" y="195"/>
                </a:cubicBezTo>
                <a:cubicBezTo>
                  <a:pt x="266" y="196"/>
                  <a:pt x="263" y="196"/>
                  <a:pt x="262" y="195"/>
                </a:cubicBezTo>
                <a:cubicBezTo>
                  <a:pt x="261" y="195"/>
                  <a:pt x="261" y="191"/>
                  <a:pt x="259" y="190"/>
                </a:cubicBezTo>
                <a:cubicBezTo>
                  <a:pt x="258" y="190"/>
                  <a:pt x="254" y="189"/>
                  <a:pt x="252" y="190"/>
                </a:cubicBezTo>
                <a:cubicBezTo>
                  <a:pt x="251" y="192"/>
                  <a:pt x="253" y="196"/>
                  <a:pt x="252" y="197"/>
                </a:cubicBezTo>
                <a:cubicBezTo>
                  <a:pt x="252" y="198"/>
                  <a:pt x="251" y="199"/>
                  <a:pt x="250" y="200"/>
                </a:cubicBezTo>
                <a:close/>
              </a:path>
            </a:pathLst>
          </a:custGeom>
          <a:solidFill>
            <a:srgbClr val="34738D"/>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8" name="Freeform 26"/>
          <p:cNvSpPr>
            <a:spLocks/>
          </p:cNvSpPr>
          <p:nvPr/>
        </p:nvSpPr>
        <p:spPr bwMode="auto">
          <a:xfrm>
            <a:off x="9197776" y="1700583"/>
            <a:ext cx="936881" cy="1418455"/>
          </a:xfrm>
          <a:custGeom>
            <a:avLst/>
            <a:gdLst/>
            <a:ahLst/>
            <a:cxnLst>
              <a:cxn ang="0">
                <a:pos x="27" y="303"/>
              </a:cxn>
              <a:cxn ang="0">
                <a:pos x="45" y="278"/>
              </a:cxn>
              <a:cxn ang="0">
                <a:pos x="39" y="260"/>
              </a:cxn>
              <a:cxn ang="0">
                <a:pos x="60" y="248"/>
              </a:cxn>
              <a:cxn ang="0">
                <a:pos x="44" y="210"/>
              </a:cxn>
              <a:cxn ang="0">
                <a:pos x="72" y="197"/>
              </a:cxn>
              <a:cxn ang="0">
                <a:pos x="94" y="196"/>
              </a:cxn>
              <a:cxn ang="0">
                <a:pos x="102" y="165"/>
              </a:cxn>
              <a:cxn ang="0">
                <a:pos x="109" y="131"/>
              </a:cxn>
              <a:cxn ang="0">
                <a:pos x="131" y="109"/>
              </a:cxn>
              <a:cxn ang="0">
                <a:pos x="136" y="74"/>
              </a:cxn>
              <a:cxn ang="0">
                <a:pos x="132" y="50"/>
              </a:cxn>
              <a:cxn ang="0">
                <a:pos x="171" y="55"/>
              </a:cxn>
              <a:cxn ang="0">
                <a:pos x="196" y="26"/>
              </a:cxn>
              <a:cxn ang="0">
                <a:pos x="217" y="0"/>
              </a:cxn>
              <a:cxn ang="0">
                <a:pos x="221" y="25"/>
              </a:cxn>
              <a:cxn ang="0">
                <a:pos x="222" y="56"/>
              </a:cxn>
              <a:cxn ang="0">
                <a:pos x="229" y="90"/>
              </a:cxn>
              <a:cxn ang="0">
                <a:pos x="261" y="94"/>
              </a:cxn>
              <a:cxn ang="0">
                <a:pos x="286" y="115"/>
              </a:cxn>
              <a:cxn ang="0">
                <a:pos x="304" y="127"/>
              </a:cxn>
              <a:cxn ang="0">
                <a:pos x="303" y="143"/>
              </a:cxn>
              <a:cxn ang="0">
                <a:pos x="281" y="143"/>
              </a:cxn>
              <a:cxn ang="0">
                <a:pos x="267" y="165"/>
              </a:cxn>
              <a:cxn ang="0">
                <a:pos x="257" y="204"/>
              </a:cxn>
              <a:cxn ang="0">
                <a:pos x="244" y="240"/>
              </a:cxn>
              <a:cxn ang="0">
                <a:pos x="258" y="274"/>
              </a:cxn>
              <a:cxn ang="0">
                <a:pos x="243" y="309"/>
              </a:cxn>
              <a:cxn ang="0">
                <a:pos x="241" y="332"/>
              </a:cxn>
              <a:cxn ang="0">
                <a:pos x="259" y="366"/>
              </a:cxn>
              <a:cxn ang="0">
                <a:pos x="286" y="387"/>
              </a:cxn>
              <a:cxn ang="0">
                <a:pos x="319" y="406"/>
              </a:cxn>
              <a:cxn ang="0">
                <a:pos x="328" y="435"/>
              </a:cxn>
              <a:cxn ang="0">
                <a:pos x="345" y="443"/>
              </a:cxn>
              <a:cxn ang="0">
                <a:pos x="372" y="466"/>
              </a:cxn>
              <a:cxn ang="0">
                <a:pos x="373" y="497"/>
              </a:cxn>
              <a:cxn ang="0">
                <a:pos x="400" y="529"/>
              </a:cxn>
              <a:cxn ang="0">
                <a:pos x="392" y="546"/>
              </a:cxn>
              <a:cxn ang="0">
                <a:pos x="376" y="574"/>
              </a:cxn>
              <a:cxn ang="0">
                <a:pos x="355" y="597"/>
              </a:cxn>
              <a:cxn ang="0">
                <a:pos x="330" y="598"/>
              </a:cxn>
              <a:cxn ang="0">
                <a:pos x="319" y="611"/>
              </a:cxn>
              <a:cxn ang="0">
                <a:pos x="296" y="597"/>
              </a:cxn>
              <a:cxn ang="0">
                <a:pos x="273" y="590"/>
              </a:cxn>
              <a:cxn ang="0">
                <a:pos x="256" y="585"/>
              </a:cxn>
              <a:cxn ang="0">
                <a:pos x="257" y="551"/>
              </a:cxn>
              <a:cxn ang="0">
                <a:pos x="237" y="546"/>
              </a:cxn>
              <a:cxn ang="0">
                <a:pos x="215" y="521"/>
              </a:cxn>
              <a:cxn ang="0">
                <a:pos x="187" y="530"/>
              </a:cxn>
              <a:cxn ang="0">
                <a:pos x="158" y="536"/>
              </a:cxn>
              <a:cxn ang="0">
                <a:pos x="126" y="536"/>
              </a:cxn>
              <a:cxn ang="0">
                <a:pos x="84" y="529"/>
              </a:cxn>
              <a:cxn ang="0">
                <a:pos x="60" y="487"/>
              </a:cxn>
              <a:cxn ang="0">
                <a:pos x="38" y="455"/>
              </a:cxn>
              <a:cxn ang="0">
                <a:pos x="0" y="433"/>
              </a:cxn>
              <a:cxn ang="0">
                <a:pos x="6" y="398"/>
              </a:cxn>
              <a:cxn ang="0">
                <a:pos x="19" y="382"/>
              </a:cxn>
              <a:cxn ang="0">
                <a:pos x="11" y="347"/>
              </a:cxn>
              <a:cxn ang="0">
                <a:pos x="16" y="322"/>
              </a:cxn>
            </a:cxnLst>
            <a:rect l="0" t="0" r="r" b="b"/>
            <a:pathLst>
              <a:path w="406" h="614">
                <a:moveTo>
                  <a:pt x="16" y="322"/>
                </a:moveTo>
                <a:cubicBezTo>
                  <a:pt x="16" y="321"/>
                  <a:pt x="16" y="320"/>
                  <a:pt x="16" y="320"/>
                </a:cubicBezTo>
                <a:cubicBezTo>
                  <a:pt x="17" y="317"/>
                  <a:pt x="17" y="312"/>
                  <a:pt x="19" y="310"/>
                </a:cubicBezTo>
                <a:cubicBezTo>
                  <a:pt x="20" y="309"/>
                  <a:pt x="23" y="311"/>
                  <a:pt x="24" y="310"/>
                </a:cubicBezTo>
                <a:cubicBezTo>
                  <a:pt x="26" y="309"/>
                  <a:pt x="26" y="305"/>
                  <a:pt x="27" y="303"/>
                </a:cubicBezTo>
                <a:cubicBezTo>
                  <a:pt x="28" y="301"/>
                  <a:pt x="29" y="296"/>
                  <a:pt x="31" y="294"/>
                </a:cubicBezTo>
                <a:cubicBezTo>
                  <a:pt x="32" y="294"/>
                  <a:pt x="34" y="295"/>
                  <a:pt x="35" y="294"/>
                </a:cubicBezTo>
                <a:cubicBezTo>
                  <a:pt x="37" y="294"/>
                  <a:pt x="40" y="290"/>
                  <a:pt x="41" y="289"/>
                </a:cubicBezTo>
                <a:cubicBezTo>
                  <a:pt x="42" y="288"/>
                  <a:pt x="44" y="286"/>
                  <a:pt x="44" y="284"/>
                </a:cubicBezTo>
                <a:cubicBezTo>
                  <a:pt x="45" y="283"/>
                  <a:pt x="46" y="280"/>
                  <a:pt x="45" y="278"/>
                </a:cubicBezTo>
                <a:cubicBezTo>
                  <a:pt x="44" y="278"/>
                  <a:pt x="43" y="277"/>
                  <a:pt x="42" y="276"/>
                </a:cubicBezTo>
                <a:cubicBezTo>
                  <a:pt x="40" y="276"/>
                  <a:pt x="37" y="277"/>
                  <a:pt x="35" y="276"/>
                </a:cubicBezTo>
                <a:cubicBezTo>
                  <a:pt x="34" y="276"/>
                  <a:pt x="33" y="273"/>
                  <a:pt x="33" y="271"/>
                </a:cubicBezTo>
                <a:cubicBezTo>
                  <a:pt x="33" y="269"/>
                  <a:pt x="34" y="265"/>
                  <a:pt x="35" y="263"/>
                </a:cubicBezTo>
                <a:cubicBezTo>
                  <a:pt x="35" y="262"/>
                  <a:pt x="38" y="262"/>
                  <a:pt x="39" y="260"/>
                </a:cubicBezTo>
                <a:cubicBezTo>
                  <a:pt x="39" y="259"/>
                  <a:pt x="38" y="256"/>
                  <a:pt x="38" y="255"/>
                </a:cubicBezTo>
                <a:cubicBezTo>
                  <a:pt x="38" y="253"/>
                  <a:pt x="39" y="251"/>
                  <a:pt x="40" y="250"/>
                </a:cubicBezTo>
                <a:cubicBezTo>
                  <a:pt x="41" y="249"/>
                  <a:pt x="45" y="249"/>
                  <a:pt x="46" y="249"/>
                </a:cubicBezTo>
                <a:cubicBezTo>
                  <a:pt x="48" y="249"/>
                  <a:pt x="51" y="251"/>
                  <a:pt x="53" y="251"/>
                </a:cubicBezTo>
                <a:cubicBezTo>
                  <a:pt x="54" y="251"/>
                  <a:pt x="59" y="250"/>
                  <a:pt x="60" y="248"/>
                </a:cubicBezTo>
                <a:cubicBezTo>
                  <a:pt x="60" y="245"/>
                  <a:pt x="57" y="240"/>
                  <a:pt x="56" y="238"/>
                </a:cubicBezTo>
                <a:cubicBezTo>
                  <a:pt x="54" y="237"/>
                  <a:pt x="49" y="236"/>
                  <a:pt x="47" y="234"/>
                </a:cubicBezTo>
                <a:cubicBezTo>
                  <a:pt x="46" y="234"/>
                  <a:pt x="44" y="232"/>
                  <a:pt x="43" y="231"/>
                </a:cubicBezTo>
                <a:cubicBezTo>
                  <a:pt x="42" y="229"/>
                  <a:pt x="44" y="223"/>
                  <a:pt x="44" y="221"/>
                </a:cubicBezTo>
                <a:cubicBezTo>
                  <a:pt x="44" y="218"/>
                  <a:pt x="43" y="213"/>
                  <a:pt x="44" y="210"/>
                </a:cubicBezTo>
                <a:cubicBezTo>
                  <a:pt x="44" y="209"/>
                  <a:pt x="46" y="207"/>
                  <a:pt x="47" y="206"/>
                </a:cubicBezTo>
                <a:cubicBezTo>
                  <a:pt x="48" y="206"/>
                  <a:pt x="51" y="206"/>
                  <a:pt x="52" y="206"/>
                </a:cubicBezTo>
                <a:cubicBezTo>
                  <a:pt x="54" y="205"/>
                  <a:pt x="57" y="202"/>
                  <a:pt x="59" y="201"/>
                </a:cubicBezTo>
                <a:cubicBezTo>
                  <a:pt x="62" y="201"/>
                  <a:pt x="67" y="203"/>
                  <a:pt x="69" y="202"/>
                </a:cubicBezTo>
                <a:cubicBezTo>
                  <a:pt x="70" y="201"/>
                  <a:pt x="71" y="198"/>
                  <a:pt x="72" y="197"/>
                </a:cubicBezTo>
                <a:cubicBezTo>
                  <a:pt x="73" y="196"/>
                  <a:pt x="75" y="193"/>
                  <a:pt x="76" y="193"/>
                </a:cubicBezTo>
                <a:cubicBezTo>
                  <a:pt x="78" y="192"/>
                  <a:pt x="83" y="194"/>
                  <a:pt x="84" y="195"/>
                </a:cubicBezTo>
                <a:cubicBezTo>
                  <a:pt x="85" y="195"/>
                  <a:pt x="86" y="198"/>
                  <a:pt x="87" y="198"/>
                </a:cubicBezTo>
                <a:cubicBezTo>
                  <a:pt x="88" y="199"/>
                  <a:pt x="90" y="199"/>
                  <a:pt x="92" y="198"/>
                </a:cubicBezTo>
                <a:cubicBezTo>
                  <a:pt x="92" y="198"/>
                  <a:pt x="93" y="196"/>
                  <a:pt x="94" y="196"/>
                </a:cubicBezTo>
                <a:cubicBezTo>
                  <a:pt x="95" y="196"/>
                  <a:pt x="98" y="198"/>
                  <a:pt x="100" y="197"/>
                </a:cubicBezTo>
                <a:cubicBezTo>
                  <a:pt x="102" y="197"/>
                  <a:pt x="106" y="196"/>
                  <a:pt x="107" y="194"/>
                </a:cubicBezTo>
                <a:cubicBezTo>
                  <a:pt x="108" y="193"/>
                  <a:pt x="108" y="189"/>
                  <a:pt x="108" y="187"/>
                </a:cubicBezTo>
                <a:cubicBezTo>
                  <a:pt x="107" y="184"/>
                  <a:pt x="104" y="179"/>
                  <a:pt x="103" y="176"/>
                </a:cubicBezTo>
                <a:cubicBezTo>
                  <a:pt x="103" y="173"/>
                  <a:pt x="102" y="168"/>
                  <a:pt x="102" y="165"/>
                </a:cubicBezTo>
                <a:cubicBezTo>
                  <a:pt x="103" y="163"/>
                  <a:pt x="104" y="160"/>
                  <a:pt x="104" y="159"/>
                </a:cubicBezTo>
                <a:cubicBezTo>
                  <a:pt x="105" y="156"/>
                  <a:pt x="107" y="151"/>
                  <a:pt x="106" y="148"/>
                </a:cubicBezTo>
                <a:cubicBezTo>
                  <a:pt x="106" y="146"/>
                  <a:pt x="102" y="143"/>
                  <a:pt x="102" y="141"/>
                </a:cubicBezTo>
                <a:cubicBezTo>
                  <a:pt x="102" y="139"/>
                  <a:pt x="103" y="135"/>
                  <a:pt x="104" y="134"/>
                </a:cubicBezTo>
                <a:cubicBezTo>
                  <a:pt x="105" y="133"/>
                  <a:pt x="108" y="131"/>
                  <a:pt x="109" y="131"/>
                </a:cubicBezTo>
                <a:cubicBezTo>
                  <a:pt x="110" y="131"/>
                  <a:pt x="113" y="132"/>
                  <a:pt x="114" y="132"/>
                </a:cubicBezTo>
                <a:cubicBezTo>
                  <a:pt x="115" y="131"/>
                  <a:pt x="116" y="128"/>
                  <a:pt x="117" y="127"/>
                </a:cubicBezTo>
                <a:cubicBezTo>
                  <a:pt x="118" y="125"/>
                  <a:pt x="120" y="121"/>
                  <a:pt x="121" y="119"/>
                </a:cubicBezTo>
                <a:cubicBezTo>
                  <a:pt x="122" y="118"/>
                  <a:pt x="124" y="116"/>
                  <a:pt x="125" y="115"/>
                </a:cubicBezTo>
                <a:cubicBezTo>
                  <a:pt x="127" y="113"/>
                  <a:pt x="131" y="111"/>
                  <a:pt x="131" y="109"/>
                </a:cubicBezTo>
                <a:cubicBezTo>
                  <a:pt x="132" y="107"/>
                  <a:pt x="131" y="103"/>
                  <a:pt x="131" y="102"/>
                </a:cubicBezTo>
                <a:cubicBezTo>
                  <a:pt x="130" y="100"/>
                  <a:pt x="128" y="97"/>
                  <a:pt x="128" y="96"/>
                </a:cubicBezTo>
                <a:cubicBezTo>
                  <a:pt x="128" y="94"/>
                  <a:pt x="128" y="89"/>
                  <a:pt x="130" y="87"/>
                </a:cubicBezTo>
                <a:cubicBezTo>
                  <a:pt x="130" y="85"/>
                  <a:pt x="135" y="84"/>
                  <a:pt x="136" y="82"/>
                </a:cubicBezTo>
                <a:cubicBezTo>
                  <a:pt x="137" y="80"/>
                  <a:pt x="137" y="76"/>
                  <a:pt x="136" y="74"/>
                </a:cubicBezTo>
                <a:cubicBezTo>
                  <a:pt x="136" y="72"/>
                  <a:pt x="134" y="68"/>
                  <a:pt x="132" y="67"/>
                </a:cubicBezTo>
                <a:cubicBezTo>
                  <a:pt x="131" y="66"/>
                  <a:pt x="128" y="66"/>
                  <a:pt x="128" y="65"/>
                </a:cubicBezTo>
                <a:cubicBezTo>
                  <a:pt x="126" y="63"/>
                  <a:pt x="124" y="58"/>
                  <a:pt x="125" y="55"/>
                </a:cubicBezTo>
                <a:cubicBezTo>
                  <a:pt x="125" y="54"/>
                  <a:pt x="126" y="52"/>
                  <a:pt x="127" y="51"/>
                </a:cubicBezTo>
                <a:cubicBezTo>
                  <a:pt x="129" y="51"/>
                  <a:pt x="131" y="50"/>
                  <a:pt x="132" y="50"/>
                </a:cubicBezTo>
                <a:cubicBezTo>
                  <a:pt x="134" y="50"/>
                  <a:pt x="136" y="48"/>
                  <a:pt x="138" y="48"/>
                </a:cubicBezTo>
                <a:cubicBezTo>
                  <a:pt x="140" y="48"/>
                  <a:pt x="143" y="49"/>
                  <a:pt x="144" y="50"/>
                </a:cubicBezTo>
                <a:cubicBezTo>
                  <a:pt x="146" y="51"/>
                  <a:pt x="148" y="56"/>
                  <a:pt x="150" y="57"/>
                </a:cubicBezTo>
                <a:cubicBezTo>
                  <a:pt x="153" y="59"/>
                  <a:pt x="159" y="60"/>
                  <a:pt x="161" y="59"/>
                </a:cubicBezTo>
                <a:cubicBezTo>
                  <a:pt x="164" y="59"/>
                  <a:pt x="169" y="57"/>
                  <a:pt x="171" y="55"/>
                </a:cubicBezTo>
                <a:cubicBezTo>
                  <a:pt x="173" y="53"/>
                  <a:pt x="174" y="48"/>
                  <a:pt x="176" y="47"/>
                </a:cubicBezTo>
                <a:cubicBezTo>
                  <a:pt x="178" y="46"/>
                  <a:pt x="182" y="46"/>
                  <a:pt x="184" y="45"/>
                </a:cubicBezTo>
                <a:cubicBezTo>
                  <a:pt x="186" y="45"/>
                  <a:pt x="190" y="43"/>
                  <a:pt x="192" y="42"/>
                </a:cubicBezTo>
                <a:cubicBezTo>
                  <a:pt x="194" y="41"/>
                  <a:pt x="199" y="38"/>
                  <a:pt x="200" y="36"/>
                </a:cubicBezTo>
                <a:cubicBezTo>
                  <a:pt x="201" y="33"/>
                  <a:pt x="196" y="29"/>
                  <a:pt x="196" y="26"/>
                </a:cubicBezTo>
                <a:cubicBezTo>
                  <a:pt x="195" y="24"/>
                  <a:pt x="195" y="19"/>
                  <a:pt x="196" y="17"/>
                </a:cubicBezTo>
                <a:cubicBezTo>
                  <a:pt x="197" y="16"/>
                  <a:pt x="200" y="16"/>
                  <a:pt x="201" y="15"/>
                </a:cubicBezTo>
                <a:cubicBezTo>
                  <a:pt x="203" y="14"/>
                  <a:pt x="206" y="10"/>
                  <a:pt x="207" y="8"/>
                </a:cubicBezTo>
                <a:cubicBezTo>
                  <a:pt x="209" y="6"/>
                  <a:pt x="210" y="2"/>
                  <a:pt x="211" y="1"/>
                </a:cubicBezTo>
                <a:cubicBezTo>
                  <a:pt x="213" y="0"/>
                  <a:pt x="216" y="0"/>
                  <a:pt x="217" y="0"/>
                </a:cubicBezTo>
                <a:cubicBezTo>
                  <a:pt x="219" y="0"/>
                  <a:pt x="225" y="0"/>
                  <a:pt x="227" y="2"/>
                </a:cubicBezTo>
                <a:cubicBezTo>
                  <a:pt x="228" y="3"/>
                  <a:pt x="228" y="8"/>
                  <a:pt x="228" y="10"/>
                </a:cubicBezTo>
                <a:cubicBezTo>
                  <a:pt x="228" y="12"/>
                  <a:pt x="228" y="15"/>
                  <a:pt x="227" y="16"/>
                </a:cubicBezTo>
                <a:cubicBezTo>
                  <a:pt x="226" y="17"/>
                  <a:pt x="223" y="18"/>
                  <a:pt x="223" y="19"/>
                </a:cubicBezTo>
                <a:cubicBezTo>
                  <a:pt x="222" y="20"/>
                  <a:pt x="221" y="24"/>
                  <a:pt x="221" y="25"/>
                </a:cubicBezTo>
                <a:cubicBezTo>
                  <a:pt x="220" y="28"/>
                  <a:pt x="220" y="34"/>
                  <a:pt x="218" y="37"/>
                </a:cubicBezTo>
                <a:cubicBezTo>
                  <a:pt x="217" y="38"/>
                  <a:pt x="213" y="38"/>
                  <a:pt x="212" y="39"/>
                </a:cubicBezTo>
                <a:cubicBezTo>
                  <a:pt x="211" y="41"/>
                  <a:pt x="211" y="47"/>
                  <a:pt x="212" y="50"/>
                </a:cubicBezTo>
                <a:cubicBezTo>
                  <a:pt x="213" y="51"/>
                  <a:pt x="215" y="53"/>
                  <a:pt x="217" y="54"/>
                </a:cubicBezTo>
                <a:cubicBezTo>
                  <a:pt x="218" y="55"/>
                  <a:pt x="221" y="55"/>
                  <a:pt x="222" y="56"/>
                </a:cubicBezTo>
                <a:cubicBezTo>
                  <a:pt x="224" y="57"/>
                  <a:pt x="226" y="61"/>
                  <a:pt x="226" y="63"/>
                </a:cubicBezTo>
                <a:cubicBezTo>
                  <a:pt x="225" y="66"/>
                  <a:pt x="220" y="68"/>
                  <a:pt x="220" y="70"/>
                </a:cubicBezTo>
                <a:cubicBezTo>
                  <a:pt x="219" y="73"/>
                  <a:pt x="221" y="78"/>
                  <a:pt x="222" y="80"/>
                </a:cubicBezTo>
                <a:cubicBezTo>
                  <a:pt x="224" y="81"/>
                  <a:pt x="228" y="80"/>
                  <a:pt x="228" y="82"/>
                </a:cubicBezTo>
                <a:cubicBezTo>
                  <a:pt x="230" y="83"/>
                  <a:pt x="227" y="88"/>
                  <a:pt x="229" y="90"/>
                </a:cubicBezTo>
                <a:cubicBezTo>
                  <a:pt x="230" y="91"/>
                  <a:pt x="233" y="91"/>
                  <a:pt x="234" y="90"/>
                </a:cubicBezTo>
                <a:cubicBezTo>
                  <a:pt x="236" y="90"/>
                  <a:pt x="238" y="88"/>
                  <a:pt x="239" y="88"/>
                </a:cubicBezTo>
                <a:cubicBezTo>
                  <a:pt x="241" y="87"/>
                  <a:pt x="246" y="87"/>
                  <a:pt x="247" y="88"/>
                </a:cubicBezTo>
                <a:cubicBezTo>
                  <a:pt x="249" y="88"/>
                  <a:pt x="250" y="91"/>
                  <a:pt x="251" y="92"/>
                </a:cubicBezTo>
                <a:cubicBezTo>
                  <a:pt x="253" y="93"/>
                  <a:pt x="259" y="92"/>
                  <a:pt x="261" y="94"/>
                </a:cubicBezTo>
                <a:cubicBezTo>
                  <a:pt x="263" y="94"/>
                  <a:pt x="265" y="96"/>
                  <a:pt x="266" y="98"/>
                </a:cubicBezTo>
                <a:cubicBezTo>
                  <a:pt x="266" y="99"/>
                  <a:pt x="265" y="102"/>
                  <a:pt x="266" y="103"/>
                </a:cubicBezTo>
                <a:cubicBezTo>
                  <a:pt x="267" y="106"/>
                  <a:pt x="272" y="108"/>
                  <a:pt x="274" y="109"/>
                </a:cubicBezTo>
                <a:cubicBezTo>
                  <a:pt x="275" y="110"/>
                  <a:pt x="277" y="112"/>
                  <a:pt x="278" y="112"/>
                </a:cubicBezTo>
                <a:cubicBezTo>
                  <a:pt x="280" y="113"/>
                  <a:pt x="284" y="116"/>
                  <a:pt x="286" y="115"/>
                </a:cubicBezTo>
                <a:cubicBezTo>
                  <a:pt x="287" y="115"/>
                  <a:pt x="288" y="111"/>
                  <a:pt x="289" y="111"/>
                </a:cubicBezTo>
                <a:cubicBezTo>
                  <a:pt x="291" y="111"/>
                  <a:pt x="295" y="113"/>
                  <a:pt x="295" y="114"/>
                </a:cubicBezTo>
                <a:cubicBezTo>
                  <a:pt x="296" y="115"/>
                  <a:pt x="295" y="119"/>
                  <a:pt x="296" y="120"/>
                </a:cubicBezTo>
                <a:cubicBezTo>
                  <a:pt x="296" y="122"/>
                  <a:pt x="298" y="124"/>
                  <a:pt x="300" y="125"/>
                </a:cubicBezTo>
                <a:cubicBezTo>
                  <a:pt x="301" y="126"/>
                  <a:pt x="303" y="126"/>
                  <a:pt x="304" y="127"/>
                </a:cubicBezTo>
                <a:cubicBezTo>
                  <a:pt x="306" y="127"/>
                  <a:pt x="311" y="128"/>
                  <a:pt x="312" y="129"/>
                </a:cubicBezTo>
                <a:cubicBezTo>
                  <a:pt x="313" y="130"/>
                  <a:pt x="315" y="133"/>
                  <a:pt x="315" y="135"/>
                </a:cubicBezTo>
                <a:cubicBezTo>
                  <a:pt x="313" y="136"/>
                  <a:pt x="311" y="136"/>
                  <a:pt x="310" y="137"/>
                </a:cubicBezTo>
                <a:cubicBezTo>
                  <a:pt x="309" y="138"/>
                  <a:pt x="308" y="141"/>
                  <a:pt x="307" y="142"/>
                </a:cubicBezTo>
                <a:cubicBezTo>
                  <a:pt x="306" y="142"/>
                  <a:pt x="304" y="143"/>
                  <a:pt x="303" y="143"/>
                </a:cubicBezTo>
                <a:cubicBezTo>
                  <a:pt x="302" y="145"/>
                  <a:pt x="302" y="149"/>
                  <a:pt x="301" y="150"/>
                </a:cubicBezTo>
                <a:cubicBezTo>
                  <a:pt x="299" y="151"/>
                  <a:pt x="294" y="151"/>
                  <a:pt x="293" y="150"/>
                </a:cubicBezTo>
                <a:cubicBezTo>
                  <a:pt x="292" y="149"/>
                  <a:pt x="292" y="146"/>
                  <a:pt x="291" y="145"/>
                </a:cubicBezTo>
                <a:cubicBezTo>
                  <a:pt x="290" y="144"/>
                  <a:pt x="285" y="147"/>
                  <a:pt x="283" y="146"/>
                </a:cubicBezTo>
                <a:cubicBezTo>
                  <a:pt x="282" y="145"/>
                  <a:pt x="281" y="144"/>
                  <a:pt x="281" y="143"/>
                </a:cubicBezTo>
                <a:cubicBezTo>
                  <a:pt x="280" y="143"/>
                  <a:pt x="278" y="141"/>
                  <a:pt x="277" y="142"/>
                </a:cubicBezTo>
                <a:cubicBezTo>
                  <a:pt x="275" y="142"/>
                  <a:pt x="274" y="147"/>
                  <a:pt x="272" y="148"/>
                </a:cubicBezTo>
                <a:cubicBezTo>
                  <a:pt x="271" y="148"/>
                  <a:pt x="266" y="148"/>
                  <a:pt x="265" y="149"/>
                </a:cubicBezTo>
                <a:cubicBezTo>
                  <a:pt x="264" y="152"/>
                  <a:pt x="263" y="158"/>
                  <a:pt x="264" y="160"/>
                </a:cubicBezTo>
                <a:cubicBezTo>
                  <a:pt x="264" y="162"/>
                  <a:pt x="267" y="163"/>
                  <a:pt x="267" y="165"/>
                </a:cubicBezTo>
                <a:cubicBezTo>
                  <a:pt x="268" y="167"/>
                  <a:pt x="267" y="174"/>
                  <a:pt x="267" y="175"/>
                </a:cubicBezTo>
                <a:cubicBezTo>
                  <a:pt x="267" y="175"/>
                  <a:pt x="271" y="182"/>
                  <a:pt x="271" y="185"/>
                </a:cubicBezTo>
                <a:cubicBezTo>
                  <a:pt x="271" y="187"/>
                  <a:pt x="269" y="190"/>
                  <a:pt x="267" y="192"/>
                </a:cubicBezTo>
                <a:cubicBezTo>
                  <a:pt x="266" y="193"/>
                  <a:pt x="263" y="193"/>
                  <a:pt x="262" y="195"/>
                </a:cubicBezTo>
                <a:cubicBezTo>
                  <a:pt x="260" y="196"/>
                  <a:pt x="258" y="201"/>
                  <a:pt x="257" y="204"/>
                </a:cubicBezTo>
                <a:cubicBezTo>
                  <a:pt x="257" y="206"/>
                  <a:pt x="260" y="210"/>
                  <a:pt x="260" y="213"/>
                </a:cubicBezTo>
                <a:cubicBezTo>
                  <a:pt x="260" y="215"/>
                  <a:pt x="257" y="220"/>
                  <a:pt x="255" y="221"/>
                </a:cubicBezTo>
                <a:cubicBezTo>
                  <a:pt x="254" y="222"/>
                  <a:pt x="251" y="224"/>
                  <a:pt x="251" y="225"/>
                </a:cubicBezTo>
                <a:cubicBezTo>
                  <a:pt x="249" y="226"/>
                  <a:pt x="250" y="231"/>
                  <a:pt x="249" y="233"/>
                </a:cubicBezTo>
                <a:cubicBezTo>
                  <a:pt x="248" y="235"/>
                  <a:pt x="245" y="238"/>
                  <a:pt x="244" y="240"/>
                </a:cubicBezTo>
                <a:cubicBezTo>
                  <a:pt x="244" y="242"/>
                  <a:pt x="248" y="245"/>
                  <a:pt x="248" y="247"/>
                </a:cubicBezTo>
                <a:cubicBezTo>
                  <a:pt x="249" y="250"/>
                  <a:pt x="250" y="254"/>
                  <a:pt x="251" y="257"/>
                </a:cubicBezTo>
                <a:cubicBezTo>
                  <a:pt x="251" y="259"/>
                  <a:pt x="249" y="264"/>
                  <a:pt x="250" y="266"/>
                </a:cubicBezTo>
                <a:cubicBezTo>
                  <a:pt x="250" y="268"/>
                  <a:pt x="251" y="271"/>
                  <a:pt x="252" y="272"/>
                </a:cubicBezTo>
                <a:cubicBezTo>
                  <a:pt x="253" y="273"/>
                  <a:pt x="257" y="273"/>
                  <a:pt x="258" y="274"/>
                </a:cubicBezTo>
                <a:cubicBezTo>
                  <a:pt x="260" y="276"/>
                  <a:pt x="260" y="284"/>
                  <a:pt x="260" y="284"/>
                </a:cubicBezTo>
                <a:cubicBezTo>
                  <a:pt x="260" y="284"/>
                  <a:pt x="258" y="292"/>
                  <a:pt x="257" y="295"/>
                </a:cubicBezTo>
                <a:cubicBezTo>
                  <a:pt x="256" y="296"/>
                  <a:pt x="253" y="300"/>
                  <a:pt x="251" y="300"/>
                </a:cubicBezTo>
                <a:cubicBezTo>
                  <a:pt x="250" y="301"/>
                  <a:pt x="247" y="300"/>
                  <a:pt x="246" y="300"/>
                </a:cubicBezTo>
                <a:cubicBezTo>
                  <a:pt x="244" y="302"/>
                  <a:pt x="243" y="307"/>
                  <a:pt x="243" y="309"/>
                </a:cubicBezTo>
                <a:cubicBezTo>
                  <a:pt x="243" y="310"/>
                  <a:pt x="242" y="314"/>
                  <a:pt x="243" y="315"/>
                </a:cubicBezTo>
                <a:cubicBezTo>
                  <a:pt x="243" y="317"/>
                  <a:pt x="245" y="319"/>
                  <a:pt x="245" y="320"/>
                </a:cubicBezTo>
                <a:cubicBezTo>
                  <a:pt x="246" y="321"/>
                  <a:pt x="246" y="323"/>
                  <a:pt x="245" y="324"/>
                </a:cubicBezTo>
                <a:cubicBezTo>
                  <a:pt x="245" y="324"/>
                  <a:pt x="242" y="325"/>
                  <a:pt x="241" y="326"/>
                </a:cubicBezTo>
                <a:cubicBezTo>
                  <a:pt x="241" y="327"/>
                  <a:pt x="240" y="331"/>
                  <a:pt x="241" y="332"/>
                </a:cubicBezTo>
                <a:cubicBezTo>
                  <a:pt x="242" y="334"/>
                  <a:pt x="246" y="335"/>
                  <a:pt x="248" y="336"/>
                </a:cubicBezTo>
                <a:cubicBezTo>
                  <a:pt x="250" y="337"/>
                  <a:pt x="255" y="339"/>
                  <a:pt x="255" y="339"/>
                </a:cubicBezTo>
                <a:cubicBezTo>
                  <a:pt x="256" y="339"/>
                  <a:pt x="257" y="346"/>
                  <a:pt x="257" y="349"/>
                </a:cubicBezTo>
                <a:cubicBezTo>
                  <a:pt x="257" y="351"/>
                  <a:pt x="255" y="356"/>
                  <a:pt x="255" y="358"/>
                </a:cubicBezTo>
                <a:cubicBezTo>
                  <a:pt x="255" y="360"/>
                  <a:pt x="258" y="364"/>
                  <a:pt x="259" y="366"/>
                </a:cubicBezTo>
                <a:cubicBezTo>
                  <a:pt x="259" y="367"/>
                  <a:pt x="261" y="370"/>
                  <a:pt x="262" y="371"/>
                </a:cubicBezTo>
                <a:cubicBezTo>
                  <a:pt x="264" y="372"/>
                  <a:pt x="268" y="373"/>
                  <a:pt x="269" y="374"/>
                </a:cubicBezTo>
                <a:cubicBezTo>
                  <a:pt x="270" y="375"/>
                  <a:pt x="273" y="377"/>
                  <a:pt x="273" y="378"/>
                </a:cubicBezTo>
                <a:cubicBezTo>
                  <a:pt x="275" y="379"/>
                  <a:pt x="276" y="383"/>
                  <a:pt x="278" y="384"/>
                </a:cubicBezTo>
                <a:cubicBezTo>
                  <a:pt x="279" y="386"/>
                  <a:pt x="284" y="386"/>
                  <a:pt x="286" y="387"/>
                </a:cubicBezTo>
                <a:cubicBezTo>
                  <a:pt x="288" y="389"/>
                  <a:pt x="291" y="393"/>
                  <a:pt x="293" y="394"/>
                </a:cubicBezTo>
                <a:cubicBezTo>
                  <a:pt x="294" y="394"/>
                  <a:pt x="297" y="394"/>
                  <a:pt x="299" y="394"/>
                </a:cubicBezTo>
                <a:cubicBezTo>
                  <a:pt x="300" y="394"/>
                  <a:pt x="303" y="393"/>
                  <a:pt x="305" y="394"/>
                </a:cubicBezTo>
                <a:cubicBezTo>
                  <a:pt x="307" y="395"/>
                  <a:pt x="310" y="399"/>
                  <a:pt x="311" y="400"/>
                </a:cubicBezTo>
                <a:cubicBezTo>
                  <a:pt x="313" y="402"/>
                  <a:pt x="317" y="405"/>
                  <a:pt x="319" y="406"/>
                </a:cubicBezTo>
                <a:cubicBezTo>
                  <a:pt x="321" y="407"/>
                  <a:pt x="325" y="407"/>
                  <a:pt x="327" y="408"/>
                </a:cubicBezTo>
                <a:cubicBezTo>
                  <a:pt x="328" y="410"/>
                  <a:pt x="328" y="414"/>
                  <a:pt x="328" y="416"/>
                </a:cubicBezTo>
                <a:cubicBezTo>
                  <a:pt x="328" y="417"/>
                  <a:pt x="327" y="421"/>
                  <a:pt x="326" y="422"/>
                </a:cubicBezTo>
                <a:cubicBezTo>
                  <a:pt x="326" y="424"/>
                  <a:pt x="323" y="426"/>
                  <a:pt x="323" y="427"/>
                </a:cubicBezTo>
                <a:cubicBezTo>
                  <a:pt x="324" y="429"/>
                  <a:pt x="328" y="434"/>
                  <a:pt x="328" y="435"/>
                </a:cubicBezTo>
                <a:cubicBezTo>
                  <a:pt x="328" y="436"/>
                  <a:pt x="332" y="437"/>
                  <a:pt x="333" y="437"/>
                </a:cubicBezTo>
                <a:cubicBezTo>
                  <a:pt x="333" y="436"/>
                  <a:pt x="333" y="435"/>
                  <a:pt x="334" y="434"/>
                </a:cubicBezTo>
                <a:cubicBezTo>
                  <a:pt x="335" y="433"/>
                  <a:pt x="337" y="432"/>
                  <a:pt x="338" y="432"/>
                </a:cubicBezTo>
                <a:cubicBezTo>
                  <a:pt x="340" y="431"/>
                  <a:pt x="344" y="433"/>
                  <a:pt x="345" y="435"/>
                </a:cubicBezTo>
                <a:cubicBezTo>
                  <a:pt x="346" y="437"/>
                  <a:pt x="344" y="441"/>
                  <a:pt x="345" y="443"/>
                </a:cubicBezTo>
                <a:cubicBezTo>
                  <a:pt x="346" y="445"/>
                  <a:pt x="351" y="447"/>
                  <a:pt x="354" y="447"/>
                </a:cubicBezTo>
                <a:cubicBezTo>
                  <a:pt x="356" y="448"/>
                  <a:pt x="361" y="447"/>
                  <a:pt x="363" y="449"/>
                </a:cubicBezTo>
                <a:cubicBezTo>
                  <a:pt x="365" y="450"/>
                  <a:pt x="363" y="457"/>
                  <a:pt x="365" y="459"/>
                </a:cubicBezTo>
                <a:cubicBezTo>
                  <a:pt x="366" y="459"/>
                  <a:pt x="368" y="458"/>
                  <a:pt x="369" y="459"/>
                </a:cubicBezTo>
                <a:cubicBezTo>
                  <a:pt x="371" y="460"/>
                  <a:pt x="371" y="464"/>
                  <a:pt x="372" y="466"/>
                </a:cubicBezTo>
                <a:cubicBezTo>
                  <a:pt x="372" y="468"/>
                  <a:pt x="373" y="472"/>
                  <a:pt x="373" y="474"/>
                </a:cubicBezTo>
                <a:cubicBezTo>
                  <a:pt x="373" y="476"/>
                  <a:pt x="373" y="480"/>
                  <a:pt x="372" y="482"/>
                </a:cubicBezTo>
                <a:cubicBezTo>
                  <a:pt x="371" y="483"/>
                  <a:pt x="368" y="485"/>
                  <a:pt x="367" y="486"/>
                </a:cubicBezTo>
                <a:cubicBezTo>
                  <a:pt x="367" y="488"/>
                  <a:pt x="368" y="493"/>
                  <a:pt x="369" y="495"/>
                </a:cubicBezTo>
                <a:cubicBezTo>
                  <a:pt x="370" y="496"/>
                  <a:pt x="372" y="496"/>
                  <a:pt x="373" y="497"/>
                </a:cubicBezTo>
                <a:cubicBezTo>
                  <a:pt x="375" y="498"/>
                  <a:pt x="378" y="501"/>
                  <a:pt x="379" y="503"/>
                </a:cubicBezTo>
                <a:cubicBezTo>
                  <a:pt x="381" y="504"/>
                  <a:pt x="383" y="507"/>
                  <a:pt x="384" y="509"/>
                </a:cubicBezTo>
                <a:cubicBezTo>
                  <a:pt x="386" y="511"/>
                  <a:pt x="387" y="516"/>
                  <a:pt x="389" y="518"/>
                </a:cubicBezTo>
                <a:cubicBezTo>
                  <a:pt x="390" y="520"/>
                  <a:pt x="394" y="522"/>
                  <a:pt x="395" y="523"/>
                </a:cubicBezTo>
                <a:cubicBezTo>
                  <a:pt x="397" y="524"/>
                  <a:pt x="399" y="528"/>
                  <a:pt x="400" y="529"/>
                </a:cubicBezTo>
                <a:cubicBezTo>
                  <a:pt x="402" y="529"/>
                  <a:pt x="404" y="529"/>
                  <a:pt x="406" y="529"/>
                </a:cubicBezTo>
                <a:cubicBezTo>
                  <a:pt x="406" y="530"/>
                  <a:pt x="405" y="530"/>
                  <a:pt x="405" y="531"/>
                </a:cubicBezTo>
                <a:cubicBezTo>
                  <a:pt x="404" y="532"/>
                  <a:pt x="402" y="533"/>
                  <a:pt x="402" y="533"/>
                </a:cubicBezTo>
                <a:cubicBezTo>
                  <a:pt x="401" y="535"/>
                  <a:pt x="401" y="539"/>
                  <a:pt x="400" y="540"/>
                </a:cubicBezTo>
                <a:cubicBezTo>
                  <a:pt x="399" y="542"/>
                  <a:pt x="395" y="545"/>
                  <a:pt x="392" y="546"/>
                </a:cubicBezTo>
                <a:cubicBezTo>
                  <a:pt x="391" y="547"/>
                  <a:pt x="389" y="547"/>
                  <a:pt x="388" y="548"/>
                </a:cubicBezTo>
                <a:cubicBezTo>
                  <a:pt x="386" y="549"/>
                  <a:pt x="385" y="555"/>
                  <a:pt x="383" y="557"/>
                </a:cubicBezTo>
                <a:cubicBezTo>
                  <a:pt x="382" y="558"/>
                  <a:pt x="377" y="557"/>
                  <a:pt x="376" y="559"/>
                </a:cubicBezTo>
                <a:cubicBezTo>
                  <a:pt x="375" y="561"/>
                  <a:pt x="377" y="566"/>
                  <a:pt x="377" y="569"/>
                </a:cubicBezTo>
                <a:cubicBezTo>
                  <a:pt x="377" y="570"/>
                  <a:pt x="376" y="573"/>
                  <a:pt x="376" y="574"/>
                </a:cubicBezTo>
                <a:cubicBezTo>
                  <a:pt x="376" y="576"/>
                  <a:pt x="377" y="580"/>
                  <a:pt x="377" y="582"/>
                </a:cubicBezTo>
                <a:cubicBezTo>
                  <a:pt x="377" y="584"/>
                  <a:pt x="375" y="587"/>
                  <a:pt x="375" y="588"/>
                </a:cubicBezTo>
                <a:cubicBezTo>
                  <a:pt x="374" y="590"/>
                  <a:pt x="372" y="593"/>
                  <a:pt x="371" y="594"/>
                </a:cubicBezTo>
                <a:cubicBezTo>
                  <a:pt x="369" y="595"/>
                  <a:pt x="364" y="592"/>
                  <a:pt x="362" y="593"/>
                </a:cubicBezTo>
                <a:cubicBezTo>
                  <a:pt x="360" y="593"/>
                  <a:pt x="357" y="596"/>
                  <a:pt x="355" y="597"/>
                </a:cubicBezTo>
                <a:cubicBezTo>
                  <a:pt x="353" y="597"/>
                  <a:pt x="350" y="596"/>
                  <a:pt x="348" y="595"/>
                </a:cubicBezTo>
                <a:cubicBezTo>
                  <a:pt x="347" y="594"/>
                  <a:pt x="345" y="591"/>
                  <a:pt x="343" y="590"/>
                </a:cubicBezTo>
                <a:cubicBezTo>
                  <a:pt x="342" y="590"/>
                  <a:pt x="339" y="590"/>
                  <a:pt x="337" y="590"/>
                </a:cubicBezTo>
                <a:cubicBezTo>
                  <a:pt x="335" y="591"/>
                  <a:pt x="332" y="592"/>
                  <a:pt x="331" y="593"/>
                </a:cubicBezTo>
                <a:cubicBezTo>
                  <a:pt x="330" y="594"/>
                  <a:pt x="330" y="597"/>
                  <a:pt x="330" y="598"/>
                </a:cubicBezTo>
                <a:cubicBezTo>
                  <a:pt x="329" y="600"/>
                  <a:pt x="326" y="602"/>
                  <a:pt x="326" y="603"/>
                </a:cubicBezTo>
                <a:cubicBezTo>
                  <a:pt x="325" y="604"/>
                  <a:pt x="325" y="608"/>
                  <a:pt x="326" y="609"/>
                </a:cubicBezTo>
                <a:cubicBezTo>
                  <a:pt x="326" y="610"/>
                  <a:pt x="326" y="611"/>
                  <a:pt x="327" y="612"/>
                </a:cubicBezTo>
                <a:cubicBezTo>
                  <a:pt x="325" y="613"/>
                  <a:pt x="324" y="613"/>
                  <a:pt x="323" y="613"/>
                </a:cubicBezTo>
                <a:cubicBezTo>
                  <a:pt x="322" y="613"/>
                  <a:pt x="321" y="611"/>
                  <a:pt x="319" y="611"/>
                </a:cubicBezTo>
                <a:cubicBezTo>
                  <a:pt x="318" y="611"/>
                  <a:pt x="315" y="613"/>
                  <a:pt x="314" y="613"/>
                </a:cubicBezTo>
                <a:cubicBezTo>
                  <a:pt x="312" y="613"/>
                  <a:pt x="308" y="614"/>
                  <a:pt x="306" y="613"/>
                </a:cubicBezTo>
                <a:cubicBezTo>
                  <a:pt x="304" y="612"/>
                  <a:pt x="303" y="607"/>
                  <a:pt x="302" y="606"/>
                </a:cubicBezTo>
                <a:cubicBezTo>
                  <a:pt x="301" y="605"/>
                  <a:pt x="298" y="604"/>
                  <a:pt x="297" y="603"/>
                </a:cubicBezTo>
                <a:cubicBezTo>
                  <a:pt x="296" y="602"/>
                  <a:pt x="297" y="598"/>
                  <a:pt x="296" y="597"/>
                </a:cubicBezTo>
                <a:cubicBezTo>
                  <a:pt x="295" y="596"/>
                  <a:pt x="292" y="596"/>
                  <a:pt x="290" y="597"/>
                </a:cubicBezTo>
                <a:cubicBezTo>
                  <a:pt x="290" y="597"/>
                  <a:pt x="290" y="599"/>
                  <a:pt x="289" y="599"/>
                </a:cubicBezTo>
                <a:cubicBezTo>
                  <a:pt x="287" y="601"/>
                  <a:pt x="280" y="603"/>
                  <a:pt x="277" y="602"/>
                </a:cubicBezTo>
                <a:cubicBezTo>
                  <a:pt x="276" y="602"/>
                  <a:pt x="273" y="599"/>
                  <a:pt x="273" y="598"/>
                </a:cubicBezTo>
                <a:cubicBezTo>
                  <a:pt x="272" y="596"/>
                  <a:pt x="274" y="592"/>
                  <a:pt x="273" y="590"/>
                </a:cubicBezTo>
                <a:cubicBezTo>
                  <a:pt x="272" y="589"/>
                  <a:pt x="270" y="588"/>
                  <a:pt x="269" y="588"/>
                </a:cubicBezTo>
                <a:cubicBezTo>
                  <a:pt x="268" y="588"/>
                  <a:pt x="266" y="590"/>
                  <a:pt x="266" y="590"/>
                </a:cubicBezTo>
                <a:cubicBezTo>
                  <a:pt x="265" y="591"/>
                  <a:pt x="265" y="594"/>
                  <a:pt x="264" y="594"/>
                </a:cubicBezTo>
                <a:cubicBezTo>
                  <a:pt x="262" y="595"/>
                  <a:pt x="257" y="594"/>
                  <a:pt x="256" y="592"/>
                </a:cubicBezTo>
                <a:cubicBezTo>
                  <a:pt x="255" y="591"/>
                  <a:pt x="255" y="587"/>
                  <a:pt x="256" y="585"/>
                </a:cubicBezTo>
                <a:cubicBezTo>
                  <a:pt x="256" y="584"/>
                  <a:pt x="257" y="581"/>
                  <a:pt x="257" y="580"/>
                </a:cubicBezTo>
                <a:cubicBezTo>
                  <a:pt x="257" y="578"/>
                  <a:pt x="254" y="576"/>
                  <a:pt x="254" y="574"/>
                </a:cubicBezTo>
                <a:cubicBezTo>
                  <a:pt x="254" y="573"/>
                  <a:pt x="255" y="569"/>
                  <a:pt x="256" y="568"/>
                </a:cubicBezTo>
                <a:cubicBezTo>
                  <a:pt x="256" y="566"/>
                  <a:pt x="258" y="563"/>
                  <a:pt x="258" y="562"/>
                </a:cubicBezTo>
                <a:cubicBezTo>
                  <a:pt x="258" y="561"/>
                  <a:pt x="259" y="553"/>
                  <a:pt x="257" y="551"/>
                </a:cubicBezTo>
                <a:cubicBezTo>
                  <a:pt x="256" y="549"/>
                  <a:pt x="251" y="550"/>
                  <a:pt x="249" y="548"/>
                </a:cubicBezTo>
                <a:cubicBezTo>
                  <a:pt x="248" y="547"/>
                  <a:pt x="248" y="544"/>
                  <a:pt x="247" y="543"/>
                </a:cubicBezTo>
                <a:cubicBezTo>
                  <a:pt x="246" y="543"/>
                  <a:pt x="244" y="543"/>
                  <a:pt x="244" y="543"/>
                </a:cubicBezTo>
                <a:cubicBezTo>
                  <a:pt x="243" y="544"/>
                  <a:pt x="244" y="545"/>
                  <a:pt x="244" y="546"/>
                </a:cubicBezTo>
                <a:cubicBezTo>
                  <a:pt x="243" y="547"/>
                  <a:pt x="239" y="547"/>
                  <a:pt x="237" y="546"/>
                </a:cubicBezTo>
                <a:cubicBezTo>
                  <a:pt x="237" y="545"/>
                  <a:pt x="236" y="543"/>
                  <a:pt x="236" y="542"/>
                </a:cubicBezTo>
                <a:cubicBezTo>
                  <a:pt x="237" y="540"/>
                  <a:pt x="239" y="539"/>
                  <a:pt x="239" y="538"/>
                </a:cubicBezTo>
                <a:cubicBezTo>
                  <a:pt x="240" y="536"/>
                  <a:pt x="239" y="532"/>
                  <a:pt x="238" y="530"/>
                </a:cubicBezTo>
                <a:cubicBezTo>
                  <a:pt x="236" y="527"/>
                  <a:pt x="230" y="522"/>
                  <a:pt x="227" y="521"/>
                </a:cubicBezTo>
                <a:cubicBezTo>
                  <a:pt x="224" y="519"/>
                  <a:pt x="218" y="521"/>
                  <a:pt x="215" y="521"/>
                </a:cubicBezTo>
                <a:cubicBezTo>
                  <a:pt x="212" y="520"/>
                  <a:pt x="208" y="517"/>
                  <a:pt x="205" y="516"/>
                </a:cubicBezTo>
                <a:cubicBezTo>
                  <a:pt x="203" y="515"/>
                  <a:pt x="197" y="515"/>
                  <a:pt x="195" y="516"/>
                </a:cubicBezTo>
                <a:cubicBezTo>
                  <a:pt x="194" y="517"/>
                  <a:pt x="192" y="519"/>
                  <a:pt x="192" y="521"/>
                </a:cubicBezTo>
                <a:cubicBezTo>
                  <a:pt x="191" y="522"/>
                  <a:pt x="193" y="526"/>
                  <a:pt x="192" y="528"/>
                </a:cubicBezTo>
                <a:cubicBezTo>
                  <a:pt x="191" y="529"/>
                  <a:pt x="189" y="530"/>
                  <a:pt x="187" y="530"/>
                </a:cubicBezTo>
                <a:cubicBezTo>
                  <a:pt x="185" y="530"/>
                  <a:pt x="181" y="529"/>
                  <a:pt x="179" y="530"/>
                </a:cubicBezTo>
                <a:cubicBezTo>
                  <a:pt x="178" y="530"/>
                  <a:pt x="178" y="532"/>
                  <a:pt x="177" y="533"/>
                </a:cubicBezTo>
                <a:cubicBezTo>
                  <a:pt x="175" y="533"/>
                  <a:pt x="171" y="532"/>
                  <a:pt x="169" y="532"/>
                </a:cubicBezTo>
                <a:cubicBezTo>
                  <a:pt x="167" y="532"/>
                  <a:pt x="163" y="531"/>
                  <a:pt x="161" y="532"/>
                </a:cubicBezTo>
                <a:cubicBezTo>
                  <a:pt x="160" y="532"/>
                  <a:pt x="159" y="535"/>
                  <a:pt x="158" y="536"/>
                </a:cubicBezTo>
                <a:cubicBezTo>
                  <a:pt x="156" y="537"/>
                  <a:pt x="151" y="538"/>
                  <a:pt x="148" y="538"/>
                </a:cubicBezTo>
                <a:cubicBezTo>
                  <a:pt x="146" y="537"/>
                  <a:pt x="143" y="533"/>
                  <a:pt x="140" y="532"/>
                </a:cubicBezTo>
                <a:cubicBezTo>
                  <a:pt x="139" y="532"/>
                  <a:pt x="135" y="531"/>
                  <a:pt x="133" y="532"/>
                </a:cubicBezTo>
                <a:cubicBezTo>
                  <a:pt x="132" y="533"/>
                  <a:pt x="134" y="535"/>
                  <a:pt x="133" y="536"/>
                </a:cubicBezTo>
                <a:cubicBezTo>
                  <a:pt x="132" y="537"/>
                  <a:pt x="128" y="536"/>
                  <a:pt x="126" y="536"/>
                </a:cubicBezTo>
                <a:cubicBezTo>
                  <a:pt x="124" y="536"/>
                  <a:pt x="119" y="536"/>
                  <a:pt x="117" y="536"/>
                </a:cubicBezTo>
                <a:cubicBezTo>
                  <a:pt x="115" y="536"/>
                  <a:pt x="113" y="538"/>
                  <a:pt x="111" y="538"/>
                </a:cubicBezTo>
                <a:cubicBezTo>
                  <a:pt x="107" y="539"/>
                  <a:pt x="100" y="542"/>
                  <a:pt x="96" y="542"/>
                </a:cubicBezTo>
                <a:cubicBezTo>
                  <a:pt x="93" y="542"/>
                  <a:pt x="86" y="539"/>
                  <a:pt x="86" y="538"/>
                </a:cubicBezTo>
                <a:cubicBezTo>
                  <a:pt x="86" y="537"/>
                  <a:pt x="85" y="529"/>
                  <a:pt x="84" y="529"/>
                </a:cubicBezTo>
                <a:cubicBezTo>
                  <a:pt x="84" y="528"/>
                  <a:pt x="79" y="527"/>
                  <a:pt x="79" y="525"/>
                </a:cubicBezTo>
                <a:cubicBezTo>
                  <a:pt x="78" y="524"/>
                  <a:pt x="79" y="519"/>
                  <a:pt x="79" y="517"/>
                </a:cubicBezTo>
                <a:cubicBezTo>
                  <a:pt x="77" y="514"/>
                  <a:pt x="71" y="510"/>
                  <a:pt x="69" y="507"/>
                </a:cubicBezTo>
                <a:cubicBezTo>
                  <a:pt x="68" y="504"/>
                  <a:pt x="67" y="498"/>
                  <a:pt x="65" y="496"/>
                </a:cubicBezTo>
                <a:cubicBezTo>
                  <a:pt x="64" y="493"/>
                  <a:pt x="62" y="488"/>
                  <a:pt x="60" y="487"/>
                </a:cubicBezTo>
                <a:cubicBezTo>
                  <a:pt x="57" y="485"/>
                  <a:pt x="51" y="488"/>
                  <a:pt x="48" y="487"/>
                </a:cubicBezTo>
                <a:cubicBezTo>
                  <a:pt x="46" y="487"/>
                  <a:pt x="43" y="485"/>
                  <a:pt x="42" y="484"/>
                </a:cubicBezTo>
                <a:cubicBezTo>
                  <a:pt x="40" y="482"/>
                  <a:pt x="38" y="478"/>
                  <a:pt x="38" y="475"/>
                </a:cubicBezTo>
                <a:cubicBezTo>
                  <a:pt x="38" y="473"/>
                  <a:pt x="41" y="469"/>
                  <a:pt x="41" y="467"/>
                </a:cubicBezTo>
                <a:cubicBezTo>
                  <a:pt x="41" y="464"/>
                  <a:pt x="40" y="458"/>
                  <a:pt x="38" y="455"/>
                </a:cubicBezTo>
                <a:cubicBezTo>
                  <a:pt x="36" y="453"/>
                  <a:pt x="30" y="451"/>
                  <a:pt x="27" y="449"/>
                </a:cubicBezTo>
                <a:cubicBezTo>
                  <a:pt x="26" y="447"/>
                  <a:pt x="23" y="443"/>
                  <a:pt x="21" y="442"/>
                </a:cubicBezTo>
                <a:cubicBezTo>
                  <a:pt x="20" y="440"/>
                  <a:pt x="17" y="436"/>
                  <a:pt x="15" y="435"/>
                </a:cubicBezTo>
                <a:cubicBezTo>
                  <a:pt x="14" y="435"/>
                  <a:pt x="10" y="436"/>
                  <a:pt x="8" y="435"/>
                </a:cubicBezTo>
                <a:cubicBezTo>
                  <a:pt x="6" y="435"/>
                  <a:pt x="3" y="434"/>
                  <a:pt x="0" y="433"/>
                </a:cubicBezTo>
                <a:cubicBezTo>
                  <a:pt x="1" y="431"/>
                  <a:pt x="1" y="429"/>
                  <a:pt x="2" y="428"/>
                </a:cubicBezTo>
                <a:cubicBezTo>
                  <a:pt x="3" y="426"/>
                  <a:pt x="4" y="424"/>
                  <a:pt x="5" y="422"/>
                </a:cubicBezTo>
                <a:cubicBezTo>
                  <a:pt x="5" y="420"/>
                  <a:pt x="3" y="415"/>
                  <a:pt x="4" y="413"/>
                </a:cubicBezTo>
                <a:cubicBezTo>
                  <a:pt x="4" y="411"/>
                  <a:pt x="8" y="408"/>
                  <a:pt x="8" y="408"/>
                </a:cubicBezTo>
                <a:cubicBezTo>
                  <a:pt x="8" y="407"/>
                  <a:pt x="5" y="401"/>
                  <a:pt x="6" y="398"/>
                </a:cubicBezTo>
                <a:cubicBezTo>
                  <a:pt x="6" y="397"/>
                  <a:pt x="8" y="396"/>
                  <a:pt x="9" y="395"/>
                </a:cubicBezTo>
                <a:cubicBezTo>
                  <a:pt x="10" y="395"/>
                  <a:pt x="12" y="396"/>
                  <a:pt x="13" y="395"/>
                </a:cubicBezTo>
                <a:cubicBezTo>
                  <a:pt x="15" y="394"/>
                  <a:pt x="16" y="390"/>
                  <a:pt x="16" y="389"/>
                </a:cubicBezTo>
                <a:cubicBezTo>
                  <a:pt x="16" y="387"/>
                  <a:pt x="14" y="385"/>
                  <a:pt x="15" y="384"/>
                </a:cubicBezTo>
                <a:cubicBezTo>
                  <a:pt x="16" y="383"/>
                  <a:pt x="19" y="383"/>
                  <a:pt x="19" y="382"/>
                </a:cubicBezTo>
                <a:cubicBezTo>
                  <a:pt x="19" y="382"/>
                  <a:pt x="21" y="374"/>
                  <a:pt x="20" y="372"/>
                </a:cubicBezTo>
                <a:cubicBezTo>
                  <a:pt x="19" y="371"/>
                  <a:pt x="17" y="370"/>
                  <a:pt x="17" y="369"/>
                </a:cubicBezTo>
                <a:cubicBezTo>
                  <a:pt x="16" y="368"/>
                  <a:pt x="14" y="366"/>
                  <a:pt x="14" y="364"/>
                </a:cubicBezTo>
                <a:cubicBezTo>
                  <a:pt x="13" y="362"/>
                  <a:pt x="14" y="357"/>
                  <a:pt x="14" y="355"/>
                </a:cubicBezTo>
                <a:cubicBezTo>
                  <a:pt x="13" y="353"/>
                  <a:pt x="12" y="348"/>
                  <a:pt x="11" y="347"/>
                </a:cubicBezTo>
                <a:cubicBezTo>
                  <a:pt x="10" y="345"/>
                  <a:pt x="6" y="345"/>
                  <a:pt x="5" y="344"/>
                </a:cubicBezTo>
                <a:cubicBezTo>
                  <a:pt x="4" y="342"/>
                  <a:pt x="4" y="339"/>
                  <a:pt x="4" y="338"/>
                </a:cubicBezTo>
                <a:cubicBezTo>
                  <a:pt x="4" y="336"/>
                  <a:pt x="7" y="332"/>
                  <a:pt x="9" y="330"/>
                </a:cubicBezTo>
                <a:cubicBezTo>
                  <a:pt x="10" y="329"/>
                  <a:pt x="15" y="329"/>
                  <a:pt x="16" y="327"/>
                </a:cubicBezTo>
                <a:cubicBezTo>
                  <a:pt x="16" y="326"/>
                  <a:pt x="16" y="324"/>
                  <a:pt x="16" y="322"/>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9" name="Freeform 27"/>
          <p:cNvSpPr>
            <a:spLocks/>
          </p:cNvSpPr>
          <p:nvPr/>
        </p:nvSpPr>
        <p:spPr bwMode="auto">
          <a:xfrm>
            <a:off x="10500216" y="2269716"/>
            <a:ext cx="450929" cy="910613"/>
          </a:xfrm>
          <a:custGeom>
            <a:avLst/>
            <a:gdLst/>
            <a:ahLst/>
            <a:cxnLst>
              <a:cxn ang="0">
                <a:pos x="191" y="24"/>
              </a:cxn>
              <a:cxn ang="0">
                <a:pos x="179" y="41"/>
              </a:cxn>
              <a:cxn ang="0">
                <a:pos x="166" y="61"/>
              </a:cxn>
              <a:cxn ang="0">
                <a:pos x="154" y="79"/>
              </a:cxn>
              <a:cxn ang="0">
                <a:pos x="142" y="94"/>
              </a:cxn>
              <a:cxn ang="0">
                <a:pos x="134" y="126"/>
              </a:cxn>
              <a:cxn ang="0">
                <a:pos x="125" y="156"/>
              </a:cxn>
              <a:cxn ang="0">
                <a:pos x="117" y="183"/>
              </a:cxn>
              <a:cxn ang="0">
                <a:pos x="108" y="209"/>
              </a:cxn>
              <a:cxn ang="0">
                <a:pos x="104" y="240"/>
              </a:cxn>
              <a:cxn ang="0">
                <a:pos x="110" y="268"/>
              </a:cxn>
              <a:cxn ang="0">
                <a:pos x="103" y="298"/>
              </a:cxn>
              <a:cxn ang="0">
                <a:pos x="99" y="324"/>
              </a:cxn>
              <a:cxn ang="0">
                <a:pos x="110" y="350"/>
              </a:cxn>
              <a:cxn ang="0">
                <a:pos x="103" y="373"/>
              </a:cxn>
              <a:cxn ang="0">
                <a:pos x="88" y="382"/>
              </a:cxn>
              <a:cxn ang="0">
                <a:pos x="63" y="393"/>
              </a:cxn>
              <a:cxn ang="0">
                <a:pos x="46" y="377"/>
              </a:cxn>
              <a:cxn ang="0">
                <a:pos x="39" y="355"/>
              </a:cxn>
              <a:cxn ang="0">
                <a:pos x="30" y="327"/>
              </a:cxn>
              <a:cxn ang="0">
                <a:pos x="9" y="318"/>
              </a:cxn>
              <a:cxn ang="0">
                <a:pos x="1" y="303"/>
              </a:cxn>
              <a:cxn ang="0">
                <a:pos x="4" y="290"/>
              </a:cxn>
              <a:cxn ang="0">
                <a:pos x="10" y="276"/>
              </a:cxn>
              <a:cxn ang="0">
                <a:pos x="19" y="255"/>
              </a:cxn>
              <a:cxn ang="0">
                <a:pos x="29" y="237"/>
              </a:cxn>
              <a:cxn ang="0">
                <a:pos x="30" y="216"/>
              </a:cxn>
              <a:cxn ang="0">
                <a:pos x="41" y="198"/>
              </a:cxn>
              <a:cxn ang="0">
                <a:pos x="41" y="179"/>
              </a:cxn>
              <a:cxn ang="0">
                <a:pos x="26" y="168"/>
              </a:cxn>
              <a:cxn ang="0">
                <a:pos x="30" y="148"/>
              </a:cxn>
              <a:cxn ang="0">
                <a:pos x="41" y="132"/>
              </a:cxn>
              <a:cxn ang="0">
                <a:pos x="53" y="119"/>
              </a:cxn>
              <a:cxn ang="0">
                <a:pos x="53" y="98"/>
              </a:cxn>
              <a:cxn ang="0">
                <a:pos x="48" y="77"/>
              </a:cxn>
              <a:cxn ang="0">
                <a:pos x="40" y="60"/>
              </a:cxn>
              <a:cxn ang="0">
                <a:pos x="30" y="70"/>
              </a:cxn>
              <a:cxn ang="0">
                <a:pos x="22" y="57"/>
              </a:cxn>
              <a:cxn ang="0">
                <a:pos x="5" y="43"/>
              </a:cxn>
              <a:cxn ang="0">
                <a:pos x="12" y="20"/>
              </a:cxn>
              <a:cxn ang="0">
                <a:pos x="21" y="5"/>
              </a:cxn>
              <a:cxn ang="0">
                <a:pos x="25" y="20"/>
              </a:cxn>
              <a:cxn ang="0">
                <a:pos x="42" y="23"/>
              </a:cxn>
              <a:cxn ang="0">
                <a:pos x="59" y="33"/>
              </a:cxn>
              <a:cxn ang="0">
                <a:pos x="80" y="30"/>
              </a:cxn>
              <a:cxn ang="0">
                <a:pos x="100" y="27"/>
              </a:cxn>
              <a:cxn ang="0">
                <a:pos x="105" y="11"/>
              </a:cxn>
              <a:cxn ang="0">
                <a:pos x="119" y="6"/>
              </a:cxn>
              <a:cxn ang="0">
                <a:pos x="133" y="6"/>
              </a:cxn>
              <a:cxn ang="0">
                <a:pos x="161" y="7"/>
              </a:cxn>
              <a:cxn ang="0">
                <a:pos x="188" y="13"/>
              </a:cxn>
            </a:cxnLst>
            <a:rect l="0" t="0" r="r" b="b"/>
            <a:pathLst>
              <a:path w="195" h="394">
                <a:moveTo>
                  <a:pt x="193" y="14"/>
                </a:moveTo>
                <a:cubicBezTo>
                  <a:pt x="194" y="15"/>
                  <a:pt x="195" y="17"/>
                  <a:pt x="195" y="19"/>
                </a:cubicBezTo>
                <a:cubicBezTo>
                  <a:pt x="195" y="21"/>
                  <a:pt x="192" y="23"/>
                  <a:pt x="191" y="24"/>
                </a:cubicBezTo>
                <a:cubicBezTo>
                  <a:pt x="190" y="25"/>
                  <a:pt x="187" y="26"/>
                  <a:pt x="186" y="27"/>
                </a:cubicBezTo>
                <a:cubicBezTo>
                  <a:pt x="184" y="29"/>
                  <a:pt x="185" y="33"/>
                  <a:pt x="184" y="35"/>
                </a:cubicBezTo>
                <a:cubicBezTo>
                  <a:pt x="183" y="37"/>
                  <a:pt x="180" y="39"/>
                  <a:pt x="179" y="41"/>
                </a:cubicBezTo>
                <a:cubicBezTo>
                  <a:pt x="179" y="43"/>
                  <a:pt x="179" y="47"/>
                  <a:pt x="179" y="49"/>
                </a:cubicBezTo>
                <a:cubicBezTo>
                  <a:pt x="179" y="51"/>
                  <a:pt x="178" y="56"/>
                  <a:pt x="176" y="58"/>
                </a:cubicBezTo>
                <a:cubicBezTo>
                  <a:pt x="174" y="60"/>
                  <a:pt x="168" y="59"/>
                  <a:pt x="166" y="61"/>
                </a:cubicBezTo>
                <a:cubicBezTo>
                  <a:pt x="165" y="62"/>
                  <a:pt x="166" y="65"/>
                  <a:pt x="165" y="67"/>
                </a:cubicBezTo>
                <a:cubicBezTo>
                  <a:pt x="163" y="69"/>
                  <a:pt x="155" y="69"/>
                  <a:pt x="154" y="71"/>
                </a:cubicBezTo>
                <a:cubicBezTo>
                  <a:pt x="153" y="73"/>
                  <a:pt x="154" y="77"/>
                  <a:pt x="154" y="79"/>
                </a:cubicBezTo>
                <a:cubicBezTo>
                  <a:pt x="153" y="81"/>
                  <a:pt x="152" y="85"/>
                  <a:pt x="151" y="86"/>
                </a:cubicBezTo>
                <a:cubicBezTo>
                  <a:pt x="150" y="87"/>
                  <a:pt x="148" y="87"/>
                  <a:pt x="147" y="88"/>
                </a:cubicBezTo>
                <a:cubicBezTo>
                  <a:pt x="145" y="89"/>
                  <a:pt x="142" y="93"/>
                  <a:pt x="142" y="94"/>
                </a:cubicBezTo>
                <a:cubicBezTo>
                  <a:pt x="142" y="94"/>
                  <a:pt x="139" y="97"/>
                  <a:pt x="138" y="99"/>
                </a:cubicBezTo>
                <a:cubicBezTo>
                  <a:pt x="137" y="102"/>
                  <a:pt x="135" y="109"/>
                  <a:pt x="134" y="113"/>
                </a:cubicBezTo>
                <a:cubicBezTo>
                  <a:pt x="134" y="116"/>
                  <a:pt x="135" y="123"/>
                  <a:pt x="134" y="126"/>
                </a:cubicBezTo>
                <a:cubicBezTo>
                  <a:pt x="134" y="129"/>
                  <a:pt x="130" y="132"/>
                  <a:pt x="130" y="134"/>
                </a:cubicBezTo>
                <a:cubicBezTo>
                  <a:pt x="129" y="136"/>
                  <a:pt x="130" y="141"/>
                  <a:pt x="130" y="143"/>
                </a:cubicBezTo>
                <a:cubicBezTo>
                  <a:pt x="129" y="147"/>
                  <a:pt x="125" y="152"/>
                  <a:pt x="125" y="156"/>
                </a:cubicBezTo>
                <a:cubicBezTo>
                  <a:pt x="124" y="159"/>
                  <a:pt x="127" y="164"/>
                  <a:pt x="127" y="166"/>
                </a:cubicBezTo>
                <a:cubicBezTo>
                  <a:pt x="127" y="169"/>
                  <a:pt x="125" y="176"/>
                  <a:pt x="123" y="178"/>
                </a:cubicBezTo>
                <a:cubicBezTo>
                  <a:pt x="122" y="180"/>
                  <a:pt x="118" y="182"/>
                  <a:pt x="117" y="183"/>
                </a:cubicBezTo>
                <a:cubicBezTo>
                  <a:pt x="116" y="185"/>
                  <a:pt x="118" y="190"/>
                  <a:pt x="117" y="192"/>
                </a:cubicBezTo>
                <a:cubicBezTo>
                  <a:pt x="117" y="194"/>
                  <a:pt x="115" y="199"/>
                  <a:pt x="114" y="201"/>
                </a:cubicBezTo>
                <a:cubicBezTo>
                  <a:pt x="113" y="204"/>
                  <a:pt x="109" y="207"/>
                  <a:pt x="108" y="209"/>
                </a:cubicBezTo>
                <a:cubicBezTo>
                  <a:pt x="107" y="212"/>
                  <a:pt x="109" y="218"/>
                  <a:pt x="108" y="221"/>
                </a:cubicBezTo>
                <a:cubicBezTo>
                  <a:pt x="108" y="223"/>
                  <a:pt x="105" y="227"/>
                  <a:pt x="105" y="229"/>
                </a:cubicBezTo>
                <a:cubicBezTo>
                  <a:pt x="104" y="232"/>
                  <a:pt x="103" y="237"/>
                  <a:pt x="104" y="240"/>
                </a:cubicBezTo>
                <a:cubicBezTo>
                  <a:pt x="105" y="243"/>
                  <a:pt x="111" y="248"/>
                  <a:pt x="112" y="252"/>
                </a:cubicBezTo>
                <a:cubicBezTo>
                  <a:pt x="113" y="253"/>
                  <a:pt x="113" y="257"/>
                  <a:pt x="112" y="259"/>
                </a:cubicBezTo>
                <a:cubicBezTo>
                  <a:pt x="112" y="261"/>
                  <a:pt x="111" y="266"/>
                  <a:pt x="110" y="268"/>
                </a:cubicBezTo>
                <a:cubicBezTo>
                  <a:pt x="110" y="271"/>
                  <a:pt x="109" y="278"/>
                  <a:pt x="108" y="281"/>
                </a:cubicBezTo>
                <a:cubicBezTo>
                  <a:pt x="107" y="282"/>
                  <a:pt x="104" y="284"/>
                  <a:pt x="103" y="285"/>
                </a:cubicBezTo>
                <a:cubicBezTo>
                  <a:pt x="102" y="288"/>
                  <a:pt x="104" y="295"/>
                  <a:pt x="103" y="298"/>
                </a:cubicBezTo>
                <a:cubicBezTo>
                  <a:pt x="103" y="300"/>
                  <a:pt x="102" y="303"/>
                  <a:pt x="102" y="305"/>
                </a:cubicBezTo>
                <a:cubicBezTo>
                  <a:pt x="102" y="308"/>
                  <a:pt x="106" y="313"/>
                  <a:pt x="106" y="315"/>
                </a:cubicBezTo>
                <a:cubicBezTo>
                  <a:pt x="105" y="318"/>
                  <a:pt x="100" y="321"/>
                  <a:pt x="99" y="324"/>
                </a:cubicBezTo>
                <a:cubicBezTo>
                  <a:pt x="98" y="326"/>
                  <a:pt x="98" y="330"/>
                  <a:pt x="99" y="332"/>
                </a:cubicBezTo>
                <a:cubicBezTo>
                  <a:pt x="101" y="335"/>
                  <a:pt x="109" y="337"/>
                  <a:pt x="110" y="341"/>
                </a:cubicBezTo>
                <a:cubicBezTo>
                  <a:pt x="111" y="343"/>
                  <a:pt x="111" y="348"/>
                  <a:pt x="110" y="350"/>
                </a:cubicBezTo>
                <a:cubicBezTo>
                  <a:pt x="110" y="352"/>
                  <a:pt x="106" y="353"/>
                  <a:pt x="105" y="354"/>
                </a:cubicBezTo>
                <a:cubicBezTo>
                  <a:pt x="105" y="355"/>
                  <a:pt x="105" y="359"/>
                  <a:pt x="105" y="361"/>
                </a:cubicBezTo>
                <a:cubicBezTo>
                  <a:pt x="105" y="364"/>
                  <a:pt x="106" y="372"/>
                  <a:pt x="103" y="373"/>
                </a:cubicBezTo>
                <a:cubicBezTo>
                  <a:pt x="101" y="375"/>
                  <a:pt x="97" y="372"/>
                  <a:pt x="94" y="372"/>
                </a:cubicBezTo>
                <a:cubicBezTo>
                  <a:pt x="92" y="373"/>
                  <a:pt x="87" y="374"/>
                  <a:pt x="86" y="376"/>
                </a:cubicBezTo>
                <a:cubicBezTo>
                  <a:pt x="85" y="378"/>
                  <a:pt x="89" y="380"/>
                  <a:pt x="88" y="382"/>
                </a:cubicBezTo>
                <a:cubicBezTo>
                  <a:pt x="88" y="384"/>
                  <a:pt x="85" y="387"/>
                  <a:pt x="84" y="388"/>
                </a:cubicBezTo>
                <a:cubicBezTo>
                  <a:pt x="81" y="389"/>
                  <a:pt x="75" y="387"/>
                  <a:pt x="72" y="388"/>
                </a:cubicBezTo>
                <a:cubicBezTo>
                  <a:pt x="70" y="388"/>
                  <a:pt x="66" y="393"/>
                  <a:pt x="63" y="393"/>
                </a:cubicBezTo>
                <a:cubicBezTo>
                  <a:pt x="61" y="394"/>
                  <a:pt x="57" y="392"/>
                  <a:pt x="56" y="390"/>
                </a:cubicBezTo>
                <a:cubicBezTo>
                  <a:pt x="54" y="388"/>
                  <a:pt x="55" y="381"/>
                  <a:pt x="53" y="379"/>
                </a:cubicBezTo>
                <a:cubicBezTo>
                  <a:pt x="52" y="378"/>
                  <a:pt x="46" y="377"/>
                  <a:pt x="46" y="377"/>
                </a:cubicBezTo>
                <a:cubicBezTo>
                  <a:pt x="46" y="377"/>
                  <a:pt x="46" y="369"/>
                  <a:pt x="46" y="367"/>
                </a:cubicBezTo>
                <a:cubicBezTo>
                  <a:pt x="46" y="365"/>
                  <a:pt x="44" y="360"/>
                  <a:pt x="43" y="359"/>
                </a:cubicBezTo>
                <a:cubicBezTo>
                  <a:pt x="42" y="358"/>
                  <a:pt x="40" y="356"/>
                  <a:pt x="39" y="355"/>
                </a:cubicBezTo>
                <a:cubicBezTo>
                  <a:pt x="38" y="354"/>
                  <a:pt x="36" y="350"/>
                  <a:pt x="35" y="349"/>
                </a:cubicBezTo>
                <a:cubicBezTo>
                  <a:pt x="34" y="346"/>
                  <a:pt x="30" y="342"/>
                  <a:pt x="30" y="339"/>
                </a:cubicBezTo>
                <a:cubicBezTo>
                  <a:pt x="29" y="336"/>
                  <a:pt x="30" y="330"/>
                  <a:pt x="30" y="327"/>
                </a:cubicBezTo>
                <a:cubicBezTo>
                  <a:pt x="29" y="325"/>
                  <a:pt x="27" y="323"/>
                  <a:pt x="26" y="322"/>
                </a:cubicBezTo>
                <a:cubicBezTo>
                  <a:pt x="24" y="320"/>
                  <a:pt x="21" y="318"/>
                  <a:pt x="19" y="318"/>
                </a:cubicBezTo>
                <a:cubicBezTo>
                  <a:pt x="17" y="317"/>
                  <a:pt x="11" y="319"/>
                  <a:pt x="9" y="318"/>
                </a:cubicBezTo>
                <a:cubicBezTo>
                  <a:pt x="6" y="317"/>
                  <a:pt x="5" y="310"/>
                  <a:pt x="3" y="308"/>
                </a:cubicBezTo>
                <a:cubicBezTo>
                  <a:pt x="2" y="308"/>
                  <a:pt x="0" y="307"/>
                  <a:pt x="0" y="307"/>
                </a:cubicBezTo>
                <a:cubicBezTo>
                  <a:pt x="0" y="307"/>
                  <a:pt x="0" y="304"/>
                  <a:pt x="1" y="303"/>
                </a:cubicBezTo>
                <a:cubicBezTo>
                  <a:pt x="2" y="302"/>
                  <a:pt x="6" y="302"/>
                  <a:pt x="7" y="301"/>
                </a:cubicBezTo>
                <a:cubicBezTo>
                  <a:pt x="8" y="300"/>
                  <a:pt x="8" y="297"/>
                  <a:pt x="7" y="297"/>
                </a:cubicBezTo>
                <a:cubicBezTo>
                  <a:pt x="7" y="295"/>
                  <a:pt x="4" y="292"/>
                  <a:pt x="4" y="290"/>
                </a:cubicBezTo>
                <a:cubicBezTo>
                  <a:pt x="3" y="289"/>
                  <a:pt x="5" y="286"/>
                  <a:pt x="6" y="284"/>
                </a:cubicBezTo>
                <a:cubicBezTo>
                  <a:pt x="7" y="284"/>
                  <a:pt x="8" y="283"/>
                  <a:pt x="8" y="282"/>
                </a:cubicBezTo>
                <a:cubicBezTo>
                  <a:pt x="9" y="281"/>
                  <a:pt x="10" y="278"/>
                  <a:pt x="10" y="276"/>
                </a:cubicBezTo>
                <a:cubicBezTo>
                  <a:pt x="10" y="274"/>
                  <a:pt x="9" y="270"/>
                  <a:pt x="10" y="268"/>
                </a:cubicBezTo>
                <a:cubicBezTo>
                  <a:pt x="11" y="267"/>
                  <a:pt x="14" y="265"/>
                  <a:pt x="15" y="264"/>
                </a:cubicBezTo>
                <a:cubicBezTo>
                  <a:pt x="16" y="262"/>
                  <a:pt x="18" y="257"/>
                  <a:pt x="19" y="255"/>
                </a:cubicBezTo>
                <a:cubicBezTo>
                  <a:pt x="20" y="253"/>
                  <a:pt x="22" y="249"/>
                  <a:pt x="22" y="247"/>
                </a:cubicBezTo>
                <a:cubicBezTo>
                  <a:pt x="23" y="246"/>
                  <a:pt x="23" y="242"/>
                  <a:pt x="24" y="240"/>
                </a:cubicBezTo>
                <a:cubicBezTo>
                  <a:pt x="25" y="239"/>
                  <a:pt x="28" y="238"/>
                  <a:pt x="29" y="237"/>
                </a:cubicBezTo>
                <a:cubicBezTo>
                  <a:pt x="29" y="236"/>
                  <a:pt x="30" y="233"/>
                  <a:pt x="30" y="232"/>
                </a:cubicBezTo>
                <a:cubicBezTo>
                  <a:pt x="30" y="230"/>
                  <a:pt x="27" y="226"/>
                  <a:pt x="27" y="224"/>
                </a:cubicBezTo>
                <a:cubicBezTo>
                  <a:pt x="27" y="221"/>
                  <a:pt x="29" y="217"/>
                  <a:pt x="30" y="216"/>
                </a:cubicBezTo>
                <a:cubicBezTo>
                  <a:pt x="31" y="214"/>
                  <a:pt x="33" y="213"/>
                  <a:pt x="34" y="211"/>
                </a:cubicBezTo>
                <a:cubicBezTo>
                  <a:pt x="36" y="209"/>
                  <a:pt x="37" y="204"/>
                  <a:pt x="38" y="201"/>
                </a:cubicBezTo>
                <a:cubicBezTo>
                  <a:pt x="38" y="200"/>
                  <a:pt x="40" y="199"/>
                  <a:pt x="41" y="198"/>
                </a:cubicBezTo>
                <a:cubicBezTo>
                  <a:pt x="42" y="196"/>
                  <a:pt x="43" y="194"/>
                  <a:pt x="44" y="192"/>
                </a:cubicBezTo>
                <a:cubicBezTo>
                  <a:pt x="44" y="190"/>
                  <a:pt x="44" y="186"/>
                  <a:pt x="44" y="184"/>
                </a:cubicBezTo>
                <a:cubicBezTo>
                  <a:pt x="43" y="183"/>
                  <a:pt x="42" y="180"/>
                  <a:pt x="41" y="179"/>
                </a:cubicBezTo>
                <a:cubicBezTo>
                  <a:pt x="39" y="179"/>
                  <a:pt x="36" y="180"/>
                  <a:pt x="34" y="179"/>
                </a:cubicBezTo>
                <a:cubicBezTo>
                  <a:pt x="33" y="179"/>
                  <a:pt x="29" y="178"/>
                  <a:pt x="28" y="176"/>
                </a:cubicBezTo>
                <a:cubicBezTo>
                  <a:pt x="27" y="175"/>
                  <a:pt x="26" y="170"/>
                  <a:pt x="26" y="168"/>
                </a:cubicBezTo>
                <a:cubicBezTo>
                  <a:pt x="26" y="166"/>
                  <a:pt x="26" y="161"/>
                  <a:pt x="26" y="159"/>
                </a:cubicBezTo>
                <a:cubicBezTo>
                  <a:pt x="26" y="156"/>
                  <a:pt x="25" y="151"/>
                  <a:pt x="26" y="149"/>
                </a:cubicBezTo>
                <a:cubicBezTo>
                  <a:pt x="27" y="149"/>
                  <a:pt x="29" y="149"/>
                  <a:pt x="30" y="148"/>
                </a:cubicBezTo>
                <a:cubicBezTo>
                  <a:pt x="31" y="147"/>
                  <a:pt x="31" y="143"/>
                  <a:pt x="31" y="142"/>
                </a:cubicBezTo>
                <a:cubicBezTo>
                  <a:pt x="32" y="140"/>
                  <a:pt x="34" y="137"/>
                  <a:pt x="35" y="136"/>
                </a:cubicBezTo>
                <a:cubicBezTo>
                  <a:pt x="37" y="135"/>
                  <a:pt x="40" y="133"/>
                  <a:pt x="41" y="132"/>
                </a:cubicBezTo>
                <a:cubicBezTo>
                  <a:pt x="42" y="130"/>
                  <a:pt x="42" y="124"/>
                  <a:pt x="44" y="123"/>
                </a:cubicBezTo>
                <a:cubicBezTo>
                  <a:pt x="45" y="122"/>
                  <a:pt x="46" y="123"/>
                  <a:pt x="47" y="123"/>
                </a:cubicBezTo>
                <a:cubicBezTo>
                  <a:pt x="49" y="122"/>
                  <a:pt x="52" y="120"/>
                  <a:pt x="53" y="119"/>
                </a:cubicBezTo>
                <a:cubicBezTo>
                  <a:pt x="54" y="117"/>
                  <a:pt x="55" y="113"/>
                  <a:pt x="55" y="110"/>
                </a:cubicBezTo>
                <a:cubicBezTo>
                  <a:pt x="54" y="110"/>
                  <a:pt x="53" y="108"/>
                  <a:pt x="53" y="107"/>
                </a:cubicBezTo>
                <a:cubicBezTo>
                  <a:pt x="52" y="105"/>
                  <a:pt x="53" y="101"/>
                  <a:pt x="53" y="98"/>
                </a:cubicBezTo>
                <a:cubicBezTo>
                  <a:pt x="53" y="97"/>
                  <a:pt x="54" y="94"/>
                  <a:pt x="53" y="92"/>
                </a:cubicBezTo>
                <a:cubicBezTo>
                  <a:pt x="52" y="90"/>
                  <a:pt x="48" y="88"/>
                  <a:pt x="48" y="86"/>
                </a:cubicBezTo>
                <a:cubicBezTo>
                  <a:pt x="47" y="84"/>
                  <a:pt x="47" y="79"/>
                  <a:pt x="48" y="77"/>
                </a:cubicBezTo>
                <a:cubicBezTo>
                  <a:pt x="48" y="75"/>
                  <a:pt x="50" y="71"/>
                  <a:pt x="50" y="69"/>
                </a:cubicBezTo>
                <a:cubicBezTo>
                  <a:pt x="50" y="67"/>
                  <a:pt x="47" y="63"/>
                  <a:pt x="46" y="62"/>
                </a:cubicBezTo>
                <a:cubicBezTo>
                  <a:pt x="45" y="61"/>
                  <a:pt x="42" y="60"/>
                  <a:pt x="40" y="60"/>
                </a:cubicBezTo>
                <a:cubicBezTo>
                  <a:pt x="39" y="60"/>
                  <a:pt x="39" y="62"/>
                  <a:pt x="38" y="63"/>
                </a:cubicBezTo>
                <a:cubicBezTo>
                  <a:pt x="37" y="65"/>
                  <a:pt x="37" y="69"/>
                  <a:pt x="36" y="70"/>
                </a:cubicBezTo>
                <a:cubicBezTo>
                  <a:pt x="34" y="71"/>
                  <a:pt x="31" y="71"/>
                  <a:pt x="30" y="70"/>
                </a:cubicBezTo>
                <a:cubicBezTo>
                  <a:pt x="27" y="70"/>
                  <a:pt x="23" y="67"/>
                  <a:pt x="22" y="66"/>
                </a:cubicBezTo>
                <a:cubicBezTo>
                  <a:pt x="21" y="65"/>
                  <a:pt x="18" y="64"/>
                  <a:pt x="18" y="63"/>
                </a:cubicBezTo>
                <a:cubicBezTo>
                  <a:pt x="18" y="62"/>
                  <a:pt x="23" y="59"/>
                  <a:pt x="22" y="57"/>
                </a:cubicBezTo>
                <a:cubicBezTo>
                  <a:pt x="22" y="55"/>
                  <a:pt x="16" y="51"/>
                  <a:pt x="14" y="51"/>
                </a:cubicBezTo>
                <a:cubicBezTo>
                  <a:pt x="12" y="50"/>
                  <a:pt x="9" y="51"/>
                  <a:pt x="8" y="51"/>
                </a:cubicBezTo>
                <a:cubicBezTo>
                  <a:pt x="6" y="49"/>
                  <a:pt x="5" y="45"/>
                  <a:pt x="5" y="43"/>
                </a:cubicBezTo>
                <a:cubicBezTo>
                  <a:pt x="5" y="40"/>
                  <a:pt x="4" y="34"/>
                  <a:pt x="5" y="31"/>
                </a:cubicBezTo>
                <a:cubicBezTo>
                  <a:pt x="6" y="30"/>
                  <a:pt x="10" y="29"/>
                  <a:pt x="11" y="27"/>
                </a:cubicBezTo>
                <a:cubicBezTo>
                  <a:pt x="12" y="26"/>
                  <a:pt x="11" y="22"/>
                  <a:pt x="12" y="20"/>
                </a:cubicBezTo>
                <a:cubicBezTo>
                  <a:pt x="12" y="19"/>
                  <a:pt x="15" y="18"/>
                  <a:pt x="15" y="17"/>
                </a:cubicBezTo>
                <a:cubicBezTo>
                  <a:pt x="16" y="15"/>
                  <a:pt x="14" y="11"/>
                  <a:pt x="15" y="9"/>
                </a:cubicBezTo>
                <a:cubicBezTo>
                  <a:pt x="16" y="8"/>
                  <a:pt x="19" y="5"/>
                  <a:pt x="21" y="5"/>
                </a:cubicBezTo>
                <a:cubicBezTo>
                  <a:pt x="22" y="5"/>
                  <a:pt x="24" y="7"/>
                  <a:pt x="25" y="8"/>
                </a:cubicBezTo>
                <a:cubicBezTo>
                  <a:pt x="26" y="9"/>
                  <a:pt x="25" y="12"/>
                  <a:pt x="25" y="13"/>
                </a:cubicBezTo>
                <a:cubicBezTo>
                  <a:pt x="25" y="15"/>
                  <a:pt x="24" y="18"/>
                  <a:pt x="25" y="20"/>
                </a:cubicBezTo>
                <a:cubicBezTo>
                  <a:pt x="26" y="21"/>
                  <a:pt x="29" y="20"/>
                  <a:pt x="31" y="20"/>
                </a:cubicBezTo>
                <a:cubicBezTo>
                  <a:pt x="32" y="21"/>
                  <a:pt x="36" y="20"/>
                  <a:pt x="37" y="21"/>
                </a:cubicBezTo>
                <a:cubicBezTo>
                  <a:pt x="38" y="21"/>
                  <a:pt x="41" y="22"/>
                  <a:pt x="42" y="23"/>
                </a:cubicBezTo>
                <a:cubicBezTo>
                  <a:pt x="44" y="24"/>
                  <a:pt x="44" y="28"/>
                  <a:pt x="46" y="29"/>
                </a:cubicBezTo>
                <a:cubicBezTo>
                  <a:pt x="48" y="30"/>
                  <a:pt x="51" y="28"/>
                  <a:pt x="53" y="29"/>
                </a:cubicBezTo>
                <a:cubicBezTo>
                  <a:pt x="55" y="29"/>
                  <a:pt x="57" y="32"/>
                  <a:pt x="59" y="33"/>
                </a:cubicBezTo>
                <a:cubicBezTo>
                  <a:pt x="61" y="33"/>
                  <a:pt x="67" y="34"/>
                  <a:pt x="69" y="33"/>
                </a:cubicBezTo>
                <a:cubicBezTo>
                  <a:pt x="70" y="32"/>
                  <a:pt x="72" y="30"/>
                  <a:pt x="73" y="30"/>
                </a:cubicBezTo>
                <a:cubicBezTo>
                  <a:pt x="75" y="29"/>
                  <a:pt x="79" y="29"/>
                  <a:pt x="80" y="30"/>
                </a:cubicBezTo>
                <a:cubicBezTo>
                  <a:pt x="82" y="30"/>
                  <a:pt x="85" y="32"/>
                  <a:pt x="87" y="33"/>
                </a:cubicBezTo>
                <a:cubicBezTo>
                  <a:pt x="89" y="33"/>
                  <a:pt x="93" y="33"/>
                  <a:pt x="95" y="32"/>
                </a:cubicBezTo>
                <a:cubicBezTo>
                  <a:pt x="97" y="31"/>
                  <a:pt x="100" y="28"/>
                  <a:pt x="100" y="27"/>
                </a:cubicBezTo>
                <a:cubicBezTo>
                  <a:pt x="100" y="25"/>
                  <a:pt x="98" y="21"/>
                  <a:pt x="98" y="19"/>
                </a:cubicBezTo>
                <a:cubicBezTo>
                  <a:pt x="99" y="18"/>
                  <a:pt x="100" y="15"/>
                  <a:pt x="101" y="14"/>
                </a:cubicBezTo>
                <a:cubicBezTo>
                  <a:pt x="102" y="13"/>
                  <a:pt x="104" y="12"/>
                  <a:pt x="105" y="11"/>
                </a:cubicBezTo>
                <a:cubicBezTo>
                  <a:pt x="106" y="9"/>
                  <a:pt x="108" y="3"/>
                  <a:pt x="108" y="3"/>
                </a:cubicBezTo>
                <a:cubicBezTo>
                  <a:pt x="108" y="3"/>
                  <a:pt x="109" y="3"/>
                  <a:pt x="109" y="3"/>
                </a:cubicBezTo>
                <a:cubicBezTo>
                  <a:pt x="112" y="4"/>
                  <a:pt x="117" y="6"/>
                  <a:pt x="119" y="6"/>
                </a:cubicBezTo>
                <a:cubicBezTo>
                  <a:pt x="121" y="5"/>
                  <a:pt x="123" y="2"/>
                  <a:pt x="124" y="2"/>
                </a:cubicBezTo>
                <a:cubicBezTo>
                  <a:pt x="125" y="2"/>
                  <a:pt x="127" y="3"/>
                  <a:pt x="128" y="3"/>
                </a:cubicBezTo>
                <a:cubicBezTo>
                  <a:pt x="130" y="4"/>
                  <a:pt x="132" y="6"/>
                  <a:pt x="133" y="6"/>
                </a:cubicBezTo>
                <a:cubicBezTo>
                  <a:pt x="136" y="6"/>
                  <a:pt x="141" y="1"/>
                  <a:pt x="144" y="1"/>
                </a:cubicBezTo>
                <a:cubicBezTo>
                  <a:pt x="147" y="0"/>
                  <a:pt x="154" y="1"/>
                  <a:pt x="157" y="3"/>
                </a:cubicBezTo>
                <a:cubicBezTo>
                  <a:pt x="158" y="3"/>
                  <a:pt x="159" y="6"/>
                  <a:pt x="161" y="7"/>
                </a:cubicBezTo>
                <a:cubicBezTo>
                  <a:pt x="163" y="8"/>
                  <a:pt x="168" y="11"/>
                  <a:pt x="171" y="12"/>
                </a:cubicBezTo>
                <a:cubicBezTo>
                  <a:pt x="173" y="13"/>
                  <a:pt x="178" y="14"/>
                  <a:pt x="181" y="15"/>
                </a:cubicBezTo>
                <a:cubicBezTo>
                  <a:pt x="183" y="15"/>
                  <a:pt x="186" y="13"/>
                  <a:pt x="188" y="13"/>
                </a:cubicBezTo>
                <a:cubicBezTo>
                  <a:pt x="189" y="13"/>
                  <a:pt x="192" y="13"/>
                  <a:pt x="193" y="14"/>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0" name="Freeform 28"/>
          <p:cNvSpPr>
            <a:spLocks/>
          </p:cNvSpPr>
          <p:nvPr/>
        </p:nvSpPr>
        <p:spPr bwMode="auto">
          <a:xfrm>
            <a:off x="7744297" y="4528737"/>
            <a:ext cx="1512582" cy="1359353"/>
          </a:xfrm>
          <a:custGeom>
            <a:avLst/>
            <a:gdLst/>
            <a:ahLst/>
            <a:cxnLst>
              <a:cxn ang="0">
                <a:pos x="349" y="5"/>
              </a:cxn>
              <a:cxn ang="0">
                <a:pos x="386" y="23"/>
              </a:cxn>
              <a:cxn ang="0">
                <a:pos x="417" y="17"/>
              </a:cxn>
              <a:cxn ang="0">
                <a:pos x="424" y="49"/>
              </a:cxn>
              <a:cxn ang="0">
                <a:pos x="433" y="97"/>
              </a:cxn>
              <a:cxn ang="0">
                <a:pos x="470" y="93"/>
              </a:cxn>
              <a:cxn ang="0">
                <a:pos x="507" y="50"/>
              </a:cxn>
              <a:cxn ang="0">
                <a:pos x="551" y="52"/>
              </a:cxn>
              <a:cxn ang="0">
                <a:pos x="565" y="87"/>
              </a:cxn>
              <a:cxn ang="0">
                <a:pos x="590" y="123"/>
              </a:cxn>
              <a:cxn ang="0">
                <a:pos x="599" y="167"/>
              </a:cxn>
              <a:cxn ang="0">
                <a:pos x="616" y="205"/>
              </a:cxn>
              <a:cxn ang="0">
                <a:pos x="631" y="219"/>
              </a:cxn>
              <a:cxn ang="0">
                <a:pos x="651" y="253"/>
              </a:cxn>
              <a:cxn ang="0">
                <a:pos x="618" y="275"/>
              </a:cxn>
              <a:cxn ang="0">
                <a:pos x="585" y="294"/>
              </a:cxn>
              <a:cxn ang="0">
                <a:pos x="568" y="320"/>
              </a:cxn>
              <a:cxn ang="0">
                <a:pos x="525" y="334"/>
              </a:cxn>
              <a:cxn ang="0">
                <a:pos x="519" y="377"/>
              </a:cxn>
              <a:cxn ang="0">
                <a:pos x="471" y="385"/>
              </a:cxn>
              <a:cxn ang="0">
                <a:pos x="439" y="399"/>
              </a:cxn>
              <a:cxn ang="0">
                <a:pos x="410" y="387"/>
              </a:cxn>
              <a:cxn ang="0">
                <a:pos x="373" y="389"/>
              </a:cxn>
              <a:cxn ang="0">
                <a:pos x="352" y="427"/>
              </a:cxn>
              <a:cxn ang="0">
                <a:pos x="382" y="457"/>
              </a:cxn>
              <a:cxn ang="0">
                <a:pos x="401" y="488"/>
              </a:cxn>
              <a:cxn ang="0">
                <a:pos x="400" y="515"/>
              </a:cxn>
              <a:cxn ang="0">
                <a:pos x="382" y="527"/>
              </a:cxn>
              <a:cxn ang="0">
                <a:pos x="402" y="551"/>
              </a:cxn>
              <a:cxn ang="0">
                <a:pos x="429" y="562"/>
              </a:cxn>
              <a:cxn ang="0">
                <a:pos x="396" y="574"/>
              </a:cxn>
              <a:cxn ang="0">
                <a:pos x="374" y="584"/>
              </a:cxn>
              <a:cxn ang="0">
                <a:pos x="354" y="573"/>
              </a:cxn>
              <a:cxn ang="0">
                <a:pos x="311" y="568"/>
              </a:cxn>
              <a:cxn ang="0">
                <a:pos x="282" y="551"/>
              </a:cxn>
              <a:cxn ang="0">
                <a:pos x="243" y="536"/>
              </a:cxn>
              <a:cxn ang="0">
                <a:pos x="186" y="520"/>
              </a:cxn>
              <a:cxn ang="0">
                <a:pos x="168" y="551"/>
              </a:cxn>
              <a:cxn ang="0">
                <a:pos x="136" y="554"/>
              </a:cxn>
              <a:cxn ang="0">
                <a:pos x="110" y="555"/>
              </a:cxn>
              <a:cxn ang="0">
                <a:pos x="68" y="549"/>
              </a:cxn>
              <a:cxn ang="0">
                <a:pos x="23" y="527"/>
              </a:cxn>
              <a:cxn ang="0">
                <a:pos x="4" y="495"/>
              </a:cxn>
              <a:cxn ang="0">
                <a:pos x="23" y="459"/>
              </a:cxn>
              <a:cxn ang="0">
                <a:pos x="51" y="424"/>
              </a:cxn>
              <a:cxn ang="0">
                <a:pos x="65" y="393"/>
              </a:cxn>
              <a:cxn ang="0">
                <a:pos x="42" y="347"/>
              </a:cxn>
              <a:cxn ang="0">
                <a:pos x="25" y="314"/>
              </a:cxn>
              <a:cxn ang="0">
                <a:pos x="30" y="273"/>
              </a:cxn>
              <a:cxn ang="0">
                <a:pos x="54" y="250"/>
              </a:cxn>
              <a:cxn ang="0">
                <a:pos x="77" y="262"/>
              </a:cxn>
              <a:cxn ang="0">
                <a:pos x="94" y="245"/>
              </a:cxn>
              <a:cxn ang="0">
                <a:pos x="134" y="237"/>
              </a:cxn>
              <a:cxn ang="0">
                <a:pos x="181" y="236"/>
              </a:cxn>
              <a:cxn ang="0">
                <a:pos x="213" y="203"/>
              </a:cxn>
              <a:cxn ang="0">
                <a:pos x="216" y="176"/>
              </a:cxn>
              <a:cxn ang="0">
                <a:pos x="244" y="160"/>
              </a:cxn>
              <a:cxn ang="0">
                <a:pos x="235" y="127"/>
              </a:cxn>
              <a:cxn ang="0">
                <a:pos x="262" y="100"/>
              </a:cxn>
              <a:cxn ang="0">
                <a:pos x="286" y="78"/>
              </a:cxn>
              <a:cxn ang="0">
                <a:pos x="306" y="55"/>
              </a:cxn>
              <a:cxn ang="0">
                <a:pos x="310" y="14"/>
              </a:cxn>
            </a:cxnLst>
            <a:rect l="0" t="0" r="r" b="b"/>
            <a:pathLst>
              <a:path w="655" h="588">
                <a:moveTo>
                  <a:pt x="317" y="6"/>
                </a:moveTo>
                <a:cubicBezTo>
                  <a:pt x="318" y="6"/>
                  <a:pt x="318" y="5"/>
                  <a:pt x="319" y="5"/>
                </a:cubicBezTo>
                <a:cubicBezTo>
                  <a:pt x="321" y="4"/>
                  <a:pt x="323" y="0"/>
                  <a:pt x="326" y="0"/>
                </a:cubicBezTo>
                <a:cubicBezTo>
                  <a:pt x="328" y="0"/>
                  <a:pt x="330" y="4"/>
                  <a:pt x="332" y="5"/>
                </a:cubicBezTo>
                <a:cubicBezTo>
                  <a:pt x="334" y="5"/>
                  <a:pt x="338" y="3"/>
                  <a:pt x="341" y="3"/>
                </a:cubicBezTo>
                <a:cubicBezTo>
                  <a:pt x="343" y="3"/>
                  <a:pt x="347" y="3"/>
                  <a:pt x="349" y="5"/>
                </a:cubicBezTo>
                <a:cubicBezTo>
                  <a:pt x="350" y="6"/>
                  <a:pt x="348" y="11"/>
                  <a:pt x="349" y="13"/>
                </a:cubicBezTo>
                <a:cubicBezTo>
                  <a:pt x="350" y="15"/>
                  <a:pt x="356" y="15"/>
                  <a:pt x="358" y="17"/>
                </a:cubicBezTo>
                <a:cubicBezTo>
                  <a:pt x="360" y="18"/>
                  <a:pt x="362" y="23"/>
                  <a:pt x="364" y="25"/>
                </a:cubicBezTo>
                <a:cubicBezTo>
                  <a:pt x="365" y="26"/>
                  <a:pt x="370" y="26"/>
                  <a:pt x="372" y="27"/>
                </a:cubicBezTo>
                <a:cubicBezTo>
                  <a:pt x="373" y="27"/>
                  <a:pt x="377" y="29"/>
                  <a:pt x="379" y="29"/>
                </a:cubicBezTo>
                <a:cubicBezTo>
                  <a:pt x="381" y="29"/>
                  <a:pt x="385" y="25"/>
                  <a:pt x="386" y="23"/>
                </a:cubicBezTo>
                <a:cubicBezTo>
                  <a:pt x="387" y="23"/>
                  <a:pt x="387" y="20"/>
                  <a:pt x="388" y="20"/>
                </a:cubicBezTo>
                <a:cubicBezTo>
                  <a:pt x="389" y="19"/>
                  <a:pt x="393" y="20"/>
                  <a:pt x="394" y="20"/>
                </a:cubicBezTo>
                <a:cubicBezTo>
                  <a:pt x="396" y="20"/>
                  <a:pt x="399" y="23"/>
                  <a:pt x="401" y="23"/>
                </a:cubicBezTo>
                <a:cubicBezTo>
                  <a:pt x="402" y="23"/>
                  <a:pt x="405" y="22"/>
                  <a:pt x="406" y="21"/>
                </a:cubicBezTo>
                <a:cubicBezTo>
                  <a:pt x="407" y="20"/>
                  <a:pt x="408" y="17"/>
                  <a:pt x="409" y="17"/>
                </a:cubicBezTo>
                <a:cubicBezTo>
                  <a:pt x="411" y="16"/>
                  <a:pt x="415" y="16"/>
                  <a:pt x="417" y="17"/>
                </a:cubicBezTo>
                <a:cubicBezTo>
                  <a:pt x="418" y="17"/>
                  <a:pt x="419" y="17"/>
                  <a:pt x="421" y="18"/>
                </a:cubicBezTo>
                <a:cubicBezTo>
                  <a:pt x="421" y="19"/>
                  <a:pt x="421" y="21"/>
                  <a:pt x="421" y="23"/>
                </a:cubicBezTo>
                <a:cubicBezTo>
                  <a:pt x="421" y="25"/>
                  <a:pt x="422" y="31"/>
                  <a:pt x="421" y="33"/>
                </a:cubicBezTo>
                <a:cubicBezTo>
                  <a:pt x="421" y="34"/>
                  <a:pt x="419" y="35"/>
                  <a:pt x="418" y="36"/>
                </a:cubicBezTo>
                <a:cubicBezTo>
                  <a:pt x="418" y="37"/>
                  <a:pt x="418" y="40"/>
                  <a:pt x="418" y="42"/>
                </a:cubicBezTo>
                <a:cubicBezTo>
                  <a:pt x="419" y="44"/>
                  <a:pt x="422" y="47"/>
                  <a:pt x="424" y="49"/>
                </a:cubicBezTo>
                <a:cubicBezTo>
                  <a:pt x="426" y="51"/>
                  <a:pt x="431" y="53"/>
                  <a:pt x="433" y="55"/>
                </a:cubicBezTo>
                <a:cubicBezTo>
                  <a:pt x="434" y="58"/>
                  <a:pt x="434" y="63"/>
                  <a:pt x="433" y="66"/>
                </a:cubicBezTo>
                <a:cubicBezTo>
                  <a:pt x="432" y="67"/>
                  <a:pt x="430" y="69"/>
                  <a:pt x="429" y="70"/>
                </a:cubicBezTo>
                <a:cubicBezTo>
                  <a:pt x="428" y="72"/>
                  <a:pt x="428" y="76"/>
                  <a:pt x="429" y="78"/>
                </a:cubicBezTo>
                <a:cubicBezTo>
                  <a:pt x="429" y="81"/>
                  <a:pt x="434" y="87"/>
                  <a:pt x="434" y="91"/>
                </a:cubicBezTo>
                <a:cubicBezTo>
                  <a:pt x="434" y="92"/>
                  <a:pt x="433" y="95"/>
                  <a:pt x="433" y="97"/>
                </a:cubicBezTo>
                <a:cubicBezTo>
                  <a:pt x="434" y="99"/>
                  <a:pt x="437" y="101"/>
                  <a:pt x="439" y="102"/>
                </a:cubicBezTo>
                <a:cubicBezTo>
                  <a:pt x="440" y="102"/>
                  <a:pt x="443" y="100"/>
                  <a:pt x="445" y="99"/>
                </a:cubicBezTo>
                <a:cubicBezTo>
                  <a:pt x="446" y="98"/>
                  <a:pt x="447" y="94"/>
                  <a:pt x="449" y="93"/>
                </a:cubicBezTo>
                <a:cubicBezTo>
                  <a:pt x="451" y="92"/>
                  <a:pt x="455" y="91"/>
                  <a:pt x="457" y="92"/>
                </a:cubicBezTo>
                <a:cubicBezTo>
                  <a:pt x="459" y="92"/>
                  <a:pt x="461" y="95"/>
                  <a:pt x="462" y="96"/>
                </a:cubicBezTo>
                <a:cubicBezTo>
                  <a:pt x="464" y="96"/>
                  <a:pt x="468" y="94"/>
                  <a:pt x="470" y="93"/>
                </a:cubicBezTo>
                <a:cubicBezTo>
                  <a:pt x="472" y="93"/>
                  <a:pt x="476" y="94"/>
                  <a:pt x="478" y="93"/>
                </a:cubicBezTo>
                <a:cubicBezTo>
                  <a:pt x="480" y="93"/>
                  <a:pt x="485" y="92"/>
                  <a:pt x="487" y="90"/>
                </a:cubicBezTo>
                <a:cubicBezTo>
                  <a:pt x="489" y="88"/>
                  <a:pt x="491" y="82"/>
                  <a:pt x="493" y="80"/>
                </a:cubicBezTo>
                <a:cubicBezTo>
                  <a:pt x="495" y="78"/>
                  <a:pt x="499" y="76"/>
                  <a:pt x="500" y="74"/>
                </a:cubicBezTo>
                <a:cubicBezTo>
                  <a:pt x="502" y="71"/>
                  <a:pt x="502" y="63"/>
                  <a:pt x="503" y="59"/>
                </a:cubicBezTo>
                <a:cubicBezTo>
                  <a:pt x="504" y="57"/>
                  <a:pt x="505" y="52"/>
                  <a:pt x="507" y="50"/>
                </a:cubicBezTo>
                <a:cubicBezTo>
                  <a:pt x="508" y="47"/>
                  <a:pt x="513" y="41"/>
                  <a:pt x="516" y="38"/>
                </a:cubicBezTo>
                <a:cubicBezTo>
                  <a:pt x="518" y="35"/>
                  <a:pt x="523" y="30"/>
                  <a:pt x="526" y="29"/>
                </a:cubicBezTo>
                <a:cubicBezTo>
                  <a:pt x="529" y="28"/>
                  <a:pt x="534" y="29"/>
                  <a:pt x="536" y="30"/>
                </a:cubicBezTo>
                <a:cubicBezTo>
                  <a:pt x="537" y="31"/>
                  <a:pt x="536" y="34"/>
                  <a:pt x="536" y="34"/>
                </a:cubicBezTo>
                <a:cubicBezTo>
                  <a:pt x="538" y="37"/>
                  <a:pt x="546" y="38"/>
                  <a:pt x="548" y="41"/>
                </a:cubicBezTo>
                <a:cubicBezTo>
                  <a:pt x="550" y="43"/>
                  <a:pt x="551" y="49"/>
                  <a:pt x="551" y="52"/>
                </a:cubicBezTo>
                <a:cubicBezTo>
                  <a:pt x="552" y="54"/>
                  <a:pt x="551" y="60"/>
                  <a:pt x="552" y="61"/>
                </a:cubicBezTo>
                <a:cubicBezTo>
                  <a:pt x="554" y="62"/>
                  <a:pt x="557" y="61"/>
                  <a:pt x="559" y="61"/>
                </a:cubicBezTo>
                <a:cubicBezTo>
                  <a:pt x="560" y="62"/>
                  <a:pt x="562" y="65"/>
                  <a:pt x="562" y="66"/>
                </a:cubicBezTo>
                <a:cubicBezTo>
                  <a:pt x="563" y="68"/>
                  <a:pt x="562" y="72"/>
                  <a:pt x="562" y="73"/>
                </a:cubicBezTo>
                <a:cubicBezTo>
                  <a:pt x="562" y="76"/>
                  <a:pt x="561" y="81"/>
                  <a:pt x="562" y="83"/>
                </a:cubicBezTo>
                <a:cubicBezTo>
                  <a:pt x="562" y="84"/>
                  <a:pt x="565" y="86"/>
                  <a:pt x="565" y="87"/>
                </a:cubicBezTo>
                <a:cubicBezTo>
                  <a:pt x="567" y="89"/>
                  <a:pt x="568" y="92"/>
                  <a:pt x="569" y="93"/>
                </a:cubicBezTo>
                <a:cubicBezTo>
                  <a:pt x="570" y="94"/>
                  <a:pt x="571" y="95"/>
                  <a:pt x="572" y="96"/>
                </a:cubicBezTo>
                <a:cubicBezTo>
                  <a:pt x="574" y="97"/>
                  <a:pt x="576" y="98"/>
                  <a:pt x="577" y="99"/>
                </a:cubicBezTo>
                <a:cubicBezTo>
                  <a:pt x="579" y="101"/>
                  <a:pt x="580" y="106"/>
                  <a:pt x="581" y="108"/>
                </a:cubicBezTo>
                <a:cubicBezTo>
                  <a:pt x="582" y="110"/>
                  <a:pt x="586" y="112"/>
                  <a:pt x="587" y="114"/>
                </a:cubicBezTo>
                <a:cubicBezTo>
                  <a:pt x="589" y="116"/>
                  <a:pt x="590" y="120"/>
                  <a:pt x="590" y="123"/>
                </a:cubicBezTo>
                <a:cubicBezTo>
                  <a:pt x="590" y="125"/>
                  <a:pt x="588" y="128"/>
                  <a:pt x="588" y="129"/>
                </a:cubicBezTo>
                <a:cubicBezTo>
                  <a:pt x="588" y="132"/>
                  <a:pt x="591" y="137"/>
                  <a:pt x="592" y="139"/>
                </a:cubicBezTo>
                <a:cubicBezTo>
                  <a:pt x="594" y="141"/>
                  <a:pt x="600" y="142"/>
                  <a:pt x="602" y="144"/>
                </a:cubicBezTo>
                <a:cubicBezTo>
                  <a:pt x="603" y="146"/>
                  <a:pt x="602" y="151"/>
                  <a:pt x="602" y="153"/>
                </a:cubicBezTo>
                <a:cubicBezTo>
                  <a:pt x="601" y="155"/>
                  <a:pt x="598" y="157"/>
                  <a:pt x="598" y="159"/>
                </a:cubicBezTo>
                <a:cubicBezTo>
                  <a:pt x="597" y="161"/>
                  <a:pt x="599" y="165"/>
                  <a:pt x="599" y="167"/>
                </a:cubicBezTo>
                <a:cubicBezTo>
                  <a:pt x="599" y="170"/>
                  <a:pt x="595" y="174"/>
                  <a:pt x="594" y="177"/>
                </a:cubicBezTo>
                <a:cubicBezTo>
                  <a:pt x="594" y="179"/>
                  <a:pt x="595" y="183"/>
                  <a:pt x="596" y="185"/>
                </a:cubicBezTo>
                <a:cubicBezTo>
                  <a:pt x="597" y="187"/>
                  <a:pt x="600" y="191"/>
                  <a:pt x="602" y="192"/>
                </a:cubicBezTo>
                <a:cubicBezTo>
                  <a:pt x="604" y="193"/>
                  <a:pt x="609" y="191"/>
                  <a:pt x="611" y="192"/>
                </a:cubicBezTo>
                <a:cubicBezTo>
                  <a:pt x="613" y="193"/>
                  <a:pt x="617" y="196"/>
                  <a:pt x="618" y="199"/>
                </a:cubicBezTo>
                <a:cubicBezTo>
                  <a:pt x="618" y="200"/>
                  <a:pt x="616" y="203"/>
                  <a:pt x="616" y="205"/>
                </a:cubicBezTo>
                <a:cubicBezTo>
                  <a:pt x="617" y="206"/>
                  <a:pt x="622" y="207"/>
                  <a:pt x="624" y="207"/>
                </a:cubicBezTo>
                <a:cubicBezTo>
                  <a:pt x="625" y="207"/>
                  <a:pt x="628" y="204"/>
                  <a:pt x="630" y="204"/>
                </a:cubicBezTo>
                <a:cubicBezTo>
                  <a:pt x="631" y="204"/>
                  <a:pt x="635" y="205"/>
                  <a:pt x="636" y="206"/>
                </a:cubicBezTo>
                <a:cubicBezTo>
                  <a:pt x="636" y="207"/>
                  <a:pt x="636" y="210"/>
                  <a:pt x="636" y="211"/>
                </a:cubicBezTo>
                <a:cubicBezTo>
                  <a:pt x="635" y="212"/>
                  <a:pt x="632" y="212"/>
                  <a:pt x="631" y="213"/>
                </a:cubicBezTo>
                <a:cubicBezTo>
                  <a:pt x="631" y="214"/>
                  <a:pt x="632" y="218"/>
                  <a:pt x="631" y="219"/>
                </a:cubicBezTo>
                <a:cubicBezTo>
                  <a:pt x="630" y="220"/>
                  <a:pt x="626" y="222"/>
                  <a:pt x="626" y="223"/>
                </a:cubicBezTo>
                <a:cubicBezTo>
                  <a:pt x="625" y="226"/>
                  <a:pt x="629" y="233"/>
                  <a:pt x="632" y="234"/>
                </a:cubicBezTo>
                <a:cubicBezTo>
                  <a:pt x="634" y="235"/>
                  <a:pt x="638" y="234"/>
                  <a:pt x="640" y="234"/>
                </a:cubicBezTo>
                <a:cubicBezTo>
                  <a:pt x="642" y="235"/>
                  <a:pt x="645" y="237"/>
                  <a:pt x="646" y="238"/>
                </a:cubicBezTo>
                <a:cubicBezTo>
                  <a:pt x="649" y="239"/>
                  <a:pt x="654" y="242"/>
                  <a:pt x="654" y="244"/>
                </a:cubicBezTo>
                <a:cubicBezTo>
                  <a:pt x="655" y="246"/>
                  <a:pt x="653" y="252"/>
                  <a:pt x="651" y="253"/>
                </a:cubicBezTo>
                <a:cubicBezTo>
                  <a:pt x="649" y="255"/>
                  <a:pt x="642" y="255"/>
                  <a:pt x="640" y="257"/>
                </a:cubicBezTo>
                <a:cubicBezTo>
                  <a:pt x="640" y="258"/>
                  <a:pt x="640" y="260"/>
                  <a:pt x="640" y="261"/>
                </a:cubicBezTo>
                <a:cubicBezTo>
                  <a:pt x="639" y="262"/>
                  <a:pt x="638" y="266"/>
                  <a:pt x="636" y="268"/>
                </a:cubicBezTo>
                <a:cubicBezTo>
                  <a:pt x="636" y="269"/>
                  <a:pt x="634" y="271"/>
                  <a:pt x="633" y="271"/>
                </a:cubicBezTo>
                <a:cubicBezTo>
                  <a:pt x="630" y="273"/>
                  <a:pt x="624" y="272"/>
                  <a:pt x="621" y="273"/>
                </a:cubicBezTo>
                <a:cubicBezTo>
                  <a:pt x="620" y="273"/>
                  <a:pt x="619" y="274"/>
                  <a:pt x="618" y="275"/>
                </a:cubicBezTo>
                <a:cubicBezTo>
                  <a:pt x="617" y="278"/>
                  <a:pt x="620" y="284"/>
                  <a:pt x="618" y="286"/>
                </a:cubicBezTo>
                <a:cubicBezTo>
                  <a:pt x="618" y="288"/>
                  <a:pt x="615" y="289"/>
                  <a:pt x="614" y="290"/>
                </a:cubicBezTo>
                <a:cubicBezTo>
                  <a:pt x="612" y="291"/>
                  <a:pt x="607" y="293"/>
                  <a:pt x="605" y="293"/>
                </a:cubicBezTo>
                <a:cubicBezTo>
                  <a:pt x="602" y="292"/>
                  <a:pt x="597" y="287"/>
                  <a:pt x="594" y="287"/>
                </a:cubicBezTo>
                <a:cubicBezTo>
                  <a:pt x="592" y="286"/>
                  <a:pt x="588" y="285"/>
                  <a:pt x="586" y="287"/>
                </a:cubicBezTo>
                <a:cubicBezTo>
                  <a:pt x="585" y="288"/>
                  <a:pt x="586" y="292"/>
                  <a:pt x="585" y="294"/>
                </a:cubicBezTo>
                <a:cubicBezTo>
                  <a:pt x="585" y="296"/>
                  <a:pt x="582" y="298"/>
                  <a:pt x="582" y="299"/>
                </a:cubicBezTo>
                <a:cubicBezTo>
                  <a:pt x="582" y="302"/>
                  <a:pt x="586" y="306"/>
                  <a:pt x="587" y="308"/>
                </a:cubicBezTo>
                <a:cubicBezTo>
                  <a:pt x="587" y="310"/>
                  <a:pt x="587" y="313"/>
                  <a:pt x="587" y="315"/>
                </a:cubicBezTo>
                <a:cubicBezTo>
                  <a:pt x="586" y="316"/>
                  <a:pt x="586" y="319"/>
                  <a:pt x="584" y="320"/>
                </a:cubicBezTo>
                <a:cubicBezTo>
                  <a:pt x="583" y="321"/>
                  <a:pt x="579" y="320"/>
                  <a:pt x="577" y="320"/>
                </a:cubicBezTo>
                <a:cubicBezTo>
                  <a:pt x="575" y="320"/>
                  <a:pt x="570" y="319"/>
                  <a:pt x="568" y="320"/>
                </a:cubicBezTo>
                <a:cubicBezTo>
                  <a:pt x="565" y="322"/>
                  <a:pt x="562" y="329"/>
                  <a:pt x="559" y="331"/>
                </a:cubicBezTo>
                <a:cubicBezTo>
                  <a:pt x="557" y="332"/>
                  <a:pt x="553" y="333"/>
                  <a:pt x="551" y="334"/>
                </a:cubicBezTo>
                <a:cubicBezTo>
                  <a:pt x="549" y="334"/>
                  <a:pt x="545" y="334"/>
                  <a:pt x="544" y="335"/>
                </a:cubicBezTo>
                <a:cubicBezTo>
                  <a:pt x="542" y="336"/>
                  <a:pt x="540" y="341"/>
                  <a:pt x="538" y="342"/>
                </a:cubicBezTo>
                <a:cubicBezTo>
                  <a:pt x="536" y="343"/>
                  <a:pt x="529" y="340"/>
                  <a:pt x="527" y="338"/>
                </a:cubicBezTo>
                <a:cubicBezTo>
                  <a:pt x="526" y="338"/>
                  <a:pt x="526" y="335"/>
                  <a:pt x="525" y="334"/>
                </a:cubicBezTo>
                <a:cubicBezTo>
                  <a:pt x="522" y="332"/>
                  <a:pt x="512" y="331"/>
                  <a:pt x="509" y="334"/>
                </a:cubicBezTo>
                <a:cubicBezTo>
                  <a:pt x="508" y="336"/>
                  <a:pt x="508" y="340"/>
                  <a:pt x="509" y="342"/>
                </a:cubicBezTo>
                <a:cubicBezTo>
                  <a:pt x="509" y="344"/>
                  <a:pt x="510" y="348"/>
                  <a:pt x="510" y="350"/>
                </a:cubicBezTo>
                <a:cubicBezTo>
                  <a:pt x="510" y="352"/>
                  <a:pt x="510" y="355"/>
                  <a:pt x="510" y="356"/>
                </a:cubicBezTo>
                <a:cubicBezTo>
                  <a:pt x="511" y="358"/>
                  <a:pt x="513" y="361"/>
                  <a:pt x="514" y="362"/>
                </a:cubicBezTo>
                <a:cubicBezTo>
                  <a:pt x="516" y="366"/>
                  <a:pt x="520" y="373"/>
                  <a:pt x="519" y="377"/>
                </a:cubicBezTo>
                <a:cubicBezTo>
                  <a:pt x="518" y="378"/>
                  <a:pt x="513" y="379"/>
                  <a:pt x="512" y="380"/>
                </a:cubicBezTo>
                <a:cubicBezTo>
                  <a:pt x="510" y="381"/>
                  <a:pt x="508" y="384"/>
                  <a:pt x="506" y="385"/>
                </a:cubicBezTo>
                <a:cubicBezTo>
                  <a:pt x="505" y="385"/>
                  <a:pt x="504" y="385"/>
                  <a:pt x="503" y="385"/>
                </a:cubicBezTo>
                <a:cubicBezTo>
                  <a:pt x="501" y="385"/>
                  <a:pt x="497" y="382"/>
                  <a:pt x="495" y="382"/>
                </a:cubicBezTo>
                <a:cubicBezTo>
                  <a:pt x="492" y="381"/>
                  <a:pt x="487" y="381"/>
                  <a:pt x="484" y="382"/>
                </a:cubicBezTo>
                <a:cubicBezTo>
                  <a:pt x="481" y="382"/>
                  <a:pt x="474" y="385"/>
                  <a:pt x="471" y="385"/>
                </a:cubicBezTo>
                <a:cubicBezTo>
                  <a:pt x="467" y="385"/>
                  <a:pt x="459" y="384"/>
                  <a:pt x="455" y="383"/>
                </a:cubicBezTo>
                <a:cubicBezTo>
                  <a:pt x="453" y="382"/>
                  <a:pt x="450" y="381"/>
                  <a:pt x="448" y="381"/>
                </a:cubicBezTo>
                <a:cubicBezTo>
                  <a:pt x="447" y="381"/>
                  <a:pt x="445" y="382"/>
                  <a:pt x="445" y="383"/>
                </a:cubicBezTo>
                <a:cubicBezTo>
                  <a:pt x="444" y="385"/>
                  <a:pt x="447" y="389"/>
                  <a:pt x="446" y="391"/>
                </a:cubicBezTo>
                <a:cubicBezTo>
                  <a:pt x="446" y="393"/>
                  <a:pt x="446" y="400"/>
                  <a:pt x="443" y="401"/>
                </a:cubicBezTo>
                <a:cubicBezTo>
                  <a:pt x="442" y="401"/>
                  <a:pt x="440" y="400"/>
                  <a:pt x="439" y="399"/>
                </a:cubicBezTo>
                <a:cubicBezTo>
                  <a:pt x="439" y="398"/>
                  <a:pt x="440" y="393"/>
                  <a:pt x="439" y="392"/>
                </a:cubicBezTo>
                <a:cubicBezTo>
                  <a:pt x="438" y="391"/>
                  <a:pt x="436" y="391"/>
                  <a:pt x="435" y="391"/>
                </a:cubicBezTo>
                <a:cubicBezTo>
                  <a:pt x="433" y="391"/>
                  <a:pt x="430" y="392"/>
                  <a:pt x="428" y="392"/>
                </a:cubicBezTo>
                <a:cubicBezTo>
                  <a:pt x="427" y="392"/>
                  <a:pt x="423" y="395"/>
                  <a:pt x="421" y="394"/>
                </a:cubicBezTo>
                <a:cubicBezTo>
                  <a:pt x="420" y="394"/>
                  <a:pt x="418" y="392"/>
                  <a:pt x="417" y="391"/>
                </a:cubicBezTo>
                <a:cubicBezTo>
                  <a:pt x="415" y="390"/>
                  <a:pt x="412" y="387"/>
                  <a:pt x="410" y="387"/>
                </a:cubicBezTo>
                <a:cubicBezTo>
                  <a:pt x="406" y="386"/>
                  <a:pt x="399" y="385"/>
                  <a:pt x="397" y="387"/>
                </a:cubicBezTo>
                <a:cubicBezTo>
                  <a:pt x="396" y="387"/>
                  <a:pt x="396" y="390"/>
                  <a:pt x="395" y="391"/>
                </a:cubicBezTo>
                <a:cubicBezTo>
                  <a:pt x="394" y="392"/>
                  <a:pt x="390" y="395"/>
                  <a:pt x="388" y="394"/>
                </a:cubicBezTo>
                <a:cubicBezTo>
                  <a:pt x="386" y="393"/>
                  <a:pt x="386" y="388"/>
                  <a:pt x="385" y="386"/>
                </a:cubicBezTo>
                <a:cubicBezTo>
                  <a:pt x="383" y="385"/>
                  <a:pt x="379" y="384"/>
                  <a:pt x="377" y="384"/>
                </a:cubicBezTo>
                <a:cubicBezTo>
                  <a:pt x="375" y="384"/>
                  <a:pt x="373" y="387"/>
                  <a:pt x="373" y="389"/>
                </a:cubicBezTo>
                <a:cubicBezTo>
                  <a:pt x="372" y="391"/>
                  <a:pt x="373" y="395"/>
                  <a:pt x="373" y="397"/>
                </a:cubicBezTo>
                <a:cubicBezTo>
                  <a:pt x="372" y="398"/>
                  <a:pt x="370" y="401"/>
                  <a:pt x="369" y="402"/>
                </a:cubicBezTo>
                <a:cubicBezTo>
                  <a:pt x="368" y="403"/>
                  <a:pt x="365" y="405"/>
                  <a:pt x="364" y="405"/>
                </a:cubicBezTo>
                <a:cubicBezTo>
                  <a:pt x="361" y="407"/>
                  <a:pt x="356" y="409"/>
                  <a:pt x="355" y="411"/>
                </a:cubicBezTo>
                <a:cubicBezTo>
                  <a:pt x="354" y="412"/>
                  <a:pt x="355" y="416"/>
                  <a:pt x="355" y="417"/>
                </a:cubicBezTo>
                <a:cubicBezTo>
                  <a:pt x="355" y="420"/>
                  <a:pt x="352" y="424"/>
                  <a:pt x="352" y="427"/>
                </a:cubicBezTo>
                <a:cubicBezTo>
                  <a:pt x="352" y="430"/>
                  <a:pt x="353" y="435"/>
                  <a:pt x="354" y="438"/>
                </a:cubicBezTo>
                <a:cubicBezTo>
                  <a:pt x="354" y="440"/>
                  <a:pt x="356" y="444"/>
                  <a:pt x="358" y="446"/>
                </a:cubicBezTo>
                <a:cubicBezTo>
                  <a:pt x="359" y="448"/>
                  <a:pt x="362" y="451"/>
                  <a:pt x="364" y="452"/>
                </a:cubicBezTo>
                <a:cubicBezTo>
                  <a:pt x="367" y="453"/>
                  <a:pt x="373" y="451"/>
                  <a:pt x="376" y="452"/>
                </a:cubicBezTo>
                <a:cubicBezTo>
                  <a:pt x="377" y="452"/>
                  <a:pt x="379" y="452"/>
                  <a:pt x="380" y="453"/>
                </a:cubicBezTo>
                <a:cubicBezTo>
                  <a:pt x="381" y="454"/>
                  <a:pt x="381" y="457"/>
                  <a:pt x="382" y="457"/>
                </a:cubicBezTo>
                <a:cubicBezTo>
                  <a:pt x="384" y="459"/>
                  <a:pt x="389" y="458"/>
                  <a:pt x="391" y="459"/>
                </a:cubicBezTo>
                <a:cubicBezTo>
                  <a:pt x="392" y="460"/>
                  <a:pt x="393" y="463"/>
                  <a:pt x="393" y="464"/>
                </a:cubicBezTo>
                <a:cubicBezTo>
                  <a:pt x="393" y="465"/>
                  <a:pt x="393" y="467"/>
                  <a:pt x="393" y="469"/>
                </a:cubicBezTo>
                <a:cubicBezTo>
                  <a:pt x="393" y="471"/>
                  <a:pt x="395" y="475"/>
                  <a:pt x="396" y="477"/>
                </a:cubicBezTo>
                <a:cubicBezTo>
                  <a:pt x="396" y="478"/>
                  <a:pt x="397" y="481"/>
                  <a:pt x="398" y="482"/>
                </a:cubicBezTo>
                <a:cubicBezTo>
                  <a:pt x="398" y="484"/>
                  <a:pt x="401" y="486"/>
                  <a:pt x="401" y="488"/>
                </a:cubicBezTo>
                <a:cubicBezTo>
                  <a:pt x="401" y="489"/>
                  <a:pt x="401" y="492"/>
                  <a:pt x="401" y="493"/>
                </a:cubicBezTo>
                <a:cubicBezTo>
                  <a:pt x="401" y="494"/>
                  <a:pt x="400" y="496"/>
                  <a:pt x="399" y="497"/>
                </a:cubicBezTo>
                <a:cubicBezTo>
                  <a:pt x="398" y="498"/>
                  <a:pt x="395" y="499"/>
                  <a:pt x="395" y="501"/>
                </a:cubicBezTo>
                <a:cubicBezTo>
                  <a:pt x="394" y="501"/>
                  <a:pt x="393" y="503"/>
                  <a:pt x="394" y="504"/>
                </a:cubicBezTo>
                <a:cubicBezTo>
                  <a:pt x="394" y="506"/>
                  <a:pt x="399" y="507"/>
                  <a:pt x="399" y="508"/>
                </a:cubicBezTo>
                <a:cubicBezTo>
                  <a:pt x="400" y="510"/>
                  <a:pt x="400" y="514"/>
                  <a:pt x="400" y="515"/>
                </a:cubicBezTo>
                <a:cubicBezTo>
                  <a:pt x="400" y="516"/>
                  <a:pt x="400" y="517"/>
                  <a:pt x="399" y="518"/>
                </a:cubicBezTo>
                <a:cubicBezTo>
                  <a:pt x="399" y="518"/>
                  <a:pt x="397" y="519"/>
                  <a:pt x="396" y="519"/>
                </a:cubicBezTo>
                <a:cubicBezTo>
                  <a:pt x="395" y="519"/>
                  <a:pt x="392" y="518"/>
                  <a:pt x="390" y="519"/>
                </a:cubicBezTo>
                <a:cubicBezTo>
                  <a:pt x="389" y="519"/>
                  <a:pt x="390" y="522"/>
                  <a:pt x="389" y="523"/>
                </a:cubicBezTo>
                <a:cubicBezTo>
                  <a:pt x="388" y="523"/>
                  <a:pt x="386" y="522"/>
                  <a:pt x="385" y="523"/>
                </a:cubicBezTo>
                <a:cubicBezTo>
                  <a:pt x="384" y="523"/>
                  <a:pt x="382" y="526"/>
                  <a:pt x="382" y="527"/>
                </a:cubicBezTo>
                <a:cubicBezTo>
                  <a:pt x="382" y="528"/>
                  <a:pt x="386" y="531"/>
                  <a:pt x="386" y="533"/>
                </a:cubicBezTo>
                <a:cubicBezTo>
                  <a:pt x="386" y="534"/>
                  <a:pt x="386" y="537"/>
                  <a:pt x="386" y="538"/>
                </a:cubicBezTo>
                <a:cubicBezTo>
                  <a:pt x="386" y="540"/>
                  <a:pt x="386" y="543"/>
                  <a:pt x="387" y="544"/>
                </a:cubicBezTo>
                <a:cubicBezTo>
                  <a:pt x="388" y="545"/>
                  <a:pt x="391" y="546"/>
                  <a:pt x="392" y="546"/>
                </a:cubicBezTo>
                <a:cubicBezTo>
                  <a:pt x="394" y="547"/>
                  <a:pt x="395" y="550"/>
                  <a:pt x="396" y="551"/>
                </a:cubicBezTo>
                <a:cubicBezTo>
                  <a:pt x="398" y="551"/>
                  <a:pt x="401" y="551"/>
                  <a:pt x="402" y="551"/>
                </a:cubicBezTo>
                <a:cubicBezTo>
                  <a:pt x="403" y="550"/>
                  <a:pt x="404" y="549"/>
                  <a:pt x="405" y="548"/>
                </a:cubicBezTo>
                <a:cubicBezTo>
                  <a:pt x="407" y="548"/>
                  <a:pt x="410" y="548"/>
                  <a:pt x="412" y="548"/>
                </a:cubicBezTo>
                <a:cubicBezTo>
                  <a:pt x="413" y="548"/>
                  <a:pt x="416" y="550"/>
                  <a:pt x="418" y="551"/>
                </a:cubicBezTo>
                <a:cubicBezTo>
                  <a:pt x="418" y="552"/>
                  <a:pt x="419" y="554"/>
                  <a:pt x="420" y="555"/>
                </a:cubicBezTo>
                <a:cubicBezTo>
                  <a:pt x="421" y="556"/>
                  <a:pt x="425" y="556"/>
                  <a:pt x="426" y="557"/>
                </a:cubicBezTo>
                <a:cubicBezTo>
                  <a:pt x="427" y="558"/>
                  <a:pt x="429" y="560"/>
                  <a:pt x="429" y="562"/>
                </a:cubicBezTo>
                <a:cubicBezTo>
                  <a:pt x="429" y="563"/>
                  <a:pt x="426" y="564"/>
                  <a:pt x="425" y="565"/>
                </a:cubicBezTo>
                <a:cubicBezTo>
                  <a:pt x="424" y="566"/>
                  <a:pt x="421" y="567"/>
                  <a:pt x="420" y="567"/>
                </a:cubicBezTo>
                <a:cubicBezTo>
                  <a:pt x="418" y="567"/>
                  <a:pt x="415" y="565"/>
                  <a:pt x="413" y="564"/>
                </a:cubicBezTo>
                <a:cubicBezTo>
                  <a:pt x="411" y="564"/>
                  <a:pt x="406" y="563"/>
                  <a:pt x="405" y="564"/>
                </a:cubicBezTo>
                <a:cubicBezTo>
                  <a:pt x="404" y="565"/>
                  <a:pt x="403" y="567"/>
                  <a:pt x="403" y="567"/>
                </a:cubicBezTo>
                <a:cubicBezTo>
                  <a:pt x="401" y="569"/>
                  <a:pt x="397" y="572"/>
                  <a:pt x="396" y="574"/>
                </a:cubicBezTo>
                <a:cubicBezTo>
                  <a:pt x="395" y="575"/>
                  <a:pt x="396" y="578"/>
                  <a:pt x="396" y="579"/>
                </a:cubicBezTo>
                <a:cubicBezTo>
                  <a:pt x="395" y="581"/>
                  <a:pt x="395" y="584"/>
                  <a:pt x="394" y="585"/>
                </a:cubicBezTo>
                <a:cubicBezTo>
                  <a:pt x="393" y="586"/>
                  <a:pt x="391" y="585"/>
                  <a:pt x="390" y="585"/>
                </a:cubicBezTo>
                <a:cubicBezTo>
                  <a:pt x="389" y="585"/>
                  <a:pt x="387" y="588"/>
                  <a:pt x="386" y="588"/>
                </a:cubicBezTo>
                <a:cubicBezTo>
                  <a:pt x="384" y="588"/>
                  <a:pt x="381" y="586"/>
                  <a:pt x="380" y="586"/>
                </a:cubicBezTo>
                <a:cubicBezTo>
                  <a:pt x="378" y="585"/>
                  <a:pt x="375" y="584"/>
                  <a:pt x="374" y="584"/>
                </a:cubicBezTo>
                <a:cubicBezTo>
                  <a:pt x="372" y="584"/>
                  <a:pt x="367" y="585"/>
                  <a:pt x="365" y="586"/>
                </a:cubicBezTo>
                <a:cubicBezTo>
                  <a:pt x="364" y="586"/>
                  <a:pt x="362" y="587"/>
                  <a:pt x="360" y="587"/>
                </a:cubicBezTo>
                <a:cubicBezTo>
                  <a:pt x="359" y="587"/>
                  <a:pt x="358" y="587"/>
                  <a:pt x="357" y="587"/>
                </a:cubicBezTo>
                <a:cubicBezTo>
                  <a:pt x="357" y="587"/>
                  <a:pt x="357" y="586"/>
                  <a:pt x="357" y="586"/>
                </a:cubicBezTo>
                <a:cubicBezTo>
                  <a:pt x="358" y="585"/>
                  <a:pt x="357" y="583"/>
                  <a:pt x="356" y="582"/>
                </a:cubicBezTo>
                <a:cubicBezTo>
                  <a:pt x="356" y="579"/>
                  <a:pt x="355" y="575"/>
                  <a:pt x="354" y="573"/>
                </a:cubicBezTo>
                <a:cubicBezTo>
                  <a:pt x="352" y="572"/>
                  <a:pt x="346" y="570"/>
                  <a:pt x="344" y="571"/>
                </a:cubicBezTo>
                <a:cubicBezTo>
                  <a:pt x="343" y="571"/>
                  <a:pt x="343" y="573"/>
                  <a:pt x="342" y="573"/>
                </a:cubicBezTo>
                <a:cubicBezTo>
                  <a:pt x="339" y="575"/>
                  <a:pt x="331" y="575"/>
                  <a:pt x="329" y="573"/>
                </a:cubicBezTo>
                <a:cubicBezTo>
                  <a:pt x="327" y="572"/>
                  <a:pt x="327" y="567"/>
                  <a:pt x="326" y="565"/>
                </a:cubicBezTo>
                <a:cubicBezTo>
                  <a:pt x="325" y="565"/>
                  <a:pt x="322" y="565"/>
                  <a:pt x="321" y="565"/>
                </a:cubicBezTo>
                <a:cubicBezTo>
                  <a:pt x="319" y="566"/>
                  <a:pt x="313" y="566"/>
                  <a:pt x="311" y="568"/>
                </a:cubicBezTo>
                <a:cubicBezTo>
                  <a:pt x="310" y="569"/>
                  <a:pt x="310" y="572"/>
                  <a:pt x="309" y="573"/>
                </a:cubicBezTo>
                <a:cubicBezTo>
                  <a:pt x="308" y="574"/>
                  <a:pt x="306" y="577"/>
                  <a:pt x="305" y="577"/>
                </a:cubicBezTo>
                <a:cubicBezTo>
                  <a:pt x="304" y="577"/>
                  <a:pt x="301" y="576"/>
                  <a:pt x="301" y="575"/>
                </a:cubicBezTo>
                <a:cubicBezTo>
                  <a:pt x="301" y="575"/>
                  <a:pt x="299" y="568"/>
                  <a:pt x="298" y="565"/>
                </a:cubicBezTo>
                <a:cubicBezTo>
                  <a:pt x="297" y="563"/>
                  <a:pt x="293" y="558"/>
                  <a:pt x="291" y="557"/>
                </a:cubicBezTo>
                <a:cubicBezTo>
                  <a:pt x="289" y="555"/>
                  <a:pt x="284" y="551"/>
                  <a:pt x="282" y="551"/>
                </a:cubicBezTo>
                <a:cubicBezTo>
                  <a:pt x="280" y="551"/>
                  <a:pt x="278" y="553"/>
                  <a:pt x="276" y="553"/>
                </a:cubicBezTo>
                <a:cubicBezTo>
                  <a:pt x="273" y="553"/>
                  <a:pt x="270" y="548"/>
                  <a:pt x="267" y="548"/>
                </a:cubicBezTo>
                <a:cubicBezTo>
                  <a:pt x="265" y="548"/>
                  <a:pt x="262" y="552"/>
                  <a:pt x="260" y="552"/>
                </a:cubicBezTo>
                <a:cubicBezTo>
                  <a:pt x="259" y="552"/>
                  <a:pt x="255" y="550"/>
                  <a:pt x="254" y="549"/>
                </a:cubicBezTo>
                <a:cubicBezTo>
                  <a:pt x="251" y="547"/>
                  <a:pt x="249" y="542"/>
                  <a:pt x="247" y="540"/>
                </a:cubicBezTo>
                <a:cubicBezTo>
                  <a:pt x="246" y="539"/>
                  <a:pt x="244" y="537"/>
                  <a:pt x="243" y="536"/>
                </a:cubicBezTo>
                <a:cubicBezTo>
                  <a:pt x="242" y="535"/>
                  <a:pt x="237" y="533"/>
                  <a:pt x="235" y="533"/>
                </a:cubicBezTo>
                <a:cubicBezTo>
                  <a:pt x="233" y="532"/>
                  <a:pt x="228" y="532"/>
                  <a:pt x="226" y="532"/>
                </a:cubicBezTo>
                <a:cubicBezTo>
                  <a:pt x="222" y="532"/>
                  <a:pt x="216" y="534"/>
                  <a:pt x="213" y="533"/>
                </a:cubicBezTo>
                <a:cubicBezTo>
                  <a:pt x="210" y="533"/>
                  <a:pt x="205" y="527"/>
                  <a:pt x="202" y="525"/>
                </a:cubicBezTo>
                <a:cubicBezTo>
                  <a:pt x="200" y="524"/>
                  <a:pt x="196" y="521"/>
                  <a:pt x="194" y="520"/>
                </a:cubicBezTo>
                <a:cubicBezTo>
                  <a:pt x="192" y="519"/>
                  <a:pt x="188" y="520"/>
                  <a:pt x="186" y="520"/>
                </a:cubicBezTo>
                <a:cubicBezTo>
                  <a:pt x="185" y="519"/>
                  <a:pt x="182" y="517"/>
                  <a:pt x="180" y="517"/>
                </a:cubicBezTo>
                <a:cubicBezTo>
                  <a:pt x="178" y="516"/>
                  <a:pt x="172" y="515"/>
                  <a:pt x="170" y="517"/>
                </a:cubicBezTo>
                <a:cubicBezTo>
                  <a:pt x="168" y="518"/>
                  <a:pt x="165" y="523"/>
                  <a:pt x="165" y="526"/>
                </a:cubicBezTo>
                <a:cubicBezTo>
                  <a:pt x="164" y="529"/>
                  <a:pt x="168" y="534"/>
                  <a:pt x="168" y="537"/>
                </a:cubicBezTo>
                <a:cubicBezTo>
                  <a:pt x="169" y="539"/>
                  <a:pt x="168" y="544"/>
                  <a:pt x="168" y="547"/>
                </a:cubicBezTo>
                <a:cubicBezTo>
                  <a:pt x="168" y="548"/>
                  <a:pt x="168" y="550"/>
                  <a:pt x="168" y="551"/>
                </a:cubicBezTo>
                <a:cubicBezTo>
                  <a:pt x="168" y="552"/>
                  <a:pt x="168" y="554"/>
                  <a:pt x="165" y="554"/>
                </a:cubicBezTo>
                <a:cubicBezTo>
                  <a:pt x="161" y="554"/>
                  <a:pt x="158" y="551"/>
                  <a:pt x="156" y="552"/>
                </a:cubicBezTo>
                <a:cubicBezTo>
                  <a:pt x="154" y="552"/>
                  <a:pt x="153" y="556"/>
                  <a:pt x="152" y="556"/>
                </a:cubicBezTo>
                <a:cubicBezTo>
                  <a:pt x="150" y="556"/>
                  <a:pt x="149" y="551"/>
                  <a:pt x="147" y="551"/>
                </a:cubicBezTo>
                <a:cubicBezTo>
                  <a:pt x="146" y="551"/>
                  <a:pt x="145" y="553"/>
                  <a:pt x="143" y="554"/>
                </a:cubicBezTo>
                <a:cubicBezTo>
                  <a:pt x="142" y="554"/>
                  <a:pt x="138" y="554"/>
                  <a:pt x="136" y="554"/>
                </a:cubicBezTo>
                <a:cubicBezTo>
                  <a:pt x="135" y="553"/>
                  <a:pt x="133" y="551"/>
                  <a:pt x="132" y="550"/>
                </a:cubicBezTo>
                <a:cubicBezTo>
                  <a:pt x="131" y="550"/>
                  <a:pt x="128" y="552"/>
                  <a:pt x="126" y="551"/>
                </a:cubicBezTo>
                <a:cubicBezTo>
                  <a:pt x="125" y="550"/>
                  <a:pt x="125" y="547"/>
                  <a:pt x="124" y="547"/>
                </a:cubicBezTo>
                <a:cubicBezTo>
                  <a:pt x="122" y="546"/>
                  <a:pt x="120" y="546"/>
                  <a:pt x="118" y="546"/>
                </a:cubicBezTo>
                <a:cubicBezTo>
                  <a:pt x="117" y="547"/>
                  <a:pt x="115" y="547"/>
                  <a:pt x="114" y="548"/>
                </a:cubicBezTo>
                <a:cubicBezTo>
                  <a:pt x="112" y="549"/>
                  <a:pt x="112" y="554"/>
                  <a:pt x="110" y="555"/>
                </a:cubicBezTo>
                <a:cubicBezTo>
                  <a:pt x="109" y="556"/>
                  <a:pt x="105" y="557"/>
                  <a:pt x="103" y="556"/>
                </a:cubicBezTo>
                <a:cubicBezTo>
                  <a:pt x="102" y="556"/>
                  <a:pt x="100" y="551"/>
                  <a:pt x="99" y="550"/>
                </a:cubicBezTo>
                <a:cubicBezTo>
                  <a:pt x="99" y="548"/>
                  <a:pt x="99" y="545"/>
                  <a:pt x="97" y="545"/>
                </a:cubicBezTo>
                <a:cubicBezTo>
                  <a:pt x="95" y="543"/>
                  <a:pt x="88" y="544"/>
                  <a:pt x="85" y="544"/>
                </a:cubicBezTo>
                <a:cubicBezTo>
                  <a:pt x="83" y="544"/>
                  <a:pt x="77" y="544"/>
                  <a:pt x="74" y="545"/>
                </a:cubicBezTo>
                <a:cubicBezTo>
                  <a:pt x="73" y="545"/>
                  <a:pt x="70" y="548"/>
                  <a:pt x="68" y="549"/>
                </a:cubicBezTo>
                <a:cubicBezTo>
                  <a:pt x="66" y="550"/>
                  <a:pt x="61" y="553"/>
                  <a:pt x="59" y="553"/>
                </a:cubicBezTo>
                <a:cubicBezTo>
                  <a:pt x="56" y="554"/>
                  <a:pt x="50" y="555"/>
                  <a:pt x="47" y="553"/>
                </a:cubicBezTo>
                <a:cubicBezTo>
                  <a:pt x="45" y="552"/>
                  <a:pt x="42" y="547"/>
                  <a:pt x="40" y="545"/>
                </a:cubicBezTo>
                <a:cubicBezTo>
                  <a:pt x="39" y="544"/>
                  <a:pt x="35" y="543"/>
                  <a:pt x="34" y="541"/>
                </a:cubicBezTo>
                <a:cubicBezTo>
                  <a:pt x="33" y="539"/>
                  <a:pt x="33" y="534"/>
                  <a:pt x="32" y="532"/>
                </a:cubicBezTo>
                <a:cubicBezTo>
                  <a:pt x="30" y="530"/>
                  <a:pt x="25" y="528"/>
                  <a:pt x="23" y="527"/>
                </a:cubicBezTo>
                <a:cubicBezTo>
                  <a:pt x="21" y="526"/>
                  <a:pt x="17" y="525"/>
                  <a:pt x="15" y="524"/>
                </a:cubicBezTo>
                <a:cubicBezTo>
                  <a:pt x="14" y="522"/>
                  <a:pt x="12" y="517"/>
                  <a:pt x="11" y="516"/>
                </a:cubicBezTo>
                <a:cubicBezTo>
                  <a:pt x="9" y="515"/>
                  <a:pt x="5" y="514"/>
                  <a:pt x="2" y="514"/>
                </a:cubicBezTo>
                <a:cubicBezTo>
                  <a:pt x="1" y="512"/>
                  <a:pt x="0" y="510"/>
                  <a:pt x="0" y="509"/>
                </a:cubicBezTo>
                <a:cubicBezTo>
                  <a:pt x="0" y="506"/>
                  <a:pt x="0" y="501"/>
                  <a:pt x="2" y="498"/>
                </a:cubicBezTo>
                <a:cubicBezTo>
                  <a:pt x="2" y="497"/>
                  <a:pt x="4" y="496"/>
                  <a:pt x="4" y="495"/>
                </a:cubicBezTo>
                <a:cubicBezTo>
                  <a:pt x="5" y="493"/>
                  <a:pt x="2" y="489"/>
                  <a:pt x="2" y="487"/>
                </a:cubicBezTo>
                <a:cubicBezTo>
                  <a:pt x="3" y="486"/>
                  <a:pt x="7" y="485"/>
                  <a:pt x="8" y="484"/>
                </a:cubicBezTo>
                <a:cubicBezTo>
                  <a:pt x="9" y="482"/>
                  <a:pt x="8" y="477"/>
                  <a:pt x="10" y="475"/>
                </a:cubicBezTo>
                <a:cubicBezTo>
                  <a:pt x="11" y="473"/>
                  <a:pt x="14" y="471"/>
                  <a:pt x="16" y="470"/>
                </a:cubicBezTo>
                <a:cubicBezTo>
                  <a:pt x="18" y="470"/>
                  <a:pt x="23" y="471"/>
                  <a:pt x="24" y="469"/>
                </a:cubicBezTo>
                <a:cubicBezTo>
                  <a:pt x="26" y="467"/>
                  <a:pt x="22" y="461"/>
                  <a:pt x="23" y="459"/>
                </a:cubicBezTo>
                <a:cubicBezTo>
                  <a:pt x="24" y="456"/>
                  <a:pt x="28" y="452"/>
                  <a:pt x="30" y="451"/>
                </a:cubicBezTo>
                <a:cubicBezTo>
                  <a:pt x="32" y="450"/>
                  <a:pt x="35" y="452"/>
                  <a:pt x="37" y="451"/>
                </a:cubicBezTo>
                <a:cubicBezTo>
                  <a:pt x="38" y="450"/>
                  <a:pt x="39" y="446"/>
                  <a:pt x="40" y="444"/>
                </a:cubicBezTo>
                <a:cubicBezTo>
                  <a:pt x="41" y="443"/>
                  <a:pt x="42" y="439"/>
                  <a:pt x="44" y="437"/>
                </a:cubicBezTo>
                <a:cubicBezTo>
                  <a:pt x="45" y="436"/>
                  <a:pt x="48" y="435"/>
                  <a:pt x="49" y="434"/>
                </a:cubicBezTo>
                <a:cubicBezTo>
                  <a:pt x="50" y="432"/>
                  <a:pt x="50" y="426"/>
                  <a:pt x="51" y="424"/>
                </a:cubicBezTo>
                <a:cubicBezTo>
                  <a:pt x="51" y="424"/>
                  <a:pt x="52" y="423"/>
                  <a:pt x="52" y="422"/>
                </a:cubicBezTo>
                <a:cubicBezTo>
                  <a:pt x="53" y="420"/>
                  <a:pt x="52" y="417"/>
                  <a:pt x="52" y="415"/>
                </a:cubicBezTo>
                <a:cubicBezTo>
                  <a:pt x="52" y="413"/>
                  <a:pt x="53" y="410"/>
                  <a:pt x="53" y="408"/>
                </a:cubicBezTo>
                <a:cubicBezTo>
                  <a:pt x="53" y="406"/>
                  <a:pt x="53" y="403"/>
                  <a:pt x="55" y="402"/>
                </a:cubicBezTo>
                <a:cubicBezTo>
                  <a:pt x="56" y="401"/>
                  <a:pt x="62" y="404"/>
                  <a:pt x="64" y="402"/>
                </a:cubicBezTo>
                <a:cubicBezTo>
                  <a:pt x="66" y="401"/>
                  <a:pt x="66" y="395"/>
                  <a:pt x="65" y="393"/>
                </a:cubicBezTo>
                <a:cubicBezTo>
                  <a:pt x="64" y="391"/>
                  <a:pt x="59" y="390"/>
                  <a:pt x="58" y="387"/>
                </a:cubicBezTo>
                <a:cubicBezTo>
                  <a:pt x="58" y="385"/>
                  <a:pt x="61" y="381"/>
                  <a:pt x="61" y="379"/>
                </a:cubicBezTo>
                <a:cubicBezTo>
                  <a:pt x="60" y="375"/>
                  <a:pt x="58" y="369"/>
                  <a:pt x="56" y="366"/>
                </a:cubicBezTo>
                <a:cubicBezTo>
                  <a:pt x="55" y="365"/>
                  <a:pt x="51" y="363"/>
                  <a:pt x="51" y="361"/>
                </a:cubicBezTo>
                <a:cubicBezTo>
                  <a:pt x="50" y="359"/>
                  <a:pt x="53" y="355"/>
                  <a:pt x="52" y="353"/>
                </a:cubicBezTo>
                <a:cubicBezTo>
                  <a:pt x="51" y="350"/>
                  <a:pt x="44" y="349"/>
                  <a:pt x="42" y="347"/>
                </a:cubicBezTo>
                <a:cubicBezTo>
                  <a:pt x="41" y="345"/>
                  <a:pt x="40" y="340"/>
                  <a:pt x="39" y="339"/>
                </a:cubicBezTo>
                <a:cubicBezTo>
                  <a:pt x="36" y="338"/>
                  <a:pt x="30" y="340"/>
                  <a:pt x="27" y="339"/>
                </a:cubicBezTo>
                <a:cubicBezTo>
                  <a:pt x="25" y="339"/>
                  <a:pt x="20" y="338"/>
                  <a:pt x="19" y="336"/>
                </a:cubicBezTo>
                <a:cubicBezTo>
                  <a:pt x="16" y="334"/>
                  <a:pt x="14" y="327"/>
                  <a:pt x="13" y="324"/>
                </a:cubicBezTo>
                <a:cubicBezTo>
                  <a:pt x="13" y="321"/>
                  <a:pt x="13" y="315"/>
                  <a:pt x="15" y="313"/>
                </a:cubicBezTo>
                <a:cubicBezTo>
                  <a:pt x="17" y="312"/>
                  <a:pt x="23" y="315"/>
                  <a:pt x="25" y="314"/>
                </a:cubicBezTo>
                <a:cubicBezTo>
                  <a:pt x="26" y="314"/>
                  <a:pt x="29" y="312"/>
                  <a:pt x="29" y="311"/>
                </a:cubicBezTo>
                <a:cubicBezTo>
                  <a:pt x="30" y="309"/>
                  <a:pt x="30" y="305"/>
                  <a:pt x="29" y="303"/>
                </a:cubicBezTo>
                <a:cubicBezTo>
                  <a:pt x="29" y="301"/>
                  <a:pt x="26" y="298"/>
                  <a:pt x="25" y="297"/>
                </a:cubicBezTo>
                <a:cubicBezTo>
                  <a:pt x="25" y="295"/>
                  <a:pt x="25" y="290"/>
                  <a:pt x="25" y="288"/>
                </a:cubicBezTo>
                <a:cubicBezTo>
                  <a:pt x="26" y="287"/>
                  <a:pt x="30" y="284"/>
                  <a:pt x="30" y="283"/>
                </a:cubicBezTo>
                <a:cubicBezTo>
                  <a:pt x="31" y="280"/>
                  <a:pt x="31" y="275"/>
                  <a:pt x="30" y="273"/>
                </a:cubicBezTo>
                <a:cubicBezTo>
                  <a:pt x="29" y="271"/>
                  <a:pt x="24" y="271"/>
                  <a:pt x="24" y="270"/>
                </a:cubicBezTo>
                <a:cubicBezTo>
                  <a:pt x="22" y="268"/>
                  <a:pt x="22" y="264"/>
                  <a:pt x="24" y="262"/>
                </a:cubicBezTo>
                <a:cubicBezTo>
                  <a:pt x="25" y="260"/>
                  <a:pt x="32" y="257"/>
                  <a:pt x="35" y="257"/>
                </a:cubicBezTo>
                <a:cubicBezTo>
                  <a:pt x="36" y="257"/>
                  <a:pt x="39" y="257"/>
                  <a:pt x="40" y="257"/>
                </a:cubicBezTo>
                <a:cubicBezTo>
                  <a:pt x="42" y="258"/>
                  <a:pt x="45" y="262"/>
                  <a:pt x="47" y="262"/>
                </a:cubicBezTo>
                <a:cubicBezTo>
                  <a:pt x="51" y="261"/>
                  <a:pt x="52" y="253"/>
                  <a:pt x="54" y="250"/>
                </a:cubicBezTo>
                <a:cubicBezTo>
                  <a:pt x="54" y="250"/>
                  <a:pt x="56" y="249"/>
                  <a:pt x="56" y="248"/>
                </a:cubicBezTo>
                <a:cubicBezTo>
                  <a:pt x="58" y="248"/>
                  <a:pt x="61" y="248"/>
                  <a:pt x="62" y="249"/>
                </a:cubicBezTo>
                <a:cubicBezTo>
                  <a:pt x="63" y="250"/>
                  <a:pt x="65" y="253"/>
                  <a:pt x="65" y="255"/>
                </a:cubicBezTo>
                <a:cubicBezTo>
                  <a:pt x="65" y="257"/>
                  <a:pt x="61" y="261"/>
                  <a:pt x="62" y="263"/>
                </a:cubicBezTo>
                <a:cubicBezTo>
                  <a:pt x="63" y="265"/>
                  <a:pt x="70" y="266"/>
                  <a:pt x="72" y="266"/>
                </a:cubicBezTo>
                <a:cubicBezTo>
                  <a:pt x="74" y="266"/>
                  <a:pt x="76" y="263"/>
                  <a:pt x="77" y="262"/>
                </a:cubicBezTo>
                <a:cubicBezTo>
                  <a:pt x="78" y="260"/>
                  <a:pt x="80" y="255"/>
                  <a:pt x="79" y="252"/>
                </a:cubicBezTo>
                <a:cubicBezTo>
                  <a:pt x="79" y="250"/>
                  <a:pt x="75" y="248"/>
                  <a:pt x="75" y="246"/>
                </a:cubicBezTo>
                <a:cubicBezTo>
                  <a:pt x="75" y="245"/>
                  <a:pt x="78" y="243"/>
                  <a:pt x="79" y="243"/>
                </a:cubicBezTo>
                <a:cubicBezTo>
                  <a:pt x="81" y="243"/>
                  <a:pt x="84" y="248"/>
                  <a:pt x="86" y="249"/>
                </a:cubicBezTo>
                <a:cubicBezTo>
                  <a:pt x="87" y="249"/>
                  <a:pt x="89" y="249"/>
                  <a:pt x="90" y="249"/>
                </a:cubicBezTo>
                <a:cubicBezTo>
                  <a:pt x="92" y="248"/>
                  <a:pt x="94" y="247"/>
                  <a:pt x="94" y="245"/>
                </a:cubicBezTo>
                <a:cubicBezTo>
                  <a:pt x="95" y="244"/>
                  <a:pt x="93" y="240"/>
                  <a:pt x="94" y="239"/>
                </a:cubicBezTo>
                <a:cubicBezTo>
                  <a:pt x="96" y="237"/>
                  <a:pt x="101" y="235"/>
                  <a:pt x="103" y="236"/>
                </a:cubicBezTo>
                <a:cubicBezTo>
                  <a:pt x="104" y="237"/>
                  <a:pt x="103" y="242"/>
                  <a:pt x="105" y="244"/>
                </a:cubicBezTo>
                <a:cubicBezTo>
                  <a:pt x="107" y="246"/>
                  <a:pt x="115" y="248"/>
                  <a:pt x="118" y="248"/>
                </a:cubicBezTo>
                <a:cubicBezTo>
                  <a:pt x="120" y="247"/>
                  <a:pt x="124" y="244"/>
                  <a:pt x="126" y="243"/>
                </a:cubicBezTo>
                <a:cubicBezTo>
                  <a:pt x="128" y="241"/>
                  <a:pt x="132" y="238"/>
                  <a:pt x="134" y="237"/>
                </a:cubicBezTo>
                <a:cubicBezTo>
                  <a:pt x="137" y="235"/>
                  <a:pt x="143" y="232"/>
                  <a:pt x="146" y="232"/>
                </a:cubicBezTo>
                <a:cubicBezTo>
                  <a:pt x="149" y="231"/>
                  <a:pt x="153" y="233"/>
                  <a:pt x="155" y="232"/>
                </a:cubicBezTo>
                <a:cubicBezTo>
                  <a:pt x="157" y="232"/>
                  <a:pt x="160" y="229"/>
                  <a:pt x="162" y="228"/>
                </a:cubicBezTo>
                <a:cubicBezTo>
                  <a:pt x="164" y="228"/>
                  <a:pt x="168" y="228"/>
                  <a:pt x="169" y="229"/>
                </a:cubicBezTo>
                <a:cubicBezTo>
                  <a:pt x="171" y="230"/>
                  <a:pt x="171" y="236"/>
                  <a:pt x="173" y="237"/>
                </a:cubicBezTo>
                <a:cubicBezTo>
                  <a:pt x="175" y="238"/>
                  <a:pt x="179" y="237"/>
                  <a:pt x="181" y="236"/>
                </a:cubicBezTo>
                <a:cubicBezTo>
                  <a:pt x="184" y="235"/>
                  <a:pt x="188" y="232"/>
                  <a:pt x="190" y="230"/>
                </a:cubicBezTo>
                <a:cubicBezTo>
                  <a:pt x="191" y="228"/>
                  <a:pt x="192" y="223"/>
                  <a:pt x="193" y="222"/>
                </a:cubicBezTo>
                <a:cubicBezTo>
                  <a:pt x="194" y="220"/>
                  <a:pt x="198" y="220"/>
                  <a:pt x="199" y="219"/>
                </a:cubicBezTo>
                <a:cubicBezTo>
                  <a:pt x="201" y="217"/>
                  <a:pt x="202" y="211"/>
                  <a:pt x="204" y="210"/>
                </a:cubicBezTo>
                <a:cubicBezTo>
                  <a:pt x="206" y="209"/>
                  <a:pt x="209" y="211"/>
                  <a:pt x="210" y="210"/>
                </a:cubicBezTo>
                <a:cubicBezTo>
                  <a:pt x="212" y="209"/>
                  <a:pt x="211" y="204"/>
                  <a:pt x="213" y="203"/>
                </a:cubicBezTo>
                <a:cubicBezTo>
                  <a:pt x="214" y="202"/>
                  <a:pt x="217" y="204"/>
                  <a:pt x="219" y="203"/>
                </a:cubicBezTo>
                <a:cubicBezTo>
                  <a:pt x="220" y="202"/>
                  <a:pt x="221" y="198"/>
                  <a:pt x="221" y="196"/>
                </a:cubicBezTo>
                <a:cubicBezTo>
                  <a:pt x="221" y="194"/>
                  <a:pt x="221" y="191"/>
                  <a:pt x="221" y="189"/>
                </a:cubicBezTo>
                <a:cubicBezTo>
                  <a:pt x="222" y="187"/>
                  <a:pt x="225" y="185"/>
                  <a:pt x="225" y="183"/>
                </a:cubicBezTo>
                <a:cubicBezTo>
                  <a:pt x="225" y="181"/>
                  <a:pt x="223" y="178"/>
                  <a:pt x="222" y="178"/>
                </a:cubicBezTo>
                <a:cubicBezTo>
                  <a:pt x="221" y="177"/>
                  <a:pt x="217" y="177"/>
                  <a:pt x="216" y="176"/>
                </a:cubicBezTo>
                <a:cubicBezTo>
                  <a:pt x="216" y="175"/>
                  <a:pt x="218" y="172"/>
                  <a:pt x="218" y="170"/>
                </a:cubicBezTo>
                <a:cubicBezTo>
                  <a:pt x="217" y="169"/>
                  <a:pt x="215" y="166"/>
                  <a:pt x="215" y="164"/>
                </a:cubicBezTo>
                <a:cubicBezTo>
                  <a:pt x="216" y="161"/>
                  <a:pt x="220" y="157"/>
                  <a:pt x="223" y="157"/>
                </a:cubicBezTo>
                <a:cubicBezTo>
                  <a:pt x="225" y="156"/>
                  <a:pt x="228" y="158"/>
                  <a:pt x="230" y="159"/>
                </a:cubicBezTo>
                <a:cubicBezTo>
                  <a:pt x="231" y="160"/>
                  <a:pt x="233" y="164"/>
                  <a:pt x="234" y="164"/>
                </a:cubicBezTo>
                <a:cubicBezTo>
                  <a:pt x="237" y="165"/>
                  <a:pt x="243" y="163"/>
                  <a:pt x="244" y="160"/>
                </a:cubicBezTo>
                <a:cubicBezTo>
                  <a:pt x="245" y="159"/>
                  <a:pt x="244" y="156"/>
                  <a:pt x="244" y="154"/>
                </a:cubicBezTo>
                <a:cubicBezTo>
                  <a:pt x="245" y="152"/>
                  <a:pt x="247" y="148"/>
                  <a:pt x="247" y="146"/>
                </a:cubicBezTo>
                <a:cubicBezTo>
                  <a:pt x="247" y="144"/>
                  <a:pt x="247" y="141"/>
                  <a:pt x="246" y="140"/>
                </a:cubicBezTo>
                <a:cubicBezTo>
                  <a:pt x="245" y="138"/>
                  <a:pt x="241" y="136"/>
                  <a:pt x="240" y="135"/>
                </a:cubicBezTo>
                <a:cubicBezTo>
                  <a:pt x="239" y="133"/>
                  <a:pt x="240" y="130"/>
                  <a:pt x="239" y="129"/>
                </a:cubicBezTo>
                <a:cubicBezTo>
                  <a:pt x="238" y="128"/>
                  <a:pt x="236" y="128"/>
                  <a:pt x="235" y="127"/>
                </a:cubicBezTo>
                <a:cubicBezTo>
                  <a:pt x="234" y="125"/>
                  <a:pt x="233" y="121"/>
                  <a:pt x="234" y="119"/>
                </a:cubicBezTo>
                <a:cubicBezTo>
                  <a:pt x="235" y="117"/>
                  <a:pt x="239" y="115"/>
                  <a:pt x="241" y="115"/>
                </a:cubicBezTo>
                <a:cubicBezTo>
                  <a:pt x="243" y="114"/>
                  <a:pt x="246" y="112"/>
                  <a:pt x="248" y="111"/>
                </a:cubicBezTo>
                <a:cubicBezTo>
                  <a:pt x="249" y="111"/>
                  <a:pt x="251" y="112"/>
                  <a:pt x="252" y="111"/>
                </a:cubicBezTo>
                <a:cubicBezTo>
                  <a:pt x="254" y="110"/>
                  <a:pt x="256" y="104"/>
                  <a:pt x="257" y="102"/>
                </a:cubicBezTo>
                <a:cubicBezTo>
                  <a:pt x="258" y="101"/>
                  <a:pt x="261" y="100"/>
                  <a:pt x="262" y="100"/>
                </a:cubicBezTo>
                <a:cubicBezTo>
                  <a:pt x="262" y="99"/>
                  <a:pt x="264" y="96"/>
                  <a:pt x="264" y="95"/>
                </a:cubicBezTo>
                <a:cubicBezTo>
                  <a:pt x="265" y="94"/>
                  <a:pt x="264" y="91"/>
                  <a:pt x="264" y="90"/>
                </a:cubicBezTo>
                <a:cubicBezTo>
                  <a:pt x="265" y="88"/>
                  <a:pt x="269" y="86"/>
                  <a:pt x="271" y="85"/>
                </a:cubicBezTo>
                <a:cubicBezTo>
                  <a:pt x="273" y="84"/>
                  <a:pt x="277" y="84"/>
                  <a:pt x="279" y="83"/>
                </a:cubicBezTo>
                <a:cubicBezTo>
                  <a:pt x="280" y="82"/>
                  <a:pt x="279" y="78"/>
                  <a:pt x="280" y="78"/>
                </a:cubicBezTo>
                <a:cubicBezTo>
                  <a:pt x="281" y="77"/>
                  <a:pt x="285" y="78"/>
                  <a:pt x="286" y="78"/>
                </a:cubicBezTo>
                <a:cubicBezTo>
                  <a:pt x="288" y="77"/>
                  <a:pt x="291" y="73"/>
                  <a:pt x="292" y="71"/>
                </a:cubicBezTo>
                <a:cubicBezTo>
                  <a:pt x="292" y="70"/>
                  <a:pt x="291" y="66"/>
                  <a:pt x="291" y="65"/>
                </a:cubicBezTo>
                <a:cubicBezTo>
                  <a:pt x="291" y="64"/>
                  <a:pt x="293" y="62"/>
                  <a:pt x="293" y="60"/>
                </a:cubicBezTo>
                <a:cubicBezTo>
                  <a:pt x="293" y="59"/>
                  <a:pt x="292" y="57"/>
                  <a:pt x="293" y="57"/>
                </a:cubicBezTo>
                <a:cubicBezTo>
                  <a:pt x="294" y="55"/>
                  <a:pt x="298" y="57"/>
                  <a:pt x="300" y="57"/>
                </a:cubicBezTo>
                <a:cubicBezTo>
                  <a:pt x="302" y="56"/>
                  <a:pt x="305" y="56"/>
                  <a:pt x="306" y="55"/>
                </a:cubicBezTo>
                <a:cubicBezTo>
                  <a:pt x="307" y="53"/>
                  <a:pt x="305" y="47"/>
                  <a:pt x="306" y="45"/>
                </a:cubicBezTo>
                <a:cubicBezTo>
                  <a:pt x="307" y="44"/>
                  <a:pt x="309" y="42"/>
                  <a:pt x="310" y="41"/>
                </a:cubicBezTo>
                <a:cubicBezTo>
                  <a:pt x="311" y="39"/>
                  <a:pt x="309" y="35"/>
                  <a:pt x="310" y="33"/>
                </a:cubicBezTo>
                <a:cubicBezTo>
                  <a:pt x="310" y="31"/>
                  <a:pt x="314" y="30"/>
                  <a:pt x="314" y="29"/>
                </a:cubicBezTo>
                <a:cubicBezTo>
                  <a:pt x="315" y="27"/>
                  <a:pt x="313" y="22"/>
                  <a:pt x="312" y="20"/>
                </a:cubicBezTo>
                <a:cubicBezTo>
                  <a:pt x="311" y="18"/>
                  <a:pt x="310" y="16"/>
                  <a:pt x="310" y="14"/>
                </a:cubicBezTo>
                <a:cubicBezTo>
                  <a:pt x="310" y="13"/>
                  <a:pt x="311" y="9"/>
                  <a:pt x="312" y="8"/>
                </a:cubicBezTo>
                <a:cubicBezTo>
                  <a:pt x="313" y="7"/>
                  <a:pt x="315" y="6"/>
                  <a:pt x="317" y="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1" name="Freeform 29"/>
          <p:cNvSpPr>
            <a:spLocks/>
          </p:cNvSpPr>
          <p:nvPr/>
        </p:nvSpPr>
        <p:spPr bwMode="auto">
          <a:xfrm>
            <a:off x="9326926" y="3712251"/>
            <a:ext cx="1348408" cy="1304628"/>
          </a:xfrm>
          <a:custGeom>
            <a:avLst/>
            <a:gdLst/>
            <a:ahLst/>
            <a:cxnLst>
              <a:cxn ang="0">
                <a:pos x="59" y="397"/>
              </a:cxn>
              <a:cxn ang="0">
                <a:pos x="99" y="373"/>
              </a:cxn>
              <a:cxn ang="0">
                <a:pos x="116" y="339"/>
              </a:cxn>
              <a:cxn ang="0">
                <a:pos x="134" y="304"/>
              </a:cxn>
              <a:cxn ang="0">
                <a:pos x="106" y="269"/>
              </a:cxn>
              <a:cxn ang="0">
                <a:pos x="65" y="280"/>
              </a:cxn>
              <a:cxn ang="0">
                <a:pos x="47" y="259"/>
              </a:cxn>
              <a:cxn ang="0">
                <a:pos x="25" y="213"/>
              </a:cxn>
              <a:cxn ang="0">
                <a:pos x="9" y="158"/>
              </a:cxn>
              <a:cxn ang="0">
                <a:pos x="19" y="113"/>
              </a:cxn>
              <a:cxn ang="0">
                <a:pos x="34" y="68"/>
              </a:cxn>
              <a:cxn ang="0">
                <a:pos x="62" y="82"/>
              </a:cxn>
              <a:cxn ang="0">
                <a:pos x="107" y="85"/>
              </a:cxn>
              <a:cxn ang="0">
                <a:pos x="132" y="62"/>
              </a:cxn>
              <a:cxn ang="0">
                <a:pos x="155" y="57"/>
              </a:cxn>
              <a:cxn ang="0">
                <a:pos x="184" y="82"/>
              </a:cxn>
              <a:cxn ang="0">
                <a:pos x="199" y="21"/>
              </a:cxn>
              <a:cxn ang="0">
                <a:pos x="236" y="2"/>
              </a:cxn>
              <a:cxn ang="0">
                <a:pos x="272" y="27"/>
              </a:cxn>
              <a:cxn ang="0">
                <a:pos x="301" y="60"/>
              </a:cxn>
              <a:cxn ang="0">
                <a:pos x="334" y="53"/>
              </a:cxn>
              <a:cxn ang="0">
                <a:pos x="389" y="23"/>
              </a:cxn>
              <a:cxn ang="0">
                <a:pos x="388" y="55"/>
              </a:cxn>
              <a:cxn ang="0">
                <a:pos x="408" y="75"/>
              </a:cxn>
              <a:cxn ang="0">
                <a:pos x="419" y="27"/>
              </a:cxn>
              <a:cxn ang="0">
                <a:pos x="461" y="1"/>
              </a:cxn>
              <a:cxn ang="0">
                <a:pos x="509" y="9"/>
              </a:cxn>
              <a:cxn ang="0">
                <a:pos x="511" y="57"/>
              </a:cxn>
              <a:cxn ang="0">
                <a:pos x="523" y="88"/>
              </a:cxn>
              <a:cxn ang="0">
                <a:pos x="550" y="123"/>
              </a:cxn>
              <a:cxn ang="0">
                <a:pos x="513" y="158"/>
              </a:cxn>
              <a:cxn ang="0">
                <a:pos x="548" y="190"/>
              </a:cxn>
              <a:cxn ang="0">
                <a:pos x="561" y="227"/>
              </a:cxn>
              <a:cxn ang="0">
                <a:pos x="579" y="252"/>
              </a:cxn>
              <a:cxn ang="0">
                <a:pos x="558" y="289"/>
              </a:cxn>
              <a:cxn ang="0">
                <a:pos x="518" y="306"/>
              </a:cxn>
              <a:cxn ang="0">
                <a:pos x="478" y="326"/>
              </a:cxn>
              <a:cxn ang="0">
                <a:pos x="452" y="325"/>
              </a:cxn>
              <a:cxn ang="0">
                <a:pos x="429" y="341"/>
              </a:cxn>
              <a:cxn ang="0">
                <a:pos x="448" y="358"/>
              </a:cxn>
              <a:cxn ang="0">
                <a:pos x="444" y="386"/>
              </a:cxn>
              <a:cxn ang="0">
                <a:pos x="397" y="397"/>
              </a:cxn>
              <a:cxn ang="0">
                <a:pos x="364" y="418"/>
              </a:cxn>
              <a:cxn ang="0">
                <a:pos x="347" y="441"/>
              </a:cxn>
              <a:cxn ang="0">
                <a:pos x="339" y="469"/>
              </a:cxn>
              <a:cxn ang="0">
                <a:pos x="319" y="479"/>
              </a:cxn>
              <a:cxn ang="0">
                <a:pos x="306" y="495"/>
              </a:cxn>
              <a:cxn ang="0">
                <a:pos x="321" y="515"/>
              </a:cxn>
              <a:cxn ang="0">
                <a:pos x="344" y="532"/>
              </a:cxn>
              <a:cxn ang="0">
                <a:pos x="338" y="551"/>
              </a:cxn>
              <a:cxn ang="0">
                <a:pos x="302" y="561"/>
              </a:cxn>
              <a:cxn ang="0">
                <a:pos x="272" y="543"/>
              </a:cxn>
              <a:cxn ang="0">
                <a:pos x="245" y="529"/>
              </a:cxn>
              <a:cxn ang="0">
                <a:pos x="195" y="530"/>
              </a:cxn>
              <a:cxn ang="0">
                <a:pos x="168" y="529"/>
              </a:cxn>
              <a:cxn ang="0">
                <a:pos x="134" y="532"/>
              </a:cxn>
              <a:cxn ang="0">
                <a:pos x="107" y="531"/>
              </a:cxn>
              <a:cxn ang="0">
                <a:pos x="69" y="506"/>
              </a:cxn>
              <a:cxn ang="0">
                <a:pos x="42" y="466"/>
              </a:cxn>
            </a:cxnLst>
            <a:rect l="0" t="0" r="r" b="b"/>
            <a:pathLst>
              <a:path w="584" h="565">
                <a:moveTo>
                  <a:pt x="37" y="424"/>
                </a:moveTo>
                <a:cubicBezTo>
                  <a:pt x="37" y="423"/>
                  <a:pt x="37" y="421"/>
                  <a:pt x="38" y="420"/>
                </a:cubicBezTo>
                <a:cubicBezTo>
                  <a:pt x="39" y="418"/>
                  <a:pt x="44" y="418"/>
                  <a:pt x="46" y="416"/>
                </a:cubicBezTo>
                <a:cubicBezTo>
                  <a:pt x="47" y="415"/>
                  <a:pt x="47" y="412"/>
                  <a:pt x="48" y="410"/>
                </a:cubicBezTo>
                <a:cubicBezTo>
                  <a:pt x="49" y="409"/>
                  <a:pt x="50" y="406"/>
                  <a:pt x="51" y="405"/>
                </a:cubicBezTo>
                <a:cubicBezTo>
                  <a:pt x="53" y="404"/>
                  <a:pt x="57" y="406"/>
                  <a:pt x="58" y="405"/>
                </a:cubicBezTo>
                <a:cubicBezTo>
                  <a:pt x="59" y="403"/>
                  <a:pt x="58" y="399"/>
                  <a:pt x="59" y="397"/>
                </a:cubicBezTo>
                <a:cubicBezTo>
                  <a:pt x="59" y="396"/>
                  <a:pt x="61" y="396"/>
                  <a:pt x="62" y="396"/>
                </a:cubicBezTo>
                <a:cubicBezTo>
                  <a:pt x="65" y="395"/>
                  <a:pt x="69" y="396"/>
                  <a:pt x="72" y="396"/>
                </a:cubicBezTo>
                <a:cubicBezTo>
                  <a:pt x="74" y="395"/>
                  <a:pt x="79" y="394"/>
                  <a:pt x="80" y="392"/>
                </a:cubicBezTo>
                <a:cubicBezTo>
                  <a:pt x="81" y="391"/>
                  <a:pt x="81" y="386"/>
                  <a:pt x="82" y="385"/>
                </a:cubicBezTo>
                <a:cubicBezTo>
                  <a:pt x="83" y="384"/>
                  <a:pt x="87" y="385"/>
                  <a:pt x="89" y="384"/>
                </a:cubicBezTo>
                <a:cubicBezTo>
                  <a:pt x="90" y="382"/>
                  <a:pt x="88" y="378"/>
                  <a:pt x="89" y="377"/>
                </a:cubicBezTo>
                <a:cubicBezTo>
                  <a:pt x="91" y="375"/>
                  <a:pt x="97" y="373"/>
                  <a:pt x="99" y="373"/>
                </a:cubicBezTo>
                <a:cubicBezTo>
                  <a:pt x="101" y="372"/>
                  <a:pt x="104" y="373"/>
                  <a:pt x="105" y="372"/>
                </a:cubicBezTo>
                <a:cubicBezTo>
                  <a:pt x="107" y="370"/>
                  <a:pt x="104" y="366"/>
                  <a:pt x="104" y="363"/>
                </a:cubicBezTo>
                <a:cubicBezTo>
                  <a:pt x="105" y="362"/>
                  <a:pt x="106" y="358"/>
                  <a:pt x="108" y="357"/>
                </a:cubicBezTo>
                <a:cubicBezTo>
                  <a:pt x="109" y="356"/>
                  <a:pt x="111" y="357"/>
                  <a:pt x="112" y="357"/>
                </a:cubicBezTo>
                <a:cubicBezTo>
                  <a:pt x="114" y="356"/>
                  <a:pt x="118" y="355"/>
                  <a:pt x="118" y="354"/>
                </a:cubicBezTo>
                <a:cubicBezTo>
                  <a:pt x="119" y="352"/>
                  <a:pt x="115" y="349"/>
                  <a:pt x="115" y="348"/>
                </a:cubicBezTo>
                <a:cubicBezTo>
                  <a:pt x="114" y="346"/>
                  <a:pt x="115" y="341"/>
                  <a:pt x="116" y="339"/>
                </a:cubicBezTo>
                <a:cubicBezTo>
                  <a:pt x="117" y="338"/>
                  <a:pt x="120" y="336"/>
                  <a:pt x="121" y="335"/>
                </a:cubicBezTo>
                <a:cubicBezTo>
                  <a:pt x="123" y="335"/>
                  <a:pt x="125" y="336"/>
                  <a:pt x="126" y="335"/>
                </a:cubicBezTo>
                <a:cubicBezTo>
                  <a:pt x="127" y="334"/>
                  <a:pt x="128" y="332"/>
                  <a:pt x="129" y="331"/>
                </a:cubicBezTo>
                <a:cubicBezTo>
                  <a:pt x="129" y="329"/>
                  <a:pt x="129" y="327"/>
                  <a:pt x="130" y="326"/>
                </a:cubicBezTo>
                <a:cubicBezTo>
                  <a:pt x="131" y="324"/>
                  <a:pt x="134" y="323"/>
                  <a:pt x="135" y="321"/>
                </a:cubicBezTo>
                <a:cubicBezTo>
                  <a:pt x="136" y="320"/>
                  <a:pt x="135" y="316"/>
                  <a:pt x="135" y="315"/>
                </a:cubicBezTo>
                <a:cubicBezTo>
                  <a:pt x="135" y="312"/>
                  <a:pt x="135" y="307"/>
                  <a:pt x="134" y="304"/>
                </a:cubicBezTo>
                <a:cubicBezTo>
                  <a:pt x="133" y="302"/>
                  <a:pt x="130" y="299"/>
                  <a:pt x="128" y="298"/>
                </a:cubicBezTo>
                <a:cubicBezTo>
                  <a:pt x="125" y="297"/>
                  <a:pt x="119" y="300"/>
                  <a:pt x="117" y="298"/>
                </a:cubicBezTo>
                <a:cubicBezTo>
                  <a:pt x="116" y="298"/>
                  <a:pt x="115" y="297"/>
                  <a:pt x="115" y="296"/>
                </a:cubicBezTo>
                <a:cubicBezTo>
                  <a:pt x="115" y="293"/>
                  <a:pt x="117" y="288"/>
                  <a:pt x="117" y="285"/>
                </a:cubicBezTo>
                <a:cubicBezTo>
                  <a:pt x="117" y="283"/>
                  <a:pt x="116" y="279"/>
                  <a:pt x="116" y="277"/>
                </a:cubicBezTo>
                <a:cubicBezTo>
                  <a:pt x="115" y="274"/>
                  <a:pt x="113" y="268"/>
                  <a:pt x="110" y="267"/>
                </a:cubicBezTo>
                <a:cubicBezTo>
                  <a:pt x="109" y="267"/>
                  <a:pt x="107" y="268"/>
                  <a:pt x="106" y="269"/>
                </a:cubicBezTo>
                <a:cubicBezTo>
                  <a:pt x="105" y="270"/>
                  <a:pt x="106" y="273"/>
                  <a:pt x="105" y="274"/>
                </a:cubicBezTo>
                <a:cubicBezTo>
                  <a:pt x="103" y="275"/>
                  <a:pt x="100" y="276"/>
                  <a:pt x="98" y="275"/>
                </a:cubicBezTo>
                <a:cubicBezTo>
                  <a:pt x="97" y="275"/>
                  <a:pt x="95" y="272"/>
                  <a:pt x="94" y="272"/>
                </a:cubicBezTo>
                <a:cubicBezTo>
                  <a:pt x="92" y="271"/>
                  <a:pt x="88" y="271"/>
                  <a:pt x="86" y="272"/>
                </a:cubicBezTo>
                <a:cubicBezTo>
                  <a:pt x="85" y="272"/>
                  <a:pt x="83" y="274"/>
                  <a:pt x="82" y="275"/>
                </a:cubicBezTo>
                <a:cubicBezTo>
                  <a:pt x="80" y="277"/>
                  <a:pt x="76" y="279"/>
                  <a:pt x="74" y="280"/>
                </a:cubicBezTo>
                <a:cubicBezTo>
                  <a:pt x="72" y="280"/>
                  <a:pt x="67" y="279"/>
                  <a:pt x="65" y="280"/>
                </a:cubicBezTo>
                <a:cubicBezTo>
                  <a:pt x="65" y="280"/>
                  <a:pt x="65" y="281"/>
                  <a:pt x="65" y="282"/>
                </a:cubicBezTo>
                <a:cubicBezTo>
                  <a:pt x="63" y="283"/>
                  <a:pt x="58" y="283"/>
                  <a:pt x="56" y="282"/>
                </a:cubicBezTo>
                <a:cubicBezTo>
                  <a:pt x="54" y="282"/>
                  <a:pt x="52" y="280"/>
                  <a:pt x="50" y="280"/>
                </a:cubicBezTo>
                <a:cubicBezTo>
                  <a:pt x="47" y="279"/>
                  <a:pt x="40" y="283"/>
                  <a:pt x="38" y="280"/>
                </a:cubicBezTo>
                <a:cubicBezTo>
                  <a:pt x="36" y="279"/>
                  <a:pt x="37" y="275"/>
                  <a:pt x="38" y="274"/>
                </a:cubicBezTo>
                <a:cubicBezTo>
                  <a:pt x="38" y="271"/>
                  <a:pt x="41" y="265"/>
                  <a:pt x="43" y="262"/>
                </a:cubicBezTo>
                <a:cubicBezTo>
                  <a:pt x="44" y="261"/>
                  <a:pt x="46" y="260"/>
                  <a:pt x="47" y="259"/>
                </a:cubicBezTo>
                <a:cubicBezTo>
                  <a:pt x="48" y="258"/>
                  <a:pt x="50" y="254"/>
                  <a:pt x="50" y="253"/>
                </a:cubicBezTo>
                <a:cubicBezTo>
                  <a:pt x="50" y="252"/>
                  <a:pt x="49" y="246"/>
                  <a:pt x="47" y="245"/>
                </a:cubicBezTo>
                <a:cubicBezTo>
                  <a:pt x="46" y="243"/>
                  <a:pt x="42" y="242"/>
                  <a:pt x="41" y="240"/>
                </a:cubicBezTo>
                <a:cubicBezTo>
                  <a:pt x="40" y="238"/>
                  <a:pt x="42" y="234"/>
                  <a:pt x="42" y="232"/>
                </a:cubicBezTo>
                <a:cubicBezTo>
                  <a:pt x="42" y="231"/>
                  <a:pt x="41" y="227"/>
                  <a:pt x="39" y="226"/>
                </a:cubicBezTo>
                <a:cubicBezTo>
                  <a:pt x="38" y="223"/>
                  <a:pt x="32" y="222"/>
                  <a:pt x="30" y="220"/>
                </a:cubicBezTo>
                <a:cubicBezTo>
                  <a:pt x="28" y="219"/>
                  <a:pt x="26" y="215"/>
                  <a:pt x="25" y="213"/>
                </a:cubicBezTo>
                <a:cubicBezTo>
                  <a:pt x="23" y="209"/>
                  <a:pt x="20" y="202"/>
                  <a:pt x="18" y="199"/>
                </a:cubicBezTo>
                <a:cubicBezTo>
                  <a:pt x="16" y="197"/>
                  <a:pt x="14" y="193"/>
                  <a:pt x="13" y="191"/>
                </a:cubicBezTo>
                <a:cubicBezTo>
                  <a:pt x="12" y="190"/>
                  <a:pt x="8" y="188"/>
                  <a:pt x="7" y="187"/>
                </a:cubicBezTo>
                <a:cubicBezTo>
                  <a:pt x="5" y="184"/>
                  <a:pt x="2" y="179"/>
                  <a:pt x="3" y="176"/>
                </a:cubicBezTo>
                <a:cubicBezTo>
                  <a:pt x="3" y="174"/>
                  <a:pt x="7" y="171"/>
                  <a:pt x="7" y="170"/>
                </a:cubicBezTo>
                <a:cubicBezTo>
                  <a:pt x="7" y="169"/>
                  <a:pt x="6" y="165"/>
                  <a:pt x="6" y="163"/>
                </a:cubicBezTo>
                <a:cubicBezTo>
                  <a:pt x="7" y="162"/>
                  <a:pt x="9" y="159"/>
                  <a:pt x="9" y="158"/>
                </a:cubicBezTo>
                <a:cubicBezTo>
                  <a:pt x="9" y="154"/>
                  <a:pt x="4" y="149"/>
                  <a:pt x="3" y="145"/>
                </a:cubicBezTo>
                <a:cubicBezTo>
                  <a:pt x="2" y="144"/>
                  <a:pt x="0" y="142"/>
                  <a:pt x="1" y="140"/>
                </a:cubicBezTo>
                <a:cubicBezTo>
                  <a:pt x="2" y="138"/>
                  <a:pt x="7" y="135"/>
                  <a:pt x="9" y="134"/>
                </a:cubicBezTo>
                <a:cubicBezTo>
                  <a:pt x="11" y="134"/>
                  <a:pt x="16" y="135"/>
                  <a:pt x="18" y="134"/>
                </a:cubicBezTo>
                <a:cubicBezTo>
                  <a:pt x="20" y="133"/>
                  <a:pt x="21" y="130"/>
                  <a:pt x="22" y="128"/>
                </a:cubicBezTo>
                <a:cubicBezTo>
                  <a:pt x="22" y="127"/>
                  <a:pt x="23" y="124"/>
                  <a:pt x="22" y="123"/>
                </a:cubicBezTo>
                <a:cubicBezTo>
                  <a:pt x="22" y="120"/>
                  <a:pt x="19" y="116"/>
                  <a:pt x="19" y="113"/>
                </a:cubicBezTo>
                <a:cubicBezTo>
                  <a:pt x="18" y="110"/>
                  <a:pt x="19" y="103"/>
                  <a:pt x="19" y="102"/>
                </a:cubicBezTo>
                <a:cubicBezTo>
                  <a:pt x="19" y="101"/>
                  <a:pt x="19" y="90"/>
                  <a:pt x="19" y="90"/>
                </a:cubicBezTo>
                <a:cubicBezTo>
                  <a:pt x="19" y="89"/>
                  <a:pt x="17" y="82"/>
                  <a:pt x="17" y="81"/>
                </a:cubicBezTo>
                <a:cubicBezTo>
                  <a:pt x="17" y="80"/>
                  <a:pt x="18" y="71"/>
                  <a:pt x="20" y="69"/>
                </a:cubicBezTo>
                <a:cubicBezTo>
                  <a:pt x="22" y="67"/>
                  <a:pt x="25" y="67"/>
                  <a:pt x="27" y="66"/>
                </a:cubicBezTo>
                <a:cubicBezTo>
                  <a:pt x="28" y="66"/>
                  <a:pt x="29" y="65"/>
                  <a:pt x="30" y="64"/>
                </a:cubicBezTo>
                <a:cubicBezTo>
                  <a:pt x="32" y="65"/>
                  <a:pt x="33" y="67"/>
                  <a:pt x="34" y="68"/>
                </a:cubicBezTo>
                <a:cubicBezTo>
                  <a:pt x="35" y="70"/>
                  <a:pt x="34" y="73"/>
                  <a:pt x="35" y="74"/>
                </a:cubicBezTo>
                <a:cubicBezTo>
                  <a:pt x="35" y="75"/>
                  <a:pt x="37" y="78"/>
                  <a:pt x="38" y="79"/>
                </a:cubicBezTo>
                <a:cubicBezTo>
                  <a:pt x="39" y="80"/>
                  <a:pt x="43" y="80"/>
                  <a:pt x="45" y="81"/>
                </a:cubicBezTo>
                <a:cubicBezTo>
                  <a:pt x="46" y="82"/>
                  <a:pt x="49" y="82"/>
                  <a:pt x="51" y="84"/>
                </a:cubicBezTo>
                <a:cubicBezTo>
                  <a:pt x="51" y="84"/>
                  <a:pt x="51" y="88"/>
                  <a:pt x="52" y="88"/>
                </a:cubicBezTo>
                <a:cubicBezTo>
                  <a:pt x="54" y="89"/>
                  <a:pt x="57" y="88"/>
                  <a:pt x="59" y="87"/>
                </a:cubicBezTo>
                <a:cubicBezTo>
                  <a:pt x="60" y="86"/>
                  <a:pt x="61" y="83"/>
                  <a:pt x="62" y="82"/>
                </a:cubicBezTo>
                <a:cubicBezTo>
                  <a:pt x="63" y="81"/>
                  <a:pt x="66" y="81"/>
                  <a:pt x="67" y="82"/>
                </a:cubicBezTo>
                <a:cubicBezTo>
                  <a:pt x="68" y="82"/>
                  <a:pt x="70" y="84"/>
                  <a:pt x="70" y="84"/>
                </a:cubicBezTo>
                <a:cubicBezTo>
                  <a:pt x="72" y="85"/>
                  <a:pt x="75" y="86"/>
                  <a:pt x="77" y="85"/>
                </a:cubicBezTo>
                <a:cubicBezTo>
                  <a:pt x="78" y="85"/>
                  <a:pt x="80" y="84"/>
                  <a:pt x="81" y="84"/>
                </a:cubicBezTo>
                <a:cubicBezTo>
                  <a:pt x="82" y="84"/>
                  <a:pt x="85" y="83"/>
                  <a:pt x="86" y="84"/>
                </a:cubicBezTo>
                <a:cubicBezTo>
                  <a:pt x="89" y="84"/>
                  <a:pt x="93" y="85"/>
                  <a:pt x="96" y="85"/>
                </a:cubicBezTo>
                <a:cubicBezTo>
                  <a:pt x="99" y="86"/>
                  <a:pt x="105" y="86"/>
                  <a:pt x="107" y="85"/>
                </a:cubicBezTo>
                <a:cubicBezTo>
                  <a:pt x="110" y="84"/>
                  <a:pt x="114" y="82"/>
                  <a:pt x="115" y="80"/>
                </a:cubicBezTo>
                <a:cubicBezTo>
                  <a:pt x="115" y="78"/>
                  <a:pt x="114" y="74"/>
                  <a:pt x="115" y="72"/>
                </a:cubicBezTo>
                <a:cubicBezTo>
                  <a:pt x="115" y="70"/>
                  <a:pt x="117" y="68"/>
                  <a:pt x="118" y="66"/>
                </a:cubicBezTo>
                <a:cubicBezTo>
                  <a:pt x="118" y="65"/>
                  <a:pt x="117" y="62"/>
                  <a:pt x="118" y="61"/>
                </a:cubicBezTo>
                <a:cubicBezTo>
                  <a:pt x="118" y="60"/>
                  <a:pt x="120" y="57"/>
                  <a:pt x="122" y="57"/>
                </a:cubicBezTo>
                <a:cubicBezTo>
                  <a:pt x="123" y="57"/>
                  <a:pt x="125" y="58"/>
                  <a:pt x="127" y="59"/>
                </a:cubicBezTo>
                <a:cubicBezTo>
                  <a:pt x="128" y="59"/>
                  <a:pt x="131" y="62"/>
                  <a:pt x="132" y="62"/>
                </a:cubicBezTo>
                <a:cubicBezTo>
                  <a:pt x="134" y="63"/>
                  <a:pt x="137" y="62"/>
                  <a:pt x="138" y="61"/>
                </a:cubicBezTo>
                <a:cubicBezTo>
                  <a:pt x="139" y="61"/>
                  <a:pt x="139" y="58"/>
                  <a:pt x="140" y="57"/>
                </a:cubicBezTo>
                <a:cubicBezTo>
                  <a:pt x="141" y="57"/>
                  <a:pt x="143" y="57"/>
                  <a:pt x="144" y="57"/>
                </a:cubicBezTo>
                <a:cubicBezTo>
                  <a:pt x="144" y="57"/>
                  <a:pt x="146" y="59"/>
                  <a:pt x="147" y="60"/>
                </a:cubicBezTo>
                <a:cubicBezTo>
                  <a:pt x="147" y="61"/>
                  <a:pt x="148" y="63"/>
                  <a:pt x="148" y="63"/>
                </a:cubicBezTo>
                <a:cubicBezTo>
                  <a:pt x="150" y="65"/>
                  <a:pt x="155" y="65"/>
                  <a:pt x="156" y="64"/>
                </a:cubicBezTo>
                <a:cubicBezTo>
                  <a:pt x="157" y="63"/>
                  <a:pt x="154" y="58"/>
                  <a:pt x="155" y="57"/>
                </a:cubicBezTo>
                <a:cubicBezTo>
                  <a:pt x="157" y="56"/>
                  <a:pt x="162" y="58"/>
                  <a:pt x="163" y="59"/>
                </a:cubicBezTo>
                <a:cubicBezTo>
                  <a:pt x="164" y="59"/>
                  <a:pt x="166" y="61"/>
                  <a:pt x="166" y="62"/>
                </a:cubicBezTo>
                <a:cubicBezTo>
                  <a:pt x="168" y="64"/>
                  <a:pt x="172" y="66"/>
                  <a:pt x="172" y="68"/>
                </a:cubicBezTo>
                <a:cubicBezTo>
                  <a:pt x="173" y="70"/>
                  <a:pt x="170" y="72"/>
                  <a:pt x="170" y="74"/>
                </a:cubicBezTo>
                <a:cubicBezTo>
                  <a:pt x="170" y="76"/>
                  <a:pt x="171" y="80"/>
                  <a:pt x="172" y="82"/>
                </a:cubicBezTo>
                <a:cubicBezTo>
                  <a:pt x="173" y="83"/>
                  <a:pt x="175" y="85"/>
                  <a:pt x="176" y="85"/>
                </a:cubicBezTo>
                <a:cubicBezTo>
                  <a:pt x="178" y="86"/>
                  <a:pt x="182" y="84"/>
                  <a:pt x="184" y="82"/>
                </a:cubicBezTo>
                <a:cubicBezTo>
                  <a:pt x="185" y="80"/>
                  <a:pt x="186" y="75"/>
                  <a:pt x="186" y="73"/>
                </a:cubicBezTo>
                <a:cubicBezTo>
                  <a:pt x="186" y="71"/>
                  <a:pt x="184" y="68"/>
                  <a:pt x="185" y="66"/>
                </a:cubicBezTo>
                <a:cubicBezTo>
                  <a:pt x="185" y="65"/>
                  <a:pt x="187" y="63"/>
                  <a:pt x="187" y="62"/>
                </a:cubicBezTo>
                <a:cubicBezTo>
                  <a:pt x="188" y="60"/>
                  <a:pt x="189" y="57"/>
                  <a:pt x="190" y="55"/>
                </a:cubicBezTo>
                <a:cubicBezTo>
                  <a:pt x="191" y="51"/>
                  <a:pt x="193" y="43"/>
                  <a:pt x="195" y="39"/>
                </a:cubicBezTo>
                <a:cubicBezTo>
                  <a:pt x="196" y="37"/>
                  <a:pt x="200" y="33"/>
                  <a:pt x="201" y="31"/>
                </a:cubicBezTo>
                <a:cubicBezTo>
                  <a:pt x="201" y="28"/>
                  <a:pt x="199" y="24"/>
                  <a:pt x="199" y="21"/>
                </a:cubicBezTo>
                <a:cubicBezTo>
                  <a:pt x="199" y="19"/>
                  <a:pt x="200" y="14"/>
                  <a:pt x="201" y="12"/>
                </a:cubicBezTo>
                <a:cubicBezTo>
                  <a:pt x="202" y="9"/>
                  <a:pt x="205" y="5"/>
                  <a:pt x="207" y="3"/>
                </a:cubicBezTo>
                <a:cubicBezTo>
                  <a:pt x="208" y="2"/>
                  <a:pt x="211" y="1"/>
                  <a:pt x="212" y="1"/>
                </a:cubicBezTo>
                <a:cubicBezTo>
                  <a:pt x="214" y="1"/>
                  <a:pt x="218" y="4"/>
                  <a:pt x="220" y="5"/>
                </a:cubicBezTo>
                <a:cubicBezTo>
                  <a:pt x="221" y="5"/>
                  <a:pt x="224" y="8"/>
                  <a:pt x="226" y="8"/>
                </a:cubicBezTo>
                <a:cubicBezTo>
                  <a:pt x="227" y="9"/>
                  <a:pt x="230" y="7"/>
                  <a:pt x="231" y="6"/>
                </a:cubicBezTo>
                <a:cubicBezTo>
                  <a:pt x="233" y="6"/>
                  <a:pt x="234" y="3"/>
                  <a:pt x="236" y="2"/>
                </a:cubicBezTo>
                <a:cubicBezTo>
                  <a:pt x="237" y="2"/>
                  <a:pt x="241" y="2"/>
                  <a:pt x="243" y="2"/>
                </a:cubicBezTo>
                <a:cubicBezTo>
                  <a:pt x="244" y="3"/>
                  <a:pt x="247" y="4"/>
                  <a:pt x="248" y="5"/>
                </a:cubicBezTo>
                <a:cubicBezTo>
                  <a:pt x="250" y="6"/>
                  <a:pt x="252" y="10"/>
                  <a:pt x="254" y="11"/>
                </a:cubicBezTo>
                <a:cubicBezTo>
                  <a:pt x="255" y="12"/>
                  <a:pt x="259" y="12"/>
                  <a:pt x="260" y="13"/>
                </a:cubicBezTo>
                <a:cubicBezTo>
                  <a:pt x="262" y="13"/>
                  <a:pt x="264" y="13"/>
                  <a:pt x="267" y="14"/>
                </a:cubicBezTo>
                <a:cubicBezTo>
                  <a:pt x="266" y="16"/>
                  <a:pt x="265" y="20"/>
                  <a:pt x="266" y="22"/>
                </a:cubicBezTo>
                <a:cubicBezTo>
                  <a:pt x="266" y="24"/>
                  <a:pt x="271" y="26"/>
                  <a:pt x="272" y="27"/>
                </a:cubicBezTo>
                <a:cubicBezTo>
                  <a:pt x="273" y="28"/>
                  <a:pt x="276" y="29"/>
                  <a:pt x="276" y="30"/>
                </a:cubicBezTo>
                <a:cubicBezTo>
                  <a:pt x="278" y="32"/>
                  <a:pt x="276" y="37"/>
                  <a:pt x="278" y="38"/>
                </a:cubicBezTo>
                <a:cubicBezTo>
                  <a:pt x="279" y="40"/>
                  <a:pt x="284" y="38"/>
                  <a:pt x="285" y="38"/>
                </a:cubicBezTo>
                <a:cubicBezTo>
                  <a:pt x="287" y="39"/>
                  <a:pt x="288" y="43"/>
                  <a:pt x="289" y="44"/>
                </a:cubicBezTo>
                <a:cubicBezTo>
                  <a:pt x="290" y="44"/>
                  <a:pt x="293" y="43"/>
                  <a:pt x="294" y="44"/>
                </a:cubicBezTo>
                <a:cubicBezTo>
                  <a:pt x="296" y="45"/>
                  <a:pt x="295" y="51"/>
                  <a:pt x="296" y="53"/>
                </a:cubicBezTo>
                <a:cubicBezTo>
                  <a:pt x="297" y="55"/>
                  <a:pt x="299" y="60"/>
                  <a:pt x="301" y="60"/>
                </a:cubicBezTo>
                <a:cubicBezTo>
                  <a:pt x="303" y="60"/>
                  <a:pt x="305" y="57"/>
                  <a:pt x="306" y="56"/>
                </a:cubicBezTo>
                <a:cubicBezTo>
                  <a:pt x="308" y="55"/>
                  <a:pt x="313" y="53"/>
                  <a:pt x="314" y="51"/>
                </a:cubicBezTo>
                <a:cubicBezTo>
                  <a:pt x="315" y="49"/>
                  <a:pt x="313" y="45"/>
                  <a:pt x="314" y="44"/>
                </a:cubicBezTo>
                <a:cubicBezTo>
                  <a:pt x="315" y="42"/>
                  <a:pt x="319" y="40"/>
                  <a:pt x="321" y="39"/>
                </a:cubicBezTo>
                <a:cubicBezTo>
                  <a:pt x="323" y="39"/>
                  <a:pt x="326" y="39"/>
                  <a:pt x="328" y="39"/>
                </a:cubicBezTo>
                <a:cubicBezTo>
                  <a:pt x="330" y="40"/>
                  <a:pt x="333" y="43"/>
                  <a:pt x="334" y="45"/>
                </a:cubicBezTo>
                <a:cubicBezTo>
                  <a:pt x="334" y="47"/>
                  <a:pt x="332" y="51"/>
                  <a:pt x="334" y="53"/>
                </a:cubicBezTo>
                <a:cubicBezTo>
                  <a:pt x="335" y="55"/>
                  <a:pt x="341" y="56"/>
                  <a:pt x="343" y="56"/>
                </a:cubicBezTo>
                <a:cubicBezTo>
                  <a:pt x="347" y="56"/>
                  <a:pt x="354" y="56"/>
                  <a:pt x="356" y="55"/>
                </a:cubicBezTo>
                <a:cubicBezTo>
                  <a:pt x="358" y="54"/>
                  <a:pt x="360" y="51"/>
                  <a:pt x="361" y="50"/>
                </a:cubicBezTo>
                <a:cubicBezTo>
                  <a:pt x="363" y="48"/>
                  <a:pt x="370" y="47"/>
                  <a:pt x="372" y="45"/>
                </a:cubicBezTo>
                <a:cubicBezTo>
                  <a:pt x="374" y="42"/>
                  <a:pt x="374" y="36"/>
                  <a:pt x="376" y="33"/>
                </a:cubicBezTo>
                <a:cubicBezTo>
                  <a:pt x="377" y="31"/>
                  <a:pt x="380" y="27"/>
                  <a:pt x="382" y="26"/>
                </a:cubicBezTo>
                <a:cubicBezTo>
                  <a:pt x="383" y="25"/>
                  <a:pt x="387" y="25"/>
                  <a:pt x="389" y="23"/>
                </a:cubicBezTo>
                <a:cubicBezTo>
                  <a:pt x="390" y="22"/>
                  <a:pt x="390" y="17"/>
                  <a:pt x="391" y="15"/>
                </a:cubicBezTo>
                <a:cubicBezTo>
                  <a:pt x="393" y="16"/>
                  <a:pt x="395" y="17"/>
                  <a:pt x="396" y="18"/>
                </a:cubicBezTo>
                <a:cubicBezTo>
                  <a:pt x="397" y="20"/>
                  <a:pt x="398" y="24"/>
                  <a:pt x="398" y="26"/>
                </a:cubicBezTo>
                <a:cubicBezTo>
                  <a:pt x="398" y="28"/>
                  <a:pt x="397" y="32"/>
                  <a:pt x="397" y="35"/>
                </a:cubicBezTo>
                <a:cubicBezTo>
                  <a:pt x="396" y="38"/>
                  <a:pt x="398" y="44"/>
                  <a:pt x="398" y="47"/>
                </a:cubicBezTo>
                <a:cubicBezTo>
                  <a:pt x="397" y="49"/>
                  <a:pt x="398" y="54"/>
                  <a:pt x="396" y="55"/>
                </a:cubicBezTo>
                <a:cubicBezTo>
                  <a:pt x="395" y="56"/>
                  <a:pt x="390" y="55"/>
                  <a:pt x="388" y="55"/>
                </a:cubicBezTo>
                <a:cubicBezTo>
                  <a:pt x="386" y="56"/>
                  <a:pt x="382" y="57"/>
                  <a:pt x="381" y="58"/>
                </a:cubicBezTo>
                <a:cubicBezTo>
                  <a:pt x="380" y="60"/>
                  <a:pt x="380" y="63"/>
                  <a:pt x="379" y="65"/>
                </a:cubicBezTo>
                <a:cubicBezTo>
                  <a:pt x="379" y="66"/>
                  <a:pt x="378" y="70"/>
                  <a:pt x="378" y="72"/>
                </a:cubicBezTo>
                <a:cubicBezTo>
                  <a:pt x="379" y="73"/>
                  <a:pt x="381" y="75"/>
                  <a:pt x="382" y="76"/>
                </a:cubicBezTo>
                <a:cubicBezTo>
                  <a:pt x="384" y="77"/>
                  <a:pt x="389" y="78"/>
                  <a:pt x="392" y="78"/>
                </a:cubicBezTo>
                <a:cubicBezTo>
                  <a:pt x="394" y="78"/>
                  <a:pt x="398" y="76"/>
                  <a:pt x="400" y="75"/>
                </a:cubicBezTo>
                <a:cubicBezTo>
                  <a:pt x="402" y="75"/>
                  <a:pt x="406" y="76"/>
                  <a:pt x="408" y="75"/>
                </a:cubicBezTo>
                <a:cubicBezTo>
                  <a:pt x="410" y="74"/>
                  <a:pt x="412" y="72"/>
                  <a:pt x="413" y="70"/>
                </a:cubicBezTo>
                <a:cubicBezTo>
                  <a:pt x="414" y="69"/>
                  <a:pt x="415" y="64"/>
                  <a:pt x="416" y="62"/>
                </a:cubicBezTo>
                <a:cubicBezTo>
                  <a:pt x="417" y="61"/>
                  <a:pt x="419" y="60"/>
                  <a:pt x="420" y="59"/>
                </a:cubicBezTo>
                <a:cubicBezTo>
                  <a:pt x="421" y="58"/>
                  <a:pt x="423" y="54"/>
                  <a:pt x="423" y="52"/>
                </a:cubicBezTo>
                <a:cubicBezTo>
                  <a:pt x="422" y="50"/>
                  <a:pt x="419" y="47"/>
                  <a:pt x="418" y="45"/>
                </a:cubicBezTo>
                <a:cubicBezTo>
                  <a:pt x="417" y="43"/>
                  <a:pt x="416" y="38"/>
                  <a:pt x="416" y="36"/>
                </a:cubicBezTo>
                <a:cubicBezTo>
                  <a:pt x="416" y="33"/>
                  <a:pt x="417" y="29"/>
                  <a:pt x="419" y="27"/>
                </a:cubicBezTo>
                <a:cubicBezTo>
                  <a:pt x="420" y="26"/>
                  <a:pt x="423" y="25"/>
                  <a:pt x="424" y="24"/>
                </a:cubicBezTo>
                <a:cubicBezTo>
                  <a:pt x="425" y="23"/>
                  <a:pt x="425" y="19"/>
                  <a:pt x="426" y="18"/>
                </a:cubicBezTo>
                <a:cubicBezTo>
                  <a:pt x="427" y="16"/>
                  <a:pt x="430" y="15"/>
                  <a:pt x="432" y="14"/>
                </a:cubicBezTo>
                <a:cubicBezTo>
                  <a:pt x="434" y="14"/>
                  <a:pt x="437" y="14"/>
                  <a:pt x="439" y="14"/>
                </a:cubicBezTo>
                <a:cubicBezTo>
                  <a:pt x="440" y="14"/>
                  <a:pt x="443" y="14"/>
                  <a:pt x="444" y="14"/>
                </a:cubicBezTo>
                <a:cubicBezTo>
                  <a:pt x="446" y="13"/>
                  <a:pt x="449" y="8"/>
                  <a:pt x="451" y="6"/>
                </a:cubicBezTo>
                <a:cubicBezTo>
                  <a:pt x="453" y="5"/>
                  <a:pt x="458" y="2"/>
                  <a:pt x="461" y="1"/>
                </a:cubicBezTo>
                <a:cubicBezTo>
                  <a:pt x="463" y="1"/>
                  <a:pt x="466" y="2"/>
                  <a:pt x="468" y="1"/>
                </a:cubicBezTo>
                <a:cubicBezTo>
                  <a:pt x="470" y="1"/>
                  <a:pt x="475" y="0"/>
                  <a:pt x="477" y="0"/>
                </a:cubicBezTo>
                <a:cubicBezTo>
                  <a:pt x="478" y="0"/>
                  <a:pt x="481" y="0"/>
                  <a:pt x="482" y="0"/>
                </a:cubicBezTo>
                <a:cubicBezTo>
                  <a:pt x="484" y="0"/>
                  <a:pt x="487" y="2"/>
                  <a:pt x="488" y="3"/>
                </a:cubicBezTo>
                <a:cubicBezTo>
                  <a:pt x="491" y="3"/>
                  <a:pt x="497" y="2"/>
                  <a:pt x="500" y="2"/>
                </a:cubicBezTo>
                <a:cubicBezTo>
                  <a:pt x="501" y="3"/>
                  <a:pt x="505" y="3"/>
                  <a:pt x="507" y="4"/>
                </a:cubicBezTo>
                <a:cubicBezTo>
                  <a:pt x="508" y="5"/>
                  <a:pt x="509" y="8"/>
                  <a:pt x="509" y="9"/>
                </a:cubicBezTo>
                <a:cubicBezTo>
                  <a:pt x="510" y="12"/>
                  <a:pt x="510" y="17"/>
                  <a:pt x="509" y="19"/>
                </a:cubicBezTo>
                <a:cubicBezTo>
                  <a:pt x="509" y="20"/>
                  <a:pt x="506" y="22"/>
                  <a:pt x="506" y="23"/>
                </a:cubicBezTo>
                <a:cubicBezTo>
                  <a:pt x="506" y="25"/>
                  <a:pt x="507" y="28"/>
                  <a:pt x="508" y="30"/>
                </a:cubicBezTo>
                <a:cubicBezTo>
                  <a:pt x="509" y="32"/>
                  <a:pt x="512" y="34"/>
                  <a:pt x="513" y="35"/>
                </a:cubicBezTo>
                <a:cubicBezTo>
                  <a:pt x="514" y="36"/>
                  <a:pt x="516" y="39"/>
                  <a:pt x="516" y="40"/>
                </a:cubicBezTo>
                <a:cubicBezTo>
                  <a:pt x="517" y="42"/>
                  <a:pt x="517" y="48"/>
                  <a:pt x="516" y="50"/>
                </a:cubicBezTo>
                <a:cubicBezTo>
                  <a:pt x="515" y="52"/>
                  <a:pt x="512" y="55"/>
                  <a:pt x="511" y="57"/>
                </a:cubicBezTo>
                <a:cubicBezTo>
                  <a:pt x="510" y="59"/>
                  <a:pt x="511" y="63"/>
                  <a:pt x="510" y="65"/>
                </a:cubicBezTo>
                <a:cubicBezTo>
                  <a:pt x="510" y="67"/>
                  <a:pt x="508" y="70"/>
                  <a:pt x="508" y="72"/>
                </a:cubicBezTo>
                <a:cubicBezTo>
                  <a:pt x="508" y="73"/>
                  <a:pt x="510" y="75"/>
                  <a:pt x="511" y="76"/>
                </a:cubicBezTo>
                <a:cubicBezTo>
                  <a:pt x="512" y="77"/>
                  <a:pt x="514" y="77"/>
                  <a:pt x="515" y="77"/>
                </a:cubicBezTo>
                <a:cubicBezTo>
                  <a:pt x="517" y="77"/>
                  <a:pt x="520" y="75"/>
                  <a:pt x="522" y="76"/>
                </a:cubicBezTo>
                <a:cubicBezTo>
                  <a:pt x="523" y="77"/>
                  <a:pt x="525" y="80"/>
                  <a:pt x="525" y="81"/>
                </a:cubicBezTo>
                <a:cubicBezTo>
                  <a:pt x="525" y="83"/>
                  <a:pt x="523" y="86"/>
                  <a:pt x="523" y="88"/>
                </a:cubicBezTo>
                <a:cubicBezTo>
                  <a:pt x="523" y="90"/>
                  <a:pt x="521" y="95"/>
                  <a:pt x="523" y="96"/>
                </a:cubicBezTo>
                <a:cubicBezTo>
                  <a:pt x="524" y="97"/>
                  <a:pt x="527" y="94"/>
                  <a:pt x="528" y="94"/>
                </a:cubicBezTo>
                <a:cubicBezTo>
                  <a:pt x="529" y="94"/>
                  <a:pt x="532" y="95"/>
                  <a:pt x="533" y="96"/>
                </a:cubicBezTo>
                <a:cubicBezTo>
                  <a:pt x="535" y="98"/>
                  <a:pt x="535" y="104"/>
                  <a:pt x="536" y="105"/>
                </a:cubicBezTo>
                <a:cubicBezTo>
                  <a:pt x="538" y="107"/>
                  <a:pt x="542" y="106"/>
                  <a:pt x="543" y="107"/>
                </a:cubicBezTo>
                <a:cubicBezTo>
                  <a:pt x="545" y="108"/>
                  <a:pt x="547" y="111"/>
                  <a:pt x="548" y="113"/>
                </a:cubicBezTo>
                <a:cubicBezTo>
                  <a:pt x="549" y="115"/>
                  <a:pt x="551" y="120"/>
                  <a:pt x="550" y="123"/>
                </a:cubicBezTo>
                <a:cubicBezTo>
                  <a:pt x="550" y="125"/>
                  <a:pt x="547" y="128"/>
                  <a:pt x="546" y="129"/>
                </a:cubicBezTo>
                <a:cubicBezTo>
                  <a:pt x="546" y="131"/>
                  <a:pt x="547" y="135"/>
                  <a:pt x="546" y="137"/>
                </a:cubicBezTo>
                <a:cubicBezTo>
                  <a:pt x="545" y="139"/>
                  <a:pt x="541" y="141"/>
                  <a:pt x="539" y="141"/>
                </a:cubicBezTo>
                <a:cubicBezTo>
                  <a:pt x="536" y="142"/>
                  <a:pt x="530" y="139"/>
                  <a:pt x="528" y="141"/>
                </a:cubicBezTo>
                <a:cubicBezTo>
                  <a:pt x="527" y="141"/>
                  <a:pt x="527" y="144"/>
                  <a:pt x="526" y="144"/>
                </a:cubicBezTo>
                <a:cubicBezTo>
                  <a:pt x="524" y="146"/>
                  <a:pt x="519" y="145"/>
                  <a:pt x="517" y="146"/>
                </a:cubicBezTo>
                <a:cubicBezTo>
                  <a:pt x="515" y="148"/>
                  <a:pt x="514" y="155"/>
                  <a:pt x="513" y="158"/>
                </a:cubicBezTo>
                <a:cubicBezTo>
                  <a:pt x="513" y="160"/>
                  <a:pt x="516" y="164"/>
                  <a:pt x="516" y="166"/>
                </a:cubicBezTo>
                <a:cubicBezTo>
                  <a:pt x="516" y="168"/>
                  <a:pt x="516" y="172"/>
                  <a:pt x="516" y="173"/>
                </a:cubicBezTo>
                <a:cubicBezTo>
                  <a:pt x="517" y="175"/>
                  <a:pt x="520" y="179"/>
                  <a:pt x="521" y="180"/>
                </a:cubicBezTo>
                <a:cubicBezTo>
                  <a:pt x="522" y="182"/>
                  <a:pt x="524" y="184"/>
                  <a:pt x="526" y="185"/>
                </a:cubicBezTo>
                <a:cubicBezTo>
                  <a:pt x="528" y="186"/>
                  <a:pt x="532" y="185"/>
                  <a:pt x="534" y="185"/>
                </a:cubicBezTo>
                <a:cubicBezTo>
                  <a:pt x="536" y="186"/>
                  <a:pt x="539" y="187"/>
                  <a:pt x="541" y="188"/>
                </a:cubicBezTo>
                <a:cubicBezTo>
                  <a:pt x="543" y="188"/>
                  <a:pt x="547" y="189"/>
                  <a:pt x="548" y="190"/>
                </a:cubicBezTo>
                <a:cubicBezTo>
                  <a:pt x="549" y="191"/>
                  <a:pt x="549" y="193"/>
                  <a:pt x="548" y="194"/>
                </a:cubicBezTo>
                <a:cubicBezTo>
                  <a:pt x="548" y="195"/>
                  <a:pt x="545" y="198"/>
                  <a:pt x="545" y="199"/>
                </a:cubicBezTo>
                <a:cubicBezTo>
                  <a:pt x="545" y="201"/>
                  <a:pt x="548" y="204"/>
                  <a:pt x="549" y="206"/>
                </a:cubicBezTo>
                <a:cubicBezTo>
                  <a:pt x="549" y="209"/>
                  <a:pt x="548" y="214"/>
                  <a:pt x="549" y="217"/>
                </a:cubicBezTo>
                <a:cubicBezTo>
                  <a:pt x="549" y="218"/>
                  <a:pt x="549" y="222"/>
                  <a:pt x="550" y="223"/>
                </a:cubicBezTo>
                <a:cubicBezTo>
                  <a:pt x="551" y="224"/>
                  <a:pt x="555" y="223"/>
                  <a:pt x="557" y="224"/>
                </a:cubicBezTo>
                <a:cubicBezTo>
                  <a:pt x="558" y="224"/>
                  <a:pt x="560" y="227"/>
                  <a:pt x="561" y="227"/>
                </a:cubicBezTo>
                <a:cubicBezTo>
                  <a:pt x="562" y="228"/>
                  <a:pt x="566" y="229"/>
                  <a:pt x="567" y="230"/>
                </a:cubicBezTo>
                <a:cubicBezTo>
                  <a:pt x="568" y="231"/>
                  <a:pt x="569" y="234"/>
                  <a:pt x="570" y="235"/>
                </a:cubicBezTo>
                <a:cubicBezTo>
                  <a:pt x="570" y="236"/>
                  <a:pt x="571" y="238"/>
                  <a:pt x="572" y="239"/>
                </a:cubicBezTo>
                <a:cubicBezTo>
                  <a:pt x="573" y="240"/>
                  <a:pt x="576" y="242"/>
                  <a:pt x="578" y="243"/>
                </a:cubicBezTo>
                <a:cubicBezTo>
                  <a:pt x="579" y="243"/>
                  <a:pt x="581" y="243"/>
                  <a:pt x="582" y="244"/>
                </a:cubicBezTo>
                <a:cubicBezTo>
                  <a:pt x="583" y="245"/>
                  <a:pt x="584" y="248"/>
                  <a:pt x="583" y="249"/>
                </a:cubicBezTo>
                <a:cubicBezTo>
                  <a:pt x="583" y="250"/>
                  <a:pt x="580" y="251"/>
                  <a:pt x="579" y="252"/>
                </a:cubicBezTo>
                <a:cubicBezTo>
                  <a:pt x="579" y="253"/>
                  <a:pt x="579" y="257"/>
                  <a:pt x="579" y="258"/>
                </a:cubicBezTo>
                <a:cubicBezTo>
                  <a:pt x="578" y="259"/>
                  <a:pt x="576" y="261"/>
                  <a:pt x="576" y="262"/>
                </a:cubicBezTo>
                <a:cubicBezTo>
                  <a:pt x="574" y="263"/>
                  <a:pt x="571" y="266"/>
                  <a:pt x="571" y="268"/>
                </a:cubicBezTo>
                <a:cubicBezTo>
                  <a:pt x="571" y="270"/>
                  <a:pt x="575" y="274"/>
                  <a:pt x="576" y="276"/>
                </a:cubicBezTo>
                <a:cubicBezTo>
                  <a:pt x="576" y="278"/>
                  <a:pt x="575" y="282"/>
                  <a:pt x="574" y="283"/>
                </a:cubicBezTo>
                <a:cubicBezTo>
                  <a:pt x="573" y="285"/>
                  <a:pt x="569" y="289"/>
                  <a:pt x="567" y="289"/>
                </a:cubicBezTo>
                <a:cubicBezTo>
                  <a:pt x="565" y="290"/>
                  <a:pt x="560" y="288"/>
                  <a:pt x="558" y="289"/>
                </a:cubicBezTo>
                <a:cubicBezTo>
                  <a:pt x="557" y="289"/>
                  <a:pt x="556" y="291"/>
                  <a:pt x="555" y="292"/>
                </a:cubicBezTo>
                <a:cubicBezTo>
                  <a:pt x="554" y="293"/>
                  <a:pt x="550" y="294"/>
                  <a:pt x="549" y="294"/>
                </a:cubicBezTo>
                <a:cubicBezTo>
                  <a:pt x="548" y="294"/>
                  <a:pt x="545" y="303"/>
                  <a:pt x="543" y="306"/>
                </a:cubicBezTo>
                <a:cubicBezTo>
                  <a:pt x="542" y="307"/>
                  <a:pt x="538" y="308"/>
                  <a:pt x="536" y="309"/>
                </a:cubicBezTo>
                <a:cubicBezTo>
                  <a:pt x="535" y="309"/>
                  <a:pt x="534" y="312"/>
                  <a:pt x="533" y="312"/>
                </a:cubicBezTo>
                <a:cubicBezTo>
                  <a:pt x="530" y="313"/>
                  <a:pt x="524" y="310"/>
                  <a:pt x="522" y="309"/>
                </a:cubicBezTo>
                <a:cubicBezTo>
                  <a:pt x="521" y="308"/>
                  <a:pt x="520" y="306"/>
                  <a:pt x="518" y="306"/>
                </a:cubicBezTo>
                <a:cubicBezTo>
                  <a:pt x="516" y="305"/>
                  <a:pt x="510" y="306"/>
                  <a:pt x="507" y="307"/>
                </a:cubicBezTo>
                <a:cubicBezTo>
                  <a:pt x="505" y="308"/>
                  <a:pt x="501" y="310"/>
                  <a:pt x="500" y="312"/>
                </a:cubicBezTo>
                <a:cubicBezTo>
                  <a:pt x="498" y="313"/>
                  <a:pt x="497" y="318"/>
                  <a:pt x="496" y="321"/>
                </a:cubicBezTo>
                <a:cubicBezTo>
                  <a:pt x="495" y="321"/>
                  <a:pt x="494" y="321"/>
                  <a:pt x="493" y="321"/>
                </a:cubicBezTo>
                <a:cubicBezTo>
                  <a:pt x="492" y="322"/>
                  <a:pt x="491" y="326"/>
                  <a:pt x="489" y="327"/>
                </a:cubicBezTo>
                <a:cubicBezTo>
                  <a:pt x="488" y="328"/>
                  <a:pt x="484" y="327"/>
                  <a:pt x="483" y="327"/>
                </a:cubicBezTo>
                <a:cubicBezTo>
                  <a:pt x="482" y="327"/>
                  <a:pt x="479" y="325"/>
                  <a:pt x="478" y="326"/>
                </a:cubicBezTo>
                <a:cubicBezTo>
                  <a:pt x="477" y="327"/>
                  <a:pt x="478" y="330"/>
                  <a:pt x="478" y="331"/>
                </a:cubicBezTo>
                <a:cubicBezTo>
                  <a:pt x="478" y="333"/>
                  <a:pt x="477" y="336"/>
                  <a:pt x="476" y="338"/>
                </a:cubicBezTo>
                <a:cubicBezTo>
                  <a:pt x="475" y="339"/>
                  <a:pt x="473" y="340"/>
                  <a:pt x="472" y="340"/>
                </a:cubicBezTo>
                <a:cubicBezTo>
                  <a:pt x="470" y="340"/>
                  <a:pt x="468" y="338"/>
                  <a:pt x="466" y="337"/>
                </a:cubicBezTo>
                <a:cubicBezTo>
                  <a:pt x="464" y="337"/>
                  <a:pt x="459" y="338"/>
                  <a:pt x="458" y="337"/>
                </a:cubicBezTo>
                <a:cubicBezTo>
                  <a:pt x="457" y="336"/>
                  <a:pt x="457" y="333"/>
                  <a:pt x="457" y="332"/>
                </a:cubicBezTo>
                <a:cubicBezTo>
                  <a:pt x="456" y="330"/>
                  <a:pt x="454" y="326"/>
                  <a:pt x="452" y="325"/>
                </a:cubicBezTo>
                <a:cubicBezTo>
                  <a:pt x="450" y="324"/>
                  <a:pt x="446" y="324"/>
                  <a:pt x="445" y="325"/>
                </a:cubicBezTo>
                <a:cubicBezTo>
                  <a:pt x="444" y="325"/>
                  <a:pt x="443" y="327"/>
                  <a:pt x="442" y="328"/>
                </a:cubicBezTo>
                <a:cubicBezTo>
                  <a:pt x="441" y="328"/>
                  <a:pt x="438" y="326"/>
                  <a:pt x="437" y="327"/>
                </a:cubicBezTo>
                <a:cubicBezTo>
                  <a:pt x="436" y="327"/>
                  <a:pt x="434" y="328"/>
                  <a:pt x="433" y="328"/>
                </a:cubicBezTo>
                <a:cubicBezTo>
                  <a:pt x="432" y="330"/>
                  <a:pt x="433" y="333"/>
                  <a:pt x="433" y="334"/>
                </a:cubicBezTo>
                <a:cubicBezTo>
                  <a:pt x="433" y="335"/>
                  <a:pt x="432" y="337"/>
                  <a:pt x="432" y="338"/>
                </a:cubicBezTo>
                <a:cubicBezTo>
                  <a:pt x="431" y="339"/>
                  <a:pt x="430" y="340"/>
                  <a:pt x="429" y="341"/>
                </a:cubicBezTo>
                <a:cubicBezTo>
                  <a:pt x="429" y="343"/>
                  <a:pt x="428" y="346"/>
                  <a:pt x="428" y="347"/>
                </a:cubicBezTo>
                <a:cubicBezTo>
                  <a:pt x="429" y="348"/>
                  <a:pt x="430" y="349"/>
                  <a:pt x="431" y="350"/>
                </a:cubicBezTo>
                <a:cubicBezTo>
                  <a:pt x="432" y="350"/>
                  <a:pt x="432" y="352"/>
                  <a:pt x="433" y="353"/>
                </a:cubicBezTo>
                <a:cubicBezTo>
                  <a:pt x="435" y="353"/>
                  <a:pt x="438" y="351"/>
                  <a:pt x="439" y="351"/>
                </a:cubicBezTo>
                <a:cubicBezTo>
                  <a:pt x="441" y="351"/>
                  <a:pt x="444" y="350"/>
                  <a:pt x="446" y="350"/>
                </a:cubicBezTo>
                <a:cubicBezTo>
                  <a:pt x="447" y="350"/>
                  <a:pt x="448" y="352"/>
                  <a:pt x="449" y="353"/>
                </a:cubicBezTo>
                <a:cubicBezTo>
                  <a:pt x="449" y="354"/>
                  <a:pt x="448" y="356"/>
                  <a:pt x="448" y="358"/>
                </a:cubicBezTo>
                <a:cubicBezTo>
                  <a:pt x="448" y="359"/>
                  <a:pt x="449" y="363"/>
                  <a:pt x="450" y="364"/>
                </a:cubicBezTo>
                <a:cubicBezTo>
                  <a:pt x="451" y="365"/>
                  <a:pt x="454" y="365"/>
                  <a:pt x="455" y="366"/>
                </a:cubicBezTo>
                <a:cubicBezTo>
                  <a:pt x="456" y="368"/>
                  <a:pt x="457" y="371"/>
                  <a:pt x="457" y="373"/>
                </a:cubicBezTo>
                <a:cubicBezTo>
                  <a:pt x="456" y="374"/>
                  <a:pt x="454" y="377"/>
                  <a:pt x="454" y="378"/>
                </a:cubicBezTo>
                <a:cubicBezTo>
                  <a:pt x="453" y="379"/>
                  <a:pt x="453" y="382"/>
                  <a:pt x="453" y="383"/>
                </a:cubicBezTo>
                <a:cubicBezTo>
                  <a:pt x="452" y="384"/>
                  <a:pt x="450" y="385"/>
                  <a:pt x="449" y="386"/>
                </a:cubicBezTo>
                <a:cubicBezTo>
                  <a:pt x="448" y="386"/>
                  <a:pt x="446" y="385"/>
                  <a:pt x="444" y="386"/>
                </a:cubicBezTo>
                <a:cubicBezTo>
                  <a:pt x="443" y="386"/>
                  <a:pt x="439" y="386"/>
                  <a:pt x="438" y="387"/>
                </a:cubicBezTo>
                <a:cubicBezTo>
                  <a:pt x="436" y="387"/>
                  <a:pt x="434" y="390"/>
                  <a:pt x="433" y="390"/>
                </a:cubicBezTo>
                <a:cubicBezTo>
                  <a:pt x="431" y="391"/>
                  <a:pt x="427" y="389"/>
                  <a:pt x="425" y="389"/>
                </a:cubicBezTo>
                <a:cubicBezTo>
                  <a:pt x="423" y="389"/>
                  <a:pt x="419" y="388"/>
                  <a:pt x="416" y="388"/>
                </a:cubicBezTo>
                <a:cubicBezTo>
                  <a:pt x="414" y="388"/>
                  <a:pt x="409" y="390"/>
                  <a:pt x="407" y="391"/>
                </a:cubicBezTo>
                <a:cubicBezTo>
                  <a:pt x="406" y="393"/>
                  <a:pt x="407" y="397"/>
                  <a:pt x="405" y="398"/>
                </a:cubicBezTo>
                <a:cubicBezTo>
                  <a:pt x="404" y="399"/>
                  <a:pt x="399" y="397"/>
                  <a:pt x="397" y="397"/>
                </a:cubicBezTo>
                <a:cubicBezTo>
                  <a:pt x="396" y="397"/>
                  <a:pt x="393" y="397"/>
                  <a:pt x="393" y="398"/>
                </a:cubicBezTo>
                <a:cubicBezTo>
                  <a:pt x="392" y="399"/>
                  <a:pt x="393" y="403"/>
                  <a:pt x="393" y="404"/>
                </a:cubicBezTo>
                <a:cubicBezTo>
                  <a:pt x="392" y="406"/>
                  <a:pt x="391" y="409"/>
                  <a:pt x="389" y="410"/>
                </a:cubicBezTo>
                <a:cubicBezTo>
                  <a:pt x="388" y="411"/>
                  <a:pt x="385" y="411"/>
                  <a:pt x="383" y="411"/>
                </a:cubicBezTo>
                <a:cubicBezTo>
                  <a:pt x="382" y="412"/>
                  <a:pt x="378" y="413"/>
                  <a:pt x="377" y="414"/>
                </a:cubicBezTo>
                <a:cubicBezTo>
                  <a:pt x="375" y="414"/>
                  <a:pt x="372" y="413"/>
                  <a:pt x="371" y="414"/>
                </a:cubicBezTo>
                <a:cubicBezTo>
                  <a:pt x="369" y="414"/>
                  <a:pt x="365" y="417"/>
                  <a:pt x="364" y="418"/>
                </a:cubicBezTo>
                <a:cubicBezTo>
                  <a:pt x="363" y="419"/>
                  <a:pt x="363" y="422"/>
                  <a:pt x="364" y="423"/>
                </a:cubicBezTo>
                <a:cubicBezTo>
                  <a:pt x="364" y="424"/>
                  <a:pt x="367" y="424"/>
                  <a:pt x="367" y="425"/>
                </a:cubicBezTo>
                <a:cubicBezTo>
                  <a:pt x="368" y="427"/>
                  <a:pt x="366" y="430"/>
                  <a:pt x="366" y="432"/>
                </a:cubicBezTo>
                <a:cubicBezTo>
                  <a:pt x="365" y="433"/>
                  <a:pt x="363" y="436"/>
                  <a:pt x="361" y="436"/>
                </a:cubicBezTo>
                <a:cubicBezTo>
                  <a:pt x="360" y="437"/>
                  <a:pt x="358" y="436"/>
                  <a:pt x="357" y="436"/>
                </a:cubicBezTo>
                <a:cubicBezTo>
                  <a:pt x="355" y="437"/>
                  <a:pt x="355" y="440"/>
                  <a:pt x="353" y="441"/>
                </a:cubicBezTo>
                <a:cubicBezTo>
                  <a:pt x="352" y="442"/>
                  <a:pt x="349" y="441"/>
                  <a:pt x="347" y="441"/>
                </a:cubicBezTo>
                <a:cubicBezTo>
                  <a:pt x="346" y="441"/>
                  <a:pt x="344" y="440"/>
                  <a:pt x="343" y="440"/>
                </a:cubicBezTo>
                <a:cubicBezTo>
                  <a:pt x="341" y="440"/>
                  <a:pt x="338" y="443"/>
                  <a:pt x="337" y="444"/>
                </a:cubicBezTo>
                <a:cubicBezTo>
                  <a:pt x="336" y="446"/>
                  <a:pt x="338" y="449"/>
                  <a:pt x="337" y="450"/>
                </a:cubicBezTo>
                <a:cubicBezTo>
                  <a:pt x="336" y="452"/>
                  <a:pt x="333" y="454"/>
                  <a:pt x="332" y="456"/>
                </a:cubicBezTo>
                <a:cubicBezTo>
                  <a:pt x="331" y="457"/>
                  <a:pt x="331" y="460"/>
                  <a:pt x="331" y="461"/>
                </a:cubicBezTo>
                <a:cubicBezTo>
                  <a:pt x="331" y="463"/>
                  <a:pt x="332" y="466"/>
                  <a:pt x="333" y="467"/>
                </a:cubicBezTo>
                <a:cubicBezTo>
                  <a:pt x="334" y="468"/>
                  <a:pt x="338" y="467"/>
                  <a:pt x="339" y="469"/>
                </a:cubicBezTo>
                <a:cubicBezTo>
                  <a:pt x="340" y="470"/>
                  <a:pt x="342" y="473"/>
                  <a:pt x="341" y="474"/>
                </a:cubicBezTo>
                <a:cubicBezTo>
                  <a:pt x="341" y="475"/>
                  <a:pt x="339" y="477"/>
                  <a:pt x="339" y="477"/>
                </a:cubicBezTo>
                <a:cubicBezTo>
                  <a:pt x="338" y="477"/>
                  <a:pt x="335" y="476"/>
                  <a:pt x="334" y="477"/>
                </a:cubicBezTo>
                <a:cubicBezTo>
                  <a:pt x="333" y="478"/>
                  <a:pt x="334" y="482"/>
                  <a:pt x="333" y="482"/>
                </a:cubicBezTo>
                <a:cubicBezTo>
                  <a:pt x="332" y="482"/>
                  <a:pt x="328" y="482"/>
                  <a:pt x="327" y="482"/>
                </a:cubicBezTo>
                <a:cubicBezTo>
                  <a:pt x="326" y="482"/>
                  <a:pt x="323" y="483"/>
                  <a:pt x="322" y="482"/>
                </a:cubicBezTo>
                <a:cubicBezTo>
                  <a:pt x="321" y="482"/>
                  <a:pt x="320" y="479"/>
                  <a:pt x="319" y="479"/>
                </a:cubicBezTo>
                <a:cubicBezTo>
                  <a:pt x="318" y="478"/>
                  <a:pt x="314" y="478"/>
                  <a:pt x="312" y="478"/>
                </a:cubicBezTo>
                <a:cubicBezTo>
                  <a:pt x="311" y="478"/>
                  <a:pt x="310" y="479"/>
                  <a:pt x="309" y="480"/>
                </a:cubicBezTo>
                <a:cubicBezTo>
                  <a:pt x="309" y="480"/>
                  <a:pt x="309" y="482"/>
                  <a:pt x="309" y="483"/>
                </a:cubicBezTo>
                <a:cubicBezTo>
                  <a:pt x="310" y="484"/>
                  <a:pt x="312" y="485"/>
                  <a:pt x="312" y="486"/>
                </a:cubicBezTo>
                <a:cubicBezTo>
                  <a:pt x="313" y="487"/>
                  <a:pt x="314" y="490"/>
                  <a:pt x="314" y="491"/>
                </a:cubicBezTo>
                <a:cubicBezTo>
                  <a:pt x="314" y="492"/>
                  <a:pt x="313" y="496"/>
                  <a:pt x="311" y="497"/>
                </a:cubicBezTo>
                <a:cubicBezTo>
                  <a:pt x="310" y="497"/>
                  <a:pt x="307" y="495"/>
                  <a:pt x="306" y="495"/>
                </a:cubicBezTo>
                <a:cubicBezTo>
                  <a:pt x="305" y="495"/>
                  <a:pt x="304" y="496"/>
                  <a:pt x="304" y="497"/>
                </a:cubicBezTo>
                <a:cubicBezTo>
                  <a:pt x="303" y="498"/>
                  <a:pt x="302" y="501"/>
                  <a:pt x="302" y="502"/>
                </a:cubicBezTo>
                <a:cubicBezTo>
                  <a:pt x="303" y="504"/>
                  <a:pt x="307" y="503"/>
                  <a:pt x="308" y="505"/>
                </a:cubicBezTo>
                <a:cubicBezTo>
                  <a:pt x="309" y="506"/>
                  <a:pt x="309" y="509"/>
                  <a:pt x="310" y="510"/>
                </a:cubicBezTo>
                <a:cubicBezTo>
                  <a:pt x="311" y="511"/>
                  <a:pt x="314" y="512"/>
                  <a:pt x="315" y="512"/>
                </a:cubicBezTo>
                <a:cubicBezTo>
                  <a:pt x="316" y="512"/>
                  <a:pt x="320" y="511"/>
                  <a:pt x="321" y="512"/>
                </a:cubicBezTo>
                <a:cubicBezTo>
                  <a:pt x="321" y="512"/>
                  <a:pt x="321" y="515"/>
                  <a:pt x="321" y="515"/>
                </a:cubicBezTo>
                <a:cubicBezTo>
                  <a:pt x="322" y="516"/>
                  <a:pt x="325" y="516"/>
                  <a:pt x="326" y="516"/>
                </a:cubicBezTo>
                <a:cubicBezTo>
                  <a:pt x="328" y="516"/>
                  <a:pt x="332" y="515"/>
                  <a:pt x="334" y="515"/>
                </a:cubicBezTo>
                <a:cubicBezTo>
                  <a:pt x="335" y="516"/>
                  <a:pt x="336" y="517"/>
                  <a:pt x="337" y="518"/>
                </a:cubicBezTo>
                <a:cubicBezTo>
                  <a:pt x="337" y="519"/>
                  <a:pt x="336" y="521"/>
                  <a:pt x="336" y="522"/>
                </a:cubicBezTo>
                <a:cubicBezTo>
                  <a:pt x="336" y="523"/>
                  <a:pt x="337" y="525"/>
                  <a:pt x="338" y="526"/>
                </a:cubicBezTo>
                <a:cubicBezTo>
                  <a:pt x="339" y="527"/>
                  <a:pt x="343" y="527"/>
                  <a:pt x="344" y="528"/>
                </a:cubicBezTo>
                <a:cubicBezTo>
                  <a:pt x="344" y="529"/>
                  <a:pt x="344" y="531"/>
                  <a:pt x="344" y="532"/>
                </a:cubicBezTo>
                <a:cubicBezTo>
                  <a:pt x="344" y="533"/>
                  <a:pt x="344" y="536"/>
                  <a:pt x="345" y="537"/>
                </a:cubicBezTo>
                <a:cubicBezTo>
                  <a:pt x="345" y="538"/>
                  <a:pt x="346" y="541"/>
                  <a:pt x="346" y="543"/>
                </a:cubicBezTo>
                <a:cubicBezTo>
                  <a:pt x="347" y="544"/>
                  <a:pt x="348" y="546"/>
                  <a:pt x="348" y="547"/>
                </a:cubicBezTo>
                <a:cubicBezTo>
                  <a:pt x="349" y="549"/>
                  <a:pt x="349" y="553"/>
                  <a:pt x="348" y="555"/>
                </a:cubicBezTo>
                <a:cubicBezTo>
                  <a:pt x="348" y="556"/>
                  <a:pt x="345" y="558"/>
                  <a:pt x="344" y="558"/>
                </a:cubicBezTo>
                <a:cubicBezTo>
                  <a:pt x="343" y="558"/>
                  <a:pt x="341" y="556"/>
                  <a:pt x="341" y="555"/>
                </a:cubicBezTo>
                <a:cubicBezTo>
                  <a:pt x="340" y="554"/>
                  <a:pt x="339" y="551"/>
                  <a:pt x="338" y="551"/>
                </a:cubicBezTo>
                <a:cubicBezTo>
                  <a:pt x="337" y="550"/>
                  <a:pt x="332" y="549"/>
                  <a:pt x="331" y="550"/>
                </a:cubicBezTo>
                <a:cubicBezTo>
                  <a:pt x="329" y="551"/>
                  <a:pt x="330" y="555"/>
                  <a:pt x="329" y="557"/>
                </a:cubicBezTo>
                <a:cubicBezTo>
                  <a:pt x="327" y="558"/>
                  <a:pt x="323" y="560"/>
                  <a:pt x="321" y="562"/>
                </a:cubicBezTo>
                <a:cubicBezTo>
                  <a:pt x="321" y="562"/>
                  <a:pt x="321" y="564"/>
                  <a:pt x="320" y="564"/>
                </a:cubicBezTo>
                <a:cubicBezTo>
                  <a:pt x="318" y="565"/>
                  <a:pt x="314" y="565"/>
                  <a:pt x="312" y="564"/>
                </a:cubicBezTo>
                <a:cubicBezTo>
                  <a:pt x="311" y="564"/>
                  <a:pt x="309" y="562"/>
                  <a:pt x="307" y="561"/>
                </a:cubicBezTo>
                <a:cubicBezTo>
                  <a:pt x="306" y="561"/>
                  <a:pt x="303" y="561"/>
                  <a:pt x="302" y="561"/>
                </a:cubicBezTo>
                <a:cubicBezTo>
                  <a:pt x="300" y="560"/>
                  <a:pt x="298" y="556"/>
                  <a:pt x="297" y="554"/>
                </a:cubicBezTo>
                <a:cubicBezTo>
                  <a:pt x="296" y="553"/>
                  <a:pt x="297" y="549"/>
                  <a:pt x="296" y="547"/>
                </a:cubicBezTo>
                <a:cubicBezTo>
                  <a:pt x="294" y="546"/>
                  <a:pt x="291" y="545"/>
                  <a:pt x="289" y="545"/>
                </a:cubicBezTo>
                <a:cubicBezTo>
                  <a:pt x="288" y="545"/>
                  <a:pt x="286" y="545"/>
                  <a:pt x="285" y="545"/>
                </a:cubicBezTo>
                <a:cubicBezTo>
                  <a:pt x="284" y="545"/>
                  <a:pt x="282" y="544"/>
                  <a:pt x="281" y="544"/>
                </a:cubicBezTo>
                <a:cubicBezTo>
                  <a:pt x="279" y="544"/>
                  <a:pt x="277" y="542"/>
                  <a:pt x="276" y="542"/>
                </a:cubicBezTo>
                <a:cubicBezTo>
                  <a:pt x="275" y="542"/>
                  <a:pt x="273" y="543"/>
                  <a:pt x="272" y="543"/>
                </a:cubicBezTo>
                <a:cubicBezTo>
                  <a:pt x="270" y="543"/>
                  <a:pt x="265" y="545"/>
                  <a:pt x="263" y="545"/>
                </a:cubicBezTo>
                <a:cubicBezTo>
                  <a:pt x="262" y="545"/>
                  <a:pt x="261" y="544"/>
                  <a:pt x="260" y="544"/>
                </a:cubicBezTo>
                <a:cubicBezTo>
                  <a:pt x="259" y="542"/>
                  <a:pt x="258" y="539"/>
                  <a:pt x="258" y="537"/>
                </a:cubicBezTo>
                <a:cubicBezTo>
                  <a:pt x="258" y="535"/>
                  <a:pt x="260" y="532"/>
                  <a:pt x="260" y="530"/>
                </a:cubicBezTo>
                <a:cubicBezTo>
                  <a:pt x="260" y="528"/>
                  <a:pt x="256" y="525"/>
                  <a:pt x="255" y="525"/>
                </a:cubicBezTo>
                <a:cubicBezTo>
                  <a:pt x="254" y="525"/>
                  <a:pt x="251" y="525"/>
                  <a:pt x="250" y="525"/>
                </a:cubicBezTo>
                <a:cubicBezTo>
                  <a:pt x="249" y="526"/>
                  <a:pt x="247" y="529"/>
                  <a:pt x="245" y="529"/>
                </a:cubicBezTo>
                <a:cubicBezTo>
                  <a:pt x="243" y="530"/>
                  <a:pt x="238" y="528"/>
                  <a:pt x="236" y="529"/>
                </a:cubicBezTo>
                <a:cubicBezTo>
                  <a:pt x="234" y="529"/>
                  <a:pt x="231" y="531"/>
                  <a:pt x="230" y="532"/>
                </a:cubicBezTo>
                <a:cubicBezTo>
                  <a:pt x="227" y="533"/>
                  <a:pt x="220" y="535"/>
                  <a:pt x="217" y="536"/>
                </a:cubicBezTo>
                <a:cubicBezTo>
                  <a:pt x="215" y="537"/>
                  <a:pt x="211" y="539"/>
                  <a:pt x="209" y="540"/>
                </a:cubicBezTo>
                <a:cubicBezTo>
                  <a:pt x="208" y="541"/>
                  <a:pt x="205" y="543"/>
                  <a:pt x="203" y="543"/>
                </a:cubicBezTo>
                <a:cubicBezTo>
                  <a:pt x="200" y="543"/>
                  <a:pt x="194" y="539"/>
                  <a:pt x="194" y="538"/>
                </a:cubicBezTo>
                <a:cubicBezTo>
                  <a:pt x="194" y="537"/>
                  <a:pt x="196" y="531"/>
                  <a:pt x="195" y="530"/>
                </a:cubicBezTo>
                <a:cubicBezTo>
                  <a:pt x="194" y="527"/>
                  <a:pt x="191" y="523"/>
                  <a:pt x="189" y="522"/>
                </a:cubicBezTo>
                <a:cubicBezTo>
                  <a:pt x="188" y="522"/>
                  <a:pt x="187" y="522"/>
                  <a:pt x="187" y="522"/>
                </a:cubicBezTo>
                <a:cubicBezTo>
                  <a:pt x="185" y="522"/>
                  <a:pt x="182" y="520"/>
                  <a:pt x="180" y="520"/>
                </a:cubicBezTo>
                <a:cubicBezTo>
                  <a:pt x="179" y="520"/>
                  <a:pt x="176" y="521"/>
                  <a:pt x="175" y="522"/>
                </a:cubicBezTo>
                <a:cubicBezTo>
                  <a:pt x="175" y="522"/>
                  <a:pt x="176" y="525"/>
                  <a:pt x="175" y="526"/>
                </a:cubicBezTo>
                <a:cubicBezTo>
                  <a:pt x="174" y="528"/>
                  <a:pt x="170" y="528"/>
                  <a:pt x="168" y="528"/>
                </a:cubicBezTo>
                <a:cubicBezTo>
                  <a:pt x="168" y="528"/>
                  <a:pt x="168" y="529"/>
                  <a:pt x="168" y="529"/>
                </a:cubicBezTo>
                <a:cubicBezTo>
                  <a:pt x="166" y="529"/>
                  <a:pt x="162" y="529"/>
                  <a:pt x="162" y="528"/>
                </a:cubicBezTo>
                <a:cubicBezTo>
                  <a:pt x="161" y="528"/>
                  <a:pt x="158" y="524"/>
                  <a:pt x="156" y="523"/>
                </a:cubicBezTo>
                <a:cubicBezTo>
                  <a:pt x="155" y="522"/>
                  <a:pt x="152" y="520"/>
                  <a:pt x="150" y="519"/>
                </a:cubicBezTo>
                <a:cubicBezTo>
                  <a:pt x="150" y="519"/>
                  <a:pt x="148" y="519"/>
                  <a:pt x="147" y="518"/>
                </a:cubicBezTo>
                <a:cubicBezTo>
                  <a:pt x="144" y="518"/>
                  <a:pt x="139" y="517"/>
                  <a:pt x="137" y="518"/>
                </a:cubicBezTo>
                <a:cubicBezTo>
                  <a:pt x="136" y="520"/>
                  <a:pt x="140" y="524"/>
                  <a:pt x="139" y="526"/>
                </a:cubicBezTo>
                <a:cubicBezTo>
                  <a:pt x="139" y="528"/>
                  <a:pt x="136" y="532"/>
                  <a:pt x="134" y="532"/>
                </a:cubicBezTo>
                <a:cubicBezTo>
                  <a:pt x="132" y="533"/>
                  <a:pt x="127" y="533"/>
                  <a:pt x="126" y="532"/>
                </a:cubicBezTo>
                <a:cubicBezTo>
                  <a:pt x="124" y="530"/>
                  <a:pt x="124" y="526"/>
                  <a:pt x="124" y="524"/>
                </a:cubicBezTo>
                <a:cubicBezTo>
                  <a:pt x="124" y="523"/>
                  <a:pt x="128" y="520"/>
                  <a:pt x="127" y="519"/>
                </a:cubicBezTo>
                <a:cubicBezTo>
                  <a:pt x="126" y="517"/>
                  <a:pt x="121" y="519"/>
                  <a:pt x="120" y="520"/>
                </a:cubicBezTo>
                <a:cubicBezTo>
                  <a:pt x="118" y="521"/>
                  <a:pt x="116" y="523"/>
                  <a:pt x="114" y="524"/>
                </a:cubicBezTo>
                <a:cubicBezTo>
                  <a:pt x="112" y="525"/>
                  <a:pt x="108" y="525"/>
                  <a:pt x="107" y="527"/>
                </a:cubicBezTo>
                <a:cubicBezTo>
                  <a:pt x="106" y="528"/>
                  <a:pt x="108" y="530"/>
                  <a:pt x="107" y="531"/>
                </a:cubicBezTo>
                <a:cubicBezTo>
                  <a:pt x="105" y="533"/>
                  <a:pt x="98" y="534"/>
                  <a:pt x="95" y="533"/>
                </a:cubicBezTo>
                <a:cubicBezTo>
                  <a:pt x="93" y="533"/>
                  <a:pt x="91" y="529"/>
                  <a:pt x="90" y="527"/>
                </a:cubicBezTo>
                <a:cubicBezTo>
                  <a:pt x="88" y="526"/>
                  <a:pt x="83" y="524"/>
                  <a:pt x="80" y="524"/>
                </a:cubicBezTo>
                <a:cubicBezTo>
                  <a:pt x="79" y="524"/>
                  <a:pt x="76" y="525"/>
                  <a:pt x="75" y="525"/>
                </a:cubicBezTo>
                <a:cubicBezTo>
                  <a:pt x="73" y="525"/>
                  <a:pt x="66" y="524"/>
                  <a:pt x="67" y="523"/>
                </a:cubicBezTo>
                <a:cubicBezTo>
                  <a:pt x="67" y="523"/>
                  <a:pt x="66" y="517"/>
                  <a:pt x="67" y="514"/>
                </a:cubicBezTo>
                <a:cubicBezTo>
                  <a:pt x="67" y="512"/>
                  <a:pt x="69" y="508"/>
                  <a:pt x="69" y="506"/>
                </a:cubicBezTo>
                <a:cubicBezTo>
                  <a:pt x="69" y="505"/>
                  <a:pt x="67" y="502"/>
                  <a:pt x="67" y="501"/>
                </a:cubicBezTo>
                <a:cubicBezTo>
                  <a:pt x="66" y="500"/>
                  <a:pt x="62" y="498"/>
                  <a:pt x="61" y="497"/>
                </a:cubicBezTo>
                <a:cubicBezTo>
                  <a:pt x="60" y="495"/>
                  <a:pt x="58" y="492"/>
                  <a:pt x="57" y="490"/>
                </a:cubicBezTo>
                <a:cubicBezTo>
                  <a:pt x="57" y="488"/>
                  <a:pt x="58" y="485"/>
                  <a:pt x="57" y="483"/>
                </a:cubicBezTo>
                <a:cubicBezTo>
                  <a:pt x="57" y="482"/>
                  <a:pt x="54" y="479"/>
                  <a:pt x="54" y="477"/>
                </a:cubicBezTo>
                <a:cubicBezTo>
                  <a:pt x="53" y="475"/>
                  <a:pt x="53" y="469"/>
                  <a:pt x="51" y="468"/>
                </a:cubicBezTo>
                <a:cubicBezTo>
                  <a:pt x="50" y="466"/>
                  <a:pt x="44" y="468"/>
                  <a:pt x="42" y="466"/>
                </a:cubicBezTo>
                <a:cubicBezTo>
                  <a:pt x="40" y="464"/>
                  <a:pt x="40" y="456"/>
                  <a:pt x="40" y="453"/>
                </a:cubicBezTo>
                <a:cubicBezTo>
                  <a:pt x="40" y="451"/>
                  <a:pt x="40" y="446"/>
                  <a:pt x="40" y="444"/>
                </a:cubicBezTo>
                <a:cubicBezTo>
                  <a:pt x="40" y="441"/>
                  <a:pt x="38" y="436"/>
                  <a:pt x="38" y="434"/>
                </a:cubicBezTo>
                <a:cubicBezTo>
                  <a:pt x="37" y="431"/>
                  <a:pt x="37" y="427"/>
                  <a:pt x="37" y="424"/>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2" name="Freeform 30"/>
          <p:cNvSpPr>
            <a:spLocks/>
          </p:cNvSpPr>
          <p:nvPr/>
        </p:nvSpPr>
        <p:spPr bwMode="auto">
          <a:xfrm>
            <a:off x="8709635" y="3567778"/>
            <a:ext cx="930315" cy="1197369"/>
          </a:xfrm>
          <a:custGeom>
            <a:avLst/>
            <a:gdLst/>
            <a:ahLst/>
            <a:cxnLst>
              <a:cxn ang="0">
                <a:pos x="11" y="418"/>
              </a:cxn>
              <a:cxn ang="0">
                <a:pos x="21" y="396"/>
              </a:cxn>
              <a:cxn ang="0">
                <a:pos x="21" y="376"/>
              </a:cxn>
              <a:cxn ang="0">
                <a:pos x="43" y="356"/>
              </a:cxn>
              <a:cxn ang="0">
                <a:pos x="50" y="327"/>
              </a:cxn>
              <a:cxn ang="0">
                <a:pos x="74" y="322"/>
              </a:cxn>
              <a:cxn ang="0">
                <a:pos x="71" y="279"/>
              </a:cxn>
              <a:cxn ang="0">
                <a:pos x="62" y="243"/>
              </a:cxn>
              <a:cxn ang="0">
                <a:pos x="68" y="222"/>
              </a:cxn>
              <a:cxn ang="0">
                <a:pos x="85" y="191"/>
              </a:cxn>
              <a:cxn ang="0">
                <a:pos x="77" y="142"/>
              </a:cxn>
              <a:cxn ang="0">
                <a:pos x="54" y="116"/>
              </a:cxn>
              <a:cxn ang="0">
                <a:pos x="36" y="87"/>
              </a:cxn>
              <a:cxn ang="0">
                <a:pos x="60" y="66"/>
              </a:cxn>
              <a:cxn ang="0">
                <a:pos x="92" y="59"/>
              </a:cxn>
              <a:cxn ang="0">
                <a:pos x="89" y="35"/>
              </a:cxn>
              <a:cxn ang="0">
                <a:pos x="114" y="23"/>
              </a:cxn>
              <a:cxn ang="0">
                <a:pos x="135" y="9"/>
              </a:cxn>
              <a:cxn ang="0">
                <a:pos x="160" y="8"/>
              </a:cxn>
              <a:cxn ang="0">
                <a:pos x="186" y="29"/>
              </a:cxn>
              <a:cxn ang="0">
                <a:pos x="216" y="24"/>
              </a:cxn>
              <a:cxn ang="0">
                <a:pos x="239" y="31"/>
              </a:cxn>
              <a:cxn ang="0">
                <a:pos x="256" y="14"/>
              </a:cxn>
              <a:cxn ang="0">
                <a:pos x="276" y="54"/>
              </a:cxn>
              <a:cxn ang="0">
                <a:pos x="316" y="80"/>
              </a:cxn>
              <a:cxn ang="0">
                <a:pos x="305" y="120"/>
              </a:cxn>
              <a:cxn ang="0">
                <a:pos x="286" y="152"/>
              </a:cxn>
              <a:cxn ang="0">
                <a:pos x="285" y="196"/>
              </a:cxn>
              <a:cxn ang="0">
                <a:pos x="273" y="225"/>
              </a:cxn>
              <a:cxn ang="0">
                <a:pos x="285" y="261"/>
              </a:cxn>
              <a:cxn ang="0">
                <a:pos x="308" y="302"/>
              </a:cxn>
              <a:cxn ang="0">
                <a:pos x="305" y="336"/>
              </a:cxn>
              <a:cxn ang="0">
                <a:pos x="332" y="342"/>
              </a:cxn>
              <a:cxn ang="0">
                <a:pos x="365" y="337"/>
              </a:cxn>
              <a:cxn ang="0">
                <a:pos x="384" y="347"/>
              </a:cxn>
              <a:cxn ang="0">
                <a:pos x="402" y="377"/>
              </a:cxn>
              <a:cxn ang="0">
                <a:pos x="388" y="397"/>
              </a:cxn>
              <a:cxn ang="0">
                <a:pos x="375" y="419"/>
              </a:cxn>
              <a:cxn ang="0">
                <a:pos x="356" y="446"/>
              </a:cxn>
              <a:cxn ang="0">
                <a:pos x="326" y="459"/>
              </a:cxn>
              <a:cxn ang="0">
                <a:pos x="305" y="482"/>
              </a:cxn>
              <a:cxn ang="0">
                <a:pos x="277" y="468"/>
              </a:cxn>
              <a:cxn ang="0">
                <a:pos x="252" y="456"/>
              </a:cxn>
              <a:cxn ang="0">
                <a:pos x="231" y="461"/>
              </a:cxn>
              <a:cxn ang="0">
                <a:pos x="207" y="438"/>
              </a:cxn>
              <a:cxn ang="0">
                <a:pos x="192" y="457"/>
              </a:cxn>
              <a:cxn ang="0">
                <a:pos x="174" y="460"/>
              </a:cxn>
              <a:cxn ang="0">
                <a:pos x="163" y="480"/>
              </a:cxn>
              <a:cxn ang="0">
                <a:pos x="154" y="512"/>
              </a:cxn>
              <a:cxn ang="0">
                <a:pos x="144" y="482"/>
              </a:cxn>
              <a:cxn ang="0">
                <a:pos x="118" y="450"/>
              </a:cxn>
              <a:cxn ang="0">
                <a:pos x="85" y="475"/>
              </a:cxn>
              <a:cxn ang="0">
                <a:pos x="52" y="509"/>
              </a:cxn>
              <a:cxn ang="0">
                <a:pos x="21" y="518"/>
              </a:cxn>
              <a:cxn ang="0">
                <a:pos x="15" y="482"/>
              </a:cxn>
              <a:cxn ang="0">
                <a:pos x="3" y="449"/>
              </a:cxn>
            </a:cxnLst>
            <a:rect l="0" t="0" r="r" b="b"/>
            <a:pathLst>
              <a:path w="403" h="518">
                <a:moveTo>
                  <a:pt x="3" y="434"/>
                </a:moveTo>
                <a:cubicBezTo>
                  <a:pt x="3" y="434"/>
                  <a:pt x="3" y="433"/>
                  <a:pt x="3" y="433"/>
                </a:cubicBezTo>
                <a:cubicBezTo>
                  <a:pt x="3" y="431"/>
                  <a:pt x="6" y="429"/>
                  <a:pt x="7" y="427"/>
                </a:cubicBezTo>
                <a:cubicBezTo>
                  <a:pt x="8" y="426"/>
                  <a:pt x="10" y="425"/>
                  <a:pt x="11" y="424"/>
                </a:cubicBezTo>
                <a:cubicBezTo>
                  <a:pt x="11" y="423"/>
                  <a:pt x="11" y="420"/>
                  <a:pt x="11" y="418"/>
                </a:cubicBezTo>
                <a:cubicBezTo>
                  <a:pt x="10" y="417"/>
                  <a:pt x="8" y="414"/>
                  <a:pt x="8" y="413"/>
                </a:cubicBezTo>
                <a:cubicBezTo>
                  <a:pt x="9" y="411"/>
                  <a:pt x="12" y="410"/>
                  <a:pt x="13" y="410"/>
                </a:cubicBezTo>
                <a:cubicBezTo>
                  <a:pt x="14" y="409"/>
                  <a:pt x="15" y="409"/>
                  <a:pt x="15" y="409"/>
                </a:cubicBezTo>
                <a:cubicBezTo>
                  <a:pt x="17" y="408"/>
                  <a:pt x="20" y="405"/>
                  <a:pt x="21" y="404"/>
                </a:cubicBezTo>
                <a:cubicBezTo>
                  <a:pt x="22" y="402"/>
                  <a:pt x="20" y="397"/>
                  <a:pt x="21" y="396"/>
                </a:cubicBezTo>
                <a:cubicBezTo>
                  <a:pt x="22" y="396"/>
                  <a:pt x="23" y="396"/>
                  <a:pt x="24" y="396"/>
                </a:cubicBezTo>
                <a:cubicBezTo>
                  <a:pt x="25" y="395"/>
                  <a:pt x="27" y="389"/>
                  <a:pt x="26" y="387"/>
                </a:cubicBezTo>
                <a:cubicBezTo>
                  <a:pt x="26" y="386"/>
                  <a:pt x="23" y="385"/>
                  <a:pt x="22" y="384"/>
                </a:cubicBezTo>
                <a:cubicBezTo>
                  <a:pt x="22" y="383"/>
                  <a:pt x="21" y="381"/>
                  <a:pt x="21" y="380"/>
                </a:cubicBezTo>
                <a:cubicBezTo>
                  <a:pt x="21" y="379"/>
                  <a:pt x="21" y="377"/>
                  <a:pt x="21" y="376"/>
                </a:cubicBezTo>
                <a:cubicBezTo>
                  <a:pt x="22" y="375"/>
                  <a:pt x="24" y="374"/>
                  <a:pt x="25" y="373"/>
                </a:cubicBezTo>
                <a:cubicBezTo>
                  <a:pt x="26" y="372"/>
                  <a:pt x="26" y="370"/>
                  <a:pt x="27" y="369"/>
                </a:cubicBezTo>
                <a:cubicBezTo>
                  <a:pt x="28" y="367"/>
                  <a:pt x="30" y="363"/>
                  <a:pt x="32" y="362"/>
                </a:cubicBezTo>
                <a:cubicBezTo>
                  <a:pt x="34" y="361"/>
                  <a:pt x="37" y="360"/>
                  <a:pt x="39" y="360"/>
                </a:cubicBezTo>
                <a:cubicBezTo>
                  <a:pt x="40" y="359"/>
                  <a:pt x="42" y="357"/>
                  <a:pt x="43" y="356"/>
                </a:cubicBezTo>
                <a:cubicBezTo>
                  <a:pt x="44" y="355"/>
                  <a:pt x="45" y="351"/>
                  <a:pt x="46" y="350"/>
                </a:cubicBezTo>
                <a:cubicBezTo>
                  <a:pt x="47" y="349"/>
                  <a:pt x="49" y="349"/>
                  <a:pt x="49" y="348"/>
                </a:cubicBezTo>
                <a:cubicBezTo>
                  <a:pt x="51" y="346"/>
                  <a:pt x="50" y="341"/>
                  <a:pt x="50" y="339"/>
                </a:cubicBezTo>
                <a:cubicBezTo>
                  <a:pt x="50" y="337"/>
                  <a:pt x="48" y="333"/>
                  <a:pt x="48" y="332"/>
                </a:cubicBezTo>
                <a:cubicBezTo>
                  <a:pt x="48" y="330"/>
                  <a:pt x="49" y="327"/>
                  <a:pt x="50" y="327"/>
                </a:cubicBezTo>
                <a:cubicBezTo>
                  <a:pt x="51" y="326"/>
                  <a:pt x="55" y="327"/>
                  <a:pt x="56" y="329"/>
                </a:cubicBezTo>
                <a:cubicBezTo>
                  <a:pt x="57" y="330"/>
                  <a:pt x="56" y="333"/>
                  <a:pt x="57" y="334"/>
                </a:cubicBezTo>
                <a:cubicBezTo>
                  <a:pt x="59" y="337"/>
                  <a:pt x="65" y="339"/>
                  <a:pt x="68" y="338"/>
                </a:cubicBezTo>
                <a:cubicBezTo>
                  <a:pt x="70" y="338"/>
                  <a:pt x="73" y="335"/>
                  <a:pt x="74" y="333"/>
                </a:cubicBezTo>
                <a:cubicBezTo>
                  <a:pt x="75" y="331"/>
                  <a:pt x="73" y="325"/>
                  <a:pt x="74" y="322"/>
                </a:cubicBezTo>
                <a:cubicBezTo>
                  <a:pt x="74" y="321"/>
                  <a:pt x="77" y="318"/>
                  <a:pt x="77" y="317"/>
                </a:cubicBezTo>
                <a:cubicBezTo>
                  <a:pt x="77" y="314"/>
                  <a:pt x="75" y="308"/>
                  <a:pt x="74" y="306"/>
                </a:cubicBezTo>
                <a:cubicBezTo>
                  <a:pt x="73" y="304"/>
                  <a:pt x="70" y="302"/>
                  <a:pt x="70" y="300"/>
                </a:cubicBezTo>
                <a:cubicBezTo>
                  <a:pt x="68" y="297"/>
                  <a:pt x="67" y="291"/>
                  <a:pt x="67" y="288"/>
                </a:cubicBezTo>
                <a:cubicBezTo>
                  <a:pt x="67" y="286"/>
                  <a:pt x="70" y="281"/>
                  <a:pt x="71" y="279"/>
                </a:cubicBezTo>
                <a:cubicBezTo>
                  <a:pt x="72" y="277"/>
                  <a:pt x="76" y="276"/>
                  <a:pt x="76" y="275"/>
                </a:cubicBezTo>
                <a:cubicBezTo>
                  <a:pt x="78" y="272"/>
                  <a:pt x="77" y="266"/>
                  <a:pt x="77" y="264"/>
                </a:cubicBezTo>
                <a:cubicBezTo>
                  <a:pt x="76" y="262"/>
                  <a:pt x="75" y="259"/>
                  <a:pt x="74" y="258"/>
                </a:cubicBezTo>
                <a:cubicBezTo>
                  <a:pt x="73" y="256"/>
                  <a:pt x="71" y="252"/>
                  <a:pt x="70" y="250"/>
                </a:cubicBezTo>
                <a:cubicBezTo>
                  <a:pt x="68" y="248"/>
                  <a:pt x="64" y="244"/>
                  <a:pt x="62" y="243"/>
                </a:cubicBezTo>
                <a:cubicBezTo>
                  <a:pt x="60" y="243"/>
                  <a:pt x="57" y="243"/>
                  <a:pt x="55" y="242"/>
                </a:cubicBezTo>
                <a:cubicBezTo>
                  <a:pt x="54" y="241"/>
                  <a:pt x="54" y="237"/>
                  <a:pt x="54" y="235"/>
                </a:cubicBezTo>
                <a:cubicBezTo>
                  <a:pt x="55" y="232"/>
                  <a:pt x="56" y="227"/>
                  <a:pt x="58" y="226"/>
                </a:cubicBezTo>
                <a:cubicBezTo>
                  <a:pt x="59" y="224"/>
                  <a:pt x="62" y="222"/>
                  <a:pt x="63" y="222"/>
                </a:cubicBezTo>
                <a:cubicBezTo>
                  <a:pt x="64" y="221"/>
                  <a:pt x="67" y="222"/>
                  <a:pt x="68" y="222"/>
                </a:cubicBezTo>
                <a:cubicBezTo>
                  <a:pt x="69" y="221"/>
                  <a:pt x="72" y="219"/>
                  <a:pt x="74" y="219"/>
                </a:cubicBezTo>
                <a:cubicBezTo>
                  <a:pt x="75" y="218"/>
                  <a:pt x="79" y="218"/>
                  <a:pt x="80" y="217"/>
                </a:cubicBezTo>
                <a:cubicBezTo>
                  <a:pt x="82" y="215"/>
                  <a:pt x="83" y="209"/>
                  <a:pt x="84" y="206"/>
                </a:cubicBezTo>
                <a:cubicBezTo>
                  <a:pt x="85" y="204"/>
                  <a:pt x="86" y="200"/>
                  <a:pt x="87" y="198"/>
                </a:cubicBezTo>
                <a:cubicBezTo>
                  <a:pt x="87" y="196"/>
                  <a:pt x="85" y="193"/>
                  <a:pt x="85" y="191"/>
                </a:cubicBezTo>
                <a:cubicBezTo>
                  <a:pt x="86" y="189"/>
                  <a:pt x="87" y="184"/>
                  <a:pt x="87" y="182"/>
                </a:cubicBezTo>
                <a:cubicBezTo>
                  <a:pt x="87" y="179"/>
                  <a:pt x="84" y="174"/>
                  <a:pt x="83" y="172"/>
                </a:cubicBezTo>
                <a:cubicBezTo>
                  <a:pt x="83" y="169"/>
                  <a:pt x="81" y="165"/>
                  <a:pt x="81" y="162"/>
                </a:cubicBezTo>
                <a:cubicBezTo>
                  <a:pt x="81" y="160"/>
                  <a:pt x="82" y="155"/>
                  <a:pt x="81" y="153"/>
                </a:cubicBezTo>
                <a:cubicBezTo>
                  <a:pt x="81" y="150"/>
                  <a:pt x="79" y="144"/>
                  <a:pt x="77" y="142"/>
                </a:cubicBezTo>
                <a:cubicBezTo>
                  <a:pt x="75" y="140"/>
                  <a:pt x="70" y="138"/>
                  <a:pt x="69" y="136"/>
                </a:cubicBezTo>
                <a:cubicBezTo>
                  <a:pt x="68" y="134"/>
                  <a:pt x="69" y="129"/>
                  <a:pt x="69" y="128"/>
                </a:cubicBezTo>
                <a:cubicBezTo>
                  <a:pt x="68" y="126"/>
                  <a:pt x="64" y="123"/>
                  <a:pt x="62" y="123"/>
                </a:cubicBezTo>
                <a:cubicBezTo>
                  <a:pt x="61" y="122"/>
                  <a:pt x="58" y="123"/>
                  <a:pt x="57" y="123"/>
                </a:cubicBezTo>
                <a:cubicBezTo>
                  <a:pt x="55" y="122"/>
                  <a:pt x="55" y="117"/>
                  <a:pt x="54" y="116"/>
                </a:cubicBezTo>
                <a:cubicBezTo>
                  <a:pt x="53" y="114"/>
                  <a:pt x="51" y="112"/>
                  <a:pt x="49" y="111"/>
                </a:cubicBezTo>
                <a:cubicBezTo>
                  <a:pt x="47" y="110"/>
                  <a:pt x="43" y="110"/>
                  <a:pt x="42" y="108"/>
                </a:cubicBezTo>
                <a:cubicBezTo>
                  <a:pt x="40" y="107"/>
                  <a:pt x="40" y="104"/>
                  <a:pt x="39" y="103"/>
                </a:cubicBezTo>
                <a:cubicBezTo>
                  <a:pt x="38" y="100"/>
                  <a:pt x="35" y="96"/>
                  <a:pt x="34" y="93"/>
                </a:cubicBezTo>
                <a:cubicBezTo>
                  <a:pt x="34" y="92"/>
                  <a:pt x="35" y="88"/>
                  <a:pt x="36" y="87"/>
                </a:cubicBezTo>
                <a:cubicBezTo>
                  <a:pt x="36" y="87"/>
                  <a:pt x="36" y="87"/>
                  <a:pt x="36" y="87"/>
                </a:cubicBezTo>
                <a:cubicBezTo>
                  <a:pt x="37" y="85"/>
                  <a:pt x="41" y="85"/>
                  <a:pt x="42" y="83"/>
                </a:cubicBezTo>
                <a:cubicBezTo>
                  <a:pt x="43" y="82"/>
                  <a:pt x="41" y="78"/>
                  <a:pt x="42" y="77"/>
                </a:cubicBezTo>
                <a:cubicBezTo>
                  <a:pt x="44" y="73"/>
                  <a:pt x="53" y="71"/>
                  <a:pt x="56" y="68"/>
                </a:cubicBezTo>
                <a:cubicBezTo>
                  <a:pt x="57" y="68"/>
                  <a:pt x="59" y="66"/>
                  <a:pt x="60" y="66"/>
                </a:cubicBezTo>
                <a:cubicBezTo>
                  <a:pt x="61" y="65"/>
                  <a:pt x="64" y="62"/>
                  <a:pt x="66" y="62"/>
                </a:cubicBezTo>
                <a:cubicBezTo>
                  <a:pt x="67" y="62"/>
                  <a:pt x="70" y="65"/>
                  <a:pt x="72" y="66"/>
                </a:cubicBezTo>
                <a:cubicBezTo>
                  <a:pt x="75" y="66"/>
                  <a:pt x="82" y="66"/>
                  <a:pt x="85" y="64"/>
                </a:cubicBezTo>
                <a:cubicBezTo>
                  <a:pt x="86" y="63"/>
                  <a:pt x="88" y="59"/>
                  <a:pt x="89" y="59"/>
                </a:cubicBezTo>
                <a:cubicBezTo>
                  <a:pt x="90" y="58"/>
                  <a:pt x="92" y="59"/>
                  <a:pt x="92" y="59"/>
                </a:cubicBezTo>
                <a:cubicBezTo>
                  <a:pt x="93" y="57"/>
                  <a:pt x="91" y="52"/>
                  <a:pt x="90" y="50"/>
                </a:cubicBezTo>
                <a:cubicBezTo>
                  <a:pt x="89" y="49"/>
                  <a:pt x="87" y="47"/>
                  <a:pt x="87" y="46"/>
                </a:cubicBezTo>
                <a:cubicBezTo>
                  <a:pt x="87" y="45"/>
                  <a:pt x="89" y="43"/>
                  <a:pt x="89" y="42"/>
                </a:cubicBezTo>
                <a:cubicBezTo>
                  <a:pt x="89" y="42"/>
                  <a:pt x="87" y="41"/>
                  <a:pt x="87" y="40"/>
                </a:cubicBezTo>
                <a:cubicBezTo>
                  <a:pt x="87" y="39"/>
                  <a:pt x="88" y="36"/>
                  <a:pt x="89" y="35"/>
                </a:cubicBezTo>
                <a:cubicBezTo>
                  <a:pt x="90" y="34"/>
                  <a:pt x="94" y="33"/>
                  <a:pt x="95" y="32"/>
                </a:cubicBezTo>
                <a:cubicBezTo>
                  <a:pt x="97" y="32"/>
                  <a:pt x="94" y="27"/>
                  <a:pt x="95" y="26"/>
                </a:cubicBezTo>
                <a:cubicBezTo>
                  <a:pt x="96" y="25"/>
                  <a:pt x="100" y="27"/>
                  <a:pt x="101" y="26"/>
                </a:cubicBezTo>
                <a:cubicBezTo>
                  <a:pt x="103" y="26"/>
                  <a:pt x="105" y="23"/>
                  <a:pt x="107" y="23"/>
                </a:cubicBezTo>
                <a:cubicBezTo>
                  <a:pt x="109" y="22"/>
                  <a:pt x="112" y="23"/>
                  <a:pt x="114" y="23"/>
                </a:cubicBezTo>
                <a:cubicBezTo>
                  <a:pt x="116" y="23"/>
                  <a:pt x="118" y="24"/>
                  <a:pt x="119" y="23"/>
                </a:cubicBezTo>
                <a:cubicBezTo>
                  <a:pt x="120" y="22"/>
                  <a:pt x="117" y="19"/>
                  <a:pt x="117" y="18"/>
                </a:cubicBezTo>
                <a:cubicBezTo>
                  <a:pt x="119" y="16"/>
                  <a:pt x="126" y="19"/>
                  <a:pt x="128" y="18"/>
                </a:cubicBezTo>
                <a:cubicBezTo>
                  <a:pt x="130" y="18"/>
                  <a:pt x="132" y="16"/>
                  <a:pt x="133" y="14"/>
                </a:cubicBezTo>
                <a:cubicBezTo>
                  <a:pt x="134" y="13"/>
                  <a:pt x="134" y="10"/>
                  <a:pt x="135" y="9"/>
                </a:cubicBezTo>
                <a:cubicBezTo>
                  <a:pt x="137" y="7"/>
                  <a:pt x="142" y="6"/>
                  <a:pt x="144" y="5"/>
                </a:cubicBezTo>
                <a:cubicBezTo>
                  <a:pt x="145" y="4"/>
                  <a:pt x="147" y="1"/>
                  <a:pt x="148" y="1"/>
                </a:cubicBezTo>
                <a:cubicBezTo>
                  <a:pt x="150" y="0"/>
                  <a:pt x="154" y="3"/>
                  <a:pt x="156" y="3"/>
                </a:cubicBezTo>
                <a:cubicBezTo>
                  <a:pt x="156" y="3"/>
                  <a:pt x="158" y="3"/>
                  <a:pt x="159" y="4"/>
                </a:cubicBezTo>
                <a:cubicBezTo>
                  <a:pt x="160" y="5"/>
                  <a:pt x="160" y="7"/>
                  <a:pt x="160" y="8"/>
                </a:cubicBezTo>
                <a:cubicBezTo>
                  <a:pt x="161" y="10"/>
                  <a:pt x="161" y="15"/>
                  <a:pt x="163" y="16"/>
                </a:cubicBezTo>
                <a:cubicBezTo>
                  <a:pt x="165" y="17"/>
                  <a:pt x="169" y="16"/>
                  <a:pt x="171" y="16"/>
                </a:cubicBezTo>
                <a:cubicBezTo>
                  <a:pt x="172" y="16"/>
                  <a:pt x="174" y="16"/>
                  <a:pt x="176" y="16"/>
                </a:cubicBezTo>
                <a:cubicBezTo>
                  <a:pt x="177" y="16"/>
                  <a:pt x="180" y="18"/>
                  <a:pt x="182" y="20"/>
                </a:cubicBezTo>
                <a:cubicBezTo>
                  <a:pt x="183" y="21"/>
                  <a:pt x="183" y="27"/>
                  <a:pt x="186" y="29"/>
                </a:cubicBezTo>
                <a:cubicBezTo>
                  <a:pt x="187" y="30"/>
                  <a:pt x="193" y="30"/>
                  <a:pt x="195" y="29"/>
                </a:cubicBezTo>
                <a:cubicBezTo>
                  <a:pt x="196" y="28"/>
                  <a:pt x="197" y="24"/>
                  <a:pt x="198" y="23"/>
                </a:cubicBezTo>
                <a:cubicBezTo>
                  <a:pt x="200" y="22"/>
                  <a:pt x="204" y="23"/>
                  <a:pt x="206" y="23"/>
                </a:cubicBezTo>
                <a:cubicBezTo>
                  <a:pt x="208" y="24"/>
                  <a:pt x="209" y="29"/>
                  <a:pt x="211" y="29"/>
                </a:cubicBezTo>
                <a:cubicBezTo>
                  <a:pt x="213" y="29"/>
                  <a:pt x="215" y="25"/>
                  <a:pt x="216" y="24"/>
                </a:cubicBezTo>
                <a:cubicBezTo>
                  <a:pt x="218" y="23"/>
                  <a:pt x="222" y="22"/>
                  <a:pt x="224" y="22"/>
                </a:cubicBezTo>
                <a:cubicBezTo>
                  <a:pt x="226" y="23"/>
                  <a:pt x="228" y="26"/>
                  <a:pt x="230" y="28"/>
                </a:cubicBezTo>
                <a:cubicBezTo>
                  <a:pt x="231" y="30"/>
                  <a:pt x="230" y="35"/>
                  <a:pt x="232" y="36"/>
                </a:cubicBezTo>
                <a:cubicBezTo>
                  <a:pt x="233" y="37"/>
                  <a:pt x="237" y="38"/>
                  <a:pt x="239" y="37"/>
                </a:cubicBezTo>
                <a:cubicBezTo>
                  <a:pt x="240" y="36"/>
                  <a:pt x="238" y="32"/>
                  <a:pt x="239" y="31"/>
                </a:cubicBezTo>
                <a:cubicBezTo>
                  <a:pt x="240" y="30"/>
                  <a:pt x="243" y="32"/>
                  <a:pt x="244" y="31"/>
                </a:cubicBezTo>
                <a:cubicBezTo>
                  <a:pt x="246" y="31"/>
                  <a:pt x="248" y="30"/>
                  <a:pt x="249" y="28"/>
                </a:cubicBezTo>
                <a:cubicBezTo>
                  <a:pt x="250" y="26"/>
                  <a:pt x="248" y="22"/>
                  <a:pt x="249" y="19"/>
                </a:cubicBezTo>
                <a:cubicBezTo>
                  <a:pt x="249" y="18"/>
                  <a:pt x="250" y="15"/>
                  <a:pt x="251" y="14"/>
                </a:cubicBezTo>
                <a:cubicBezTo>
                  <a:pt x="252" y="14"/>
                  <a:pt x="255" y="14"/>
                  <a:pt x="256" y="14"/>
                </a:cubicBezTo>
                <a:cubicBezTo>
                  <a:pt x="258" y="15"/>
                  <a:pt x="261" y="20"/>
                  <a:pt x="262" y="21"/>
                </a:cubicBezTo>
                <a:cubicBezTo>
                  <a:pt x="263" y="24"/>
                  <a:pt x="264" y="29"/>
                  <a:pt x="266" y="31"/>
                </a:cubicBezTo>
                <a:cubicBezTo>
                  <a:pt x="267" y="32"/>
                  <a:pt x="270" y="32"/>
                  <a:pt x="271" y="33"/>
                </a:cubicBezTo>
                <a:cubicBezTo>
                  <a:pt x="274" y="35"/>
                  <a:pt x="277" y="40"/>
                  <a:pt x="277" y="43"/>
                </a:cubicBezTo>
                <a:cubicBezTo>
                  <a:pt x="278" y="46"/>
                  <a:pt x="274" y="52"/>
                  <a:pt x="276" y="54"/>
                </a:cubicBezTo>
                <a:cubicBezTo>
                  <a:pt x="276" y="56"/>
                  <a:pt x="279" y="56"/>
                  <a:pt x="280" y="57"/>
                </a:cubicBezTo>
                <a:cubicBezTo>
                  <a:pt x="282" y="59"/>
                  <a:pt x="283" y="63"/>
                  <a:pt x="284" y="65"/>
                </a:cubicBezTo>
                <a:cubicBezTo>
                  <a:pt x="287" y="68"/>
                  <a:pt x="298" y="72"/>
                  <a:pt x="299" y="74"/>
                </a:cubicBezTo>
                <a:cubicBezTo>
                  <a:pt x="299" y="75"/>
                  <a:pt x="306" y="73"/>
                  <a:pt x="308" y="74"/>
                </a:cubicBezTo>
                <a:cubicBezTo>
                  <a:pt x="310" y="74"/>
                  <a:pt x="314" y="77"/>
                  <a:pt x="316" y="80"/>
                </a:cubicBezTo>
                <a:cubicBezTo>
                  <a:pt x="317" y="82"/>
                  <a:pt x="317" y="89"/>
                  <a:pt x="317" y="92"/>
                </a:cubicBezTo>
                <a:cubicBezTo>
                  <a:pt x="317" y="95"/>
                  <a:pt x="317" y="103"/>
                  <a:pt x="317" y="103"/>
                </a:cubicBezTo>
                <a:cubicBezTo>
                  <a:pt x="317" y="104"/>
                  <a:pt x="320" y="113"/>
                  <a:pt x="320" y="114"/>
                </a:cubicBezTo>
                <a:cubicBezTo>
                  <a:pt x="320" y="115"/>
                  <a:pt x="317" y="118"/>
                  <a:pt x="315" y="118"/>
                </a:cubicBezTo>
                <a:cubicBezTo>
                  <a:pt x="313" y="119"/>
                  <a:pt x="308" y="119"/>
                  <a:pt x="305" y="120"/>
                </a:cubicBezTo>
                <a:cubicBezTo>
                  <a:pt x="303" y="121"/>
                  <a:pt x="300" y="124"/>
                  <a:pt x="297" y="126"/>
                </a:cubicBezTo>
                <a:cubicBezTo>
                  <a:pt x="296" y="127"/>
                  <a:pt x="295" y="128"/>
                  <a:pt x="294" y="128"/>
                </a:cubicBezTo>
                <a:cubicBezTo>
                  <a:pt x="292" y="129"/>
                  <a:pt x="289" y="129"/>
                  <a:pt x="287" y="131"/>
                </a:cubicBezTo>
                <a:cubicBezTo>
                  <a:pt x="285" y="133"/>
                  <a:pt x="284" y="142"/>
                  <a:pt x="284" y="143"/>
                </a:cubicBezTo>
                <a:cubicBezTo>
                  <a:pt x="284" y="144"/>
                  <a:pt x="286" y="151"/>
                  <a:pt x="286" y="152"/>
                </a:cubicBezTo>
                <a:cubicBezTo>
                  <a:pt x="286" y="152"/>
                  <a:pt x="286" y="163"/>
                  <a:pt x="286" y="164"/>
                </a:cubicBezTo>
                <a:cubicBezTo>
                  <a:pt x="286" y="165"/>
                  <a:pt x="285" y="172"/>
                  <a:pt x="286" y="175"/>
                </a:cubicBezTo>
                <a:cubicBezTo>
                  <a:pt x="286" y="178"/>
                  <a:pt x="289" y="182"/>
                  <a:pt x="289" y="185"/>
                </a:cubicBezTo>
                <a:cubicBezTo>
                  <a:pt x="290" y="186"/>
                  <a:pt x="289" y="189"/>
                  <a:pt x="289" y="190"/>
                </a:cubicBezTo>
                <a:cubicBezTo>
                  <a:pt x="288" y="192"/>
                  <a:pt x="287" y="195"/>
                  <a:pt x="285" y="196"/>
                </a:cubicBezTo>
                <a:cubicBezTo>
                  <a:pt x="283" y="197"/>
                  <a:pt x="278" y="196"/>
                  <a:pt x="276" y="196"/>
                </a:cubicBezTo>
                <a:cubicBezTo>
                  <a:pt x="274" y="197"/>
                  <a:pt x="269" y="200"/>
                  <a:pt x="268" y="202"/>
                </a:cubicBezTo>
                <a:cubicBezTo>
                  <a:pt x="267" y="204"/>
                  <a:pt x="269" y="206"/>
                  <a:pt x="270" y="207"/>
                </a:cubicBezTo>
                <a:cubicBezTo>
                  <a:pt x="271" y="211"/>
                  <a:pt x="276" y="216"/>
                  <a:pt x="276" y="220"/>
                </a:cubicBezTo>
                <a:cubicBezTo>
                  <a:pt x="276" y="221"/>
                  <a:pt x="274" y="224"/>
                  <a:pt x="273" y="225"/>
                </a:cubicBezTo>
                <a:cubicBezTo>
                  <a:pt x="273" y="227"/>
                  <a:pt x="274" y="231"/>
                  <a:pt x="274" y="232"/>
                </a:cubicBezTo>
                <a:cubicBezTo>
                  <a:pt x="274" y="233"/>
                  <a:pt x="270" y="236"/>
                  <a:pt x="270" y="238"/>
                </a:cubicBezTo>
                <a:cubicBezTo>
                  <a:pt x="269" y="241"/>
                  <a:pt x="272" y="246"/>
                  <a:pt x="274" y="249"/>
                </a:cubicBezTo>
                <a:cubicBezTo>
                  <a:pt x="275" y="250"/>
                  <a:pt x="279" y="252"/>
                  <a:pt x="280" y="253"/>
                </a:cubicBezTo>
                <a:cubicBezTo>
                  <a:pt x="281" y="255"/>
                  <a:pt x="283" y="259"/>
                  <a:pt x="285" y="261"/>
                </a:cubicBezTo>
                <a:cubicBezTo>
                  <a:pt x="287" y="264"/>
                  <a:pt x="290" y="271"/>
                  <a:pt x="292" y="275"/>
                </a:cubicBezTo>
                <a:cubicBezTo>
                  <a:pt x="293" y="277"/>
                  <a:pt x="295" y="281"/>
                  <a:pt x="297" y="282"/>
                </a:cubicBezTo>
                <a:cubicBezTo>
                  <a:pt x="299" y="284"/>
                  <a:pt x="305" y="285"/>
                  <a:pt x="306" y="288"/>
                </a:cubicBezTo>
                <a:cubicBezTo>
                  <a:pt x="308" y="289"/>
                  <a:pt x="309" y="293"/>
                  <a:pt x="309" y="294"/>
                </a:cubicBezTo>
                <a:cubicBezTo>
                  <a:pt x="309" y="296"/>
                  <a:pt x="307" y="300"/>
                  <a:pt x="308" y="302"/>
                </a:cubicBezTo>
                <a:cubicBezTo>
                  <a:pt x="309" y="304"/>
                  <a:pt x="313" y="305"/>
                  <a:pt x="314" y="307"/>
                </a:cubicBezTo>
                <a:cubicBezTo>
                  <a:pt x="316" y="308"/>
                  <a:pt x="317" y="314"/>
                  <a:pt x="317" y="315"/>
                </a:cubicBezTo>
                <a:cubicBezTo>
                  <a:pt x="317" y="316"/>
                  <a:pt x="315" y="320"/>
                  <a:pt x="314" y="321"/>
                </a:cubicBezTo>
                <a:cubicBezTo>
                  <a:pt x="313" y="322"/>
                  <a:pt x="311" y="323"/>
                  <a:pt x="310" y="324"/>
                </a:cubicBezTo>
                <a:cubicBezTo>
                  <a:pt x="308" y="327"/>
                  <a:pt x="305" y="333"/>
                  <a:pt x="305" y="336"/>
                </a:cubicBezTo>
                <a:cubicBezTo>
                  <a:pt x="304" y="337"/>
                  <a:pt x="303" y="341"/>
                  <a:pt x="305" y="342"/>
                </a:cubicBezTo>
                <a:cubicBezTo>
                  <a:pt x="307" y="345"/>
                  <a:pt x="314" y="341"/>
                  <a:pt x="317" y="342"/>
                </a:cubicBezTo>
                <a:cubicBezTo>
                  <a:pt x="319" y="342"/>
                  <a:pt x="321" y="344"/>
                  <a:pt x="323" y="344"/>
                </a:cubicBezTo>
                <a:cubicBezTo>
                  <a:pt x="325" y="345"/>
                  <a:pt x="330" y="345"/>
                  <a:pt x="332" y="344"/>
                </a:cubicBezTo>
                <a:cubicBezTo>
                  <a:pt x="332" y="343"/>
                  <a:pt x="332" y="342"/>
                  <a:pt x="332" y="342"/>
                </a:cubicBezTo>
                <a:cubicBezTo>
                  <a:pt x="334" y="341"/>
                  <a:pt x="339" y="342"/>
                  <a:pt x="341" y="342"/>
                </a:cubicBezTo>
                <a:cubicBezTo>
                  <a:pt x="343" y="341"/>
                  <a:pt x="347" y="339"/>
                  <a:pt x="349" y="337"/>
                </a:cubicBezTo>
                <a:cubicBezTo>
                  <a:pt x="350" y="336"/>
                  <a:pt x="352" y="334"/>
                  <a:pt x="353" y="334"/>
                </a:cubicBezTo>
                <a:cubicBezTo>
                  <a:pt x="355" y="333"/>
                  <a:pt x="359" y="333"/>
                  <a:pt x="361" y="334"/>
                </a:cubicBezTo>
                <a:cubicBezTo>
                  <a:pt x="362" y="334"/>
                  <a:pt x="364" y="337"/>
                  <a:pt x="365" y="337"/>
                </a:cubicBezTo>
                <a:cubicBezTo>
                  <a:pt x="367" y="338"/>
                  <a:pt x="370" y="337"/>
                  <a:pt x="372" y="336"/>
                </a:cubicBezTo>
                <a:cubicBezTo>
                  <a:pt x="373" y="335"/>
                  <a:pt x="372" y="332"/>
                  <a:pt x="373" y="331"/>
                </a:cubicBezTo>
                <a:cubicBezTo>
                  <a:pt x="374" y="330"/>
                  <a:pt x="376" y="329"/>
                  <a:pt x="377" y="329"/>
                </a:cubicBezTo>
                <a:cubicBezTo>
                  <a:pt x="380" y="330"/>
                  <a:pt x="382" y="336"/>
                  <a:pt x="383" y="339"/>
                </a:cubicBezTo>
                <a:cubicBezTo>
                  <a:pt x="383" y="341"/>
                  <a:pt x="384" y="345"/>
                  <a:pt x="384" y="347"/>
                </a:cubicBezTo>
                <a:cubicBezTo>
                  <a:pt x="384" y="350"/>
                  <a:pt x="382" y="355"/>
                  <a:pt x="382" y="358"/>
                </a:cubicBezTo>
                <a:cubicBezTo>
                  <a:pt x="382" y="359"/>
                  <a:pt x="383" y="360"/>
                  <a:pt x="384" y="360"/>
                </a:cubicBezTo>
                <a:cubicBezTo>
                  <a:pt x="386" y="362"/>
                  <a:pt x="392" y="359"/>
                  <a:pt x="395" y="360"/>
                </a:cubicBezTo>
                <a:cubicBezTo>
                  <a:pt x="397" y="361"/>
                  <a:pt x="400" y="364"/>
                  <a:pt x="401" y="366"/>
                </a:cubicBezTo>
                <a:cubicBezTo>
                  <a:pt x="402" y="369"/>
                  <a:pt x="402" y="374"/>
                  <a:pt x="402" y="377"/>
                </a:cubicBezTo>
                <a:cubicBezTo>
                  <a:pt x="402" y="378"/>
                  <a:pt x="403" y="382"/>
                  <a:pt x="402" y="383"/>
                </a:cubicBezTo>
                <a:cubicBezTo>
                  <a:pt x="401" y="385"/>
                  <a:pt x="398" y="386"/>
                  <a:pt x="397" y="388"/>
                </a:cubicBezTo>
                <a:cubicBezTo>
                  <a:pt x="396" y="389"/>
                  <a:pt x="396" y="391"/>
                  <a:pt x="396" y="393"/>
                </a:cubicBezTo>
                <a:cubicBezTo>
                  <a:pt x="395" y="394"/>
                  <a:pt x="394" y="396"/>
                  <a:pt x="393" y="397"/>
                </a:cubicBezTo>
                <a:cubicBezTo>
                  <a:pt x="392" y="398"/>
                  <a:pt x="390" y="397"/>
                  <a:pt x="388" y="397"/>
                </a:cubicBezTo>
                <a:cubicBezTo>
                  <a:pt x="387" y="398"/>
                  <a:pt x="384" y="400"/>
                  <a:pt x="383" y="401"/>
                </a:cubicBezTo>
                <a:cubicBezTo>
                  <a:pt x="382" y="403"/>
                  <a:pt x="381" y="408"/>
                  <a:pt x="382" y="410"/>
                </a:cubicBezTo>
                <a:cubicBezTo>
                  <a:pt x="382" y="411"/>
                  <a:pt x="386" y="414"/>
                  <a:pt x="385" y="416"/>
                </a:cubicBezTo>
                <a:cubicBezTo>
                  <a:pt x="385" y="417"/>
                  <a:pt x="381" y="418"/>
                  <a:pt x="379" y="419"/>
                </a:cubicBezTo>
                <a:cubicBezTo>
                  <a:pt x="378" y="419"/>
                  <a:pt x="376" y="418"/>
                  <a:pt x="375" y="419"/>
                </a:cubicBezTo>
                <a:cubicBezTo>
                  <a:pt x="373" y="420"/>
                  <a:pt x="372" y="424"/>
                  <a:pt x="371" y="425"/>
                </a:cubicBezTo>
                <a:cubicBezTo>
                  <a:pt x="371" y="428"/>
                  <a:pt x="374" y="432"/>
                  <a:pt x="372" y="434"/>
                </a:cubicBezTo>
                <a:cubicBezTo>
                  <a:pt x="371" y="435"/>
                  <a:pt x="368" y="434"/>
                  <a:pt x="366" y="435"/>
                </a:cubicBezTo>
                <a:cubicBezTo>
                  <a:pt x="364" y="435"/>
                  <a:pt x="358" y="437"/>
                  <a:pt x="356" y="439"/>
                </a:cubicBezTo>
                <a:cubicBezTo>
                  <a:pt x="355" y="440"/>
                  <a:pt x="357" y="444"/>
                  <a:pt x="356" y="446"/>
                </a:cubicBezTo>
                <a:cubicBezTo>
                  <a:pt x="354" y="447"/>
                  <a:pt x="350" y="446"/>
                  <a:pt x="349" y="447"/>
                </a:cubicBezTo>
                <a:cubicBezTo>
                  <a:pt x="348" y="448"/>
                  <a:pt x="348" y="453"/>
                  <a:pt x="347" y="454"/>
                </a:cubicBezTo>
                <a:cubicBezTo>
                  <a:pt x="346" y="456"/>
                  <a:pt x="341" y="457"/>
                  <a:pt x="339" y="458"/>
                </a:cubicBezTo>
                <a:cubicBezTo>
                  <a:pt x="336" y="458"/>
                  <a:pt x="332" y="457"/>
                  <a:pt x="329" y="458"/>
                </a:cubicBezTo>
                <a:cubicBezTo>
                  <a:pt x="328" y="458"/>
                  <a:pt x="326" y="458"/>
                  <a:pt x="326" y="459"/>
                </a:cubicBezTo>
                <a:cubicBezTo>
                  <a:pt x="325" y="461"/>
                  <a:pt x="326" y="465"/>
                  <a:pt x="325" y="467"/>
                </a:cubicBezTo>
                <a:cubicBezTo>
                  <a:pt x="324" y="468"/>
                  <a:pt x="320" y="466"/>
                  <a:pt x="318" y="467"/>
                </a:cubicBezTo>
                <a:cubicBezTo>
                  <a:pt x="317" y="468"/>
                  <a:pt x="316" y="471"/>
                  <a:pt x="315" y="472"/>
                </a:cubicBezTo>
                <a:cubicBezTo>
                  <a:pt x="314" y="474"/>
                  <a:pt x="314" y="477"/>
                  <a:pt x="313" y="478"/>
                </a:cubicBezTo>
                <a:cubicBezTo>
                  <a:pt x="311" y="480"/>
                  <a:pt x="306" y="480"/>
                  <a:pt x="305" y="482"/>
                </a:cubicBezTo>
                <a:cubicBezTo>
                  <a:pt x="304" y="483"/>
                  <a:pt x="304" y="485"/>
                  <a:pt x="304" y="486"/>
                </a:cubicBezTo>
                <a:cubicBezTo>
                  <a:pt x="301" y="486"/>
                  <a:pt x="297" y="486"/>
                  <a:pt x="296" y="485"/>
                </a:cubicBezTo>
                <a:cubicBezTo>
                  <a:pt x="293" y="484"/>
                  <a:pt x="289" y="481"/>
                  <a:pt x="288" y="479"/>
                </a:cubicBezTo>
                <a:cubicBezTo>
                  <a:pt x="286" y="477"/>
                  <a:pt x="286" y="470"/>
                  <a:pt x="284" y="469"/>
                </a:cubicBezTo>
                <a:cubicBezTo>
                  <a:pt x="283" y="467"/>
                  <a:pt x="279" y="468"/>
                  <a:pt x="277" y="468"/>
                </a:cubicBezTo>
                <a:cubicBezTo>
                  <a:pt x="276" y="468"/>
                  <a:pt x="273" y="469"/>
                  <a:pt x="272" y="469"/>
                </a:cubicBezTo>
                <a:cubicBezTo>
                  <a:pt x="270" y="468"/>
                  <a:pt x="267" y="467"/>
                  <a:pt x="266" y="466"/>
                </a:cubicBezTo>
                <a:cubicBezTo>
                  <a:pt x="265" y="464"/>
                  <a:pt x="270" y="459"/>
                  <a:pt x="269" y="456"/>
                </a:cubicBezTo>
                <a:cubicBezTo>
                  <a:pt x="267" y="454"/>
                  <a:pt x="261" y="453"/>
                  <a:pt x="258" y="453"/>
                </a:cubicBezTo>
                <a:cubicBezTo>
                  <a:pt x="257" y="453"/>
                  <a:pt x="252" y="454"/>
                  <a:pt x="252" y="456"/>
                </a:cubicBezTo>
                <a:cubicBezTo>
                  <a:pt x="251" y="458"/>
                  <a:pt x="254" y="460"/>
                  <a:pt x="254" y="462"/>
                </a:cubicBezTo>
                <a:cubicBezTo>
                  <a:pt x="255" y="463"/>
                  <a:pt x="255" y="466"/>
                  <a:pt x="254" y="467"/>
                </a:cubicBezTo>
                <a:cubicBezTo>
                  <a:pt x="253" y="469"/>
                  <a:pt x="247" y="470"/>
                  <a:pt x="244" y="471"/>
                </a:cubicBezTo>
                <a:cubicBezTo>
                  <a:pt x="241" y="471"/>
                  <a:pt x="235" y="472"/>
                  <a:pt x="233" y="471"/>
                </a:cubicBezTo>
                <a:cubicBezTo>
                  <a:pt x="231" y="469"/>
                  <a:pt x="232" y="464"/>
                  <a:pt x="231" y="461"/>
                </a:cubicBezTo>
                <a:cubicBezTo>
                  <a:pt x="230" y="459"/>
                  <a:pt x="226" y="456"/>
                  <a:pt x="225" y="453"/>
                </a:cubicBezTo>
                <a:cubicBezTo>
                  <a:pt x="224" y="452"/>
                  <a:pt x="225" y="449"/>
                  <a:pt x="225" y="447"/>
                </a:cubicBezTo>
                <a:cubicBezTo>
                  <a:pt x="225" y="446"/>
                  <a:pt x="226" y="442"/>
                  <a:pt x="225" y="440"/>
                </a:cubicBezTo>
                <a:cubicBezTo>
                  <a:pt x="224" y="439"/>
                  <a:pt x="221" y="438"/>
                  <a:pt x="220" y="438"/>
                </a:cubicBezTo>
                <a:cubicBezTo>
                  <a:pt x="217" y="437"/>
                  <a:pt x="209" y="436"/>
                  <a:pt x="207" y="438"/>
                </a:cubicBezTo>
                <a:cubicBezTo>
                  <a:pt x="206" y="439"/>
                  <a:pt x="207" y="444"/>
                  <a:pt x="206" y="445"/>
                </a:cubicBezTo>
                <a:cubicBezTo>
                  <a:pt x="205" y="446"/>
                  <a:pt x="201" y="445"/>
                  <a:pt x="199" y="445"/>
                </a:cubicBezTo>
                <a:cubicBezTo>
                  <a:pt x="198" y="446"/>
                  <a:pt x="195" y="448"/>
                  <a:pt x="195" y="449"/>
                </a:cubicBezTo>
                <a:cubicBezTo>
                  <a:pt x="194" y="450"/>
                  <a:pt x="195" y="452"/>
                  <a:pt x="195" y="453"/>
                </a:cubicBezTo>
                <a:cubicBezTo>
                  <a:pt x="194" y="454"/>
                  <a:pt x="193" y="456"/>
                  <a:pt x="192" y="457"/>
                </a:cubicBezTo>
                <a:cubicBezTo>
                  <a:pt x="190" y="458"/>
                  <a:pt x="184" y="459"/>
                  <a:pt x="181" y="457"/>
                </a:cubicBezTo>
                <a:cubicBezTo>
                  <a:pt x="180" y="457"/>
                  <a:pt x="180" y="454"/>
                  <a:pt x="179" y="453"/>
                </a:cubicBezTo>
                <a:cubicBezTo>
                  <a:pt x="179" y="453"/>
                  <a:pt x="177" y="453"/>
                  <a:pt x="176" y="453"/>
                </a:cubicBezTo>
                <a:cubicBezTo>
                  <a:pt x="175" y="453"/>
                  <a:pt x="173" y="454"/>
                  <a:pt x="173" y="455"/>
                </a:cubicBezTo>
                <a:cubicBezTo>
                  <a:pt x="172" y="456"/>
                  <a:pt x="174" y="458"/>
                  <a:pt x="174" y="460"/>
                </a:cubicBezTo>
                <a:cubicBezTo>
                  <a:pt x="174" y="461"/>
                  <a:pt x="174" y="465"/>
                  <a:pt x="173" y="466"/>
                </a:cubicBezTo>
                <a:cubicBezTo>
                  <a:pt x="172" y="467"/>
                  <a:pt x="170" y="467"/>
                  <a:pt x="170" y="468"/>
                </a:cubicBezTo>
                <a:cubicBezTo>
                  <a:pt x="169" y="468"/>
                  <a:pt x="167" y="469"/>
                  <a:pt x="166" y="470"/>
                </a:cubicBezTo>
                <a:cubicBezTo>
                  <a:pt x="165" y="471"/>
                  <a:pt x="166" y="474"/>
                  <a:pt x="166" y="475"/>
                </a:cubicBezTo>
                <a:cubicBezTo>
                  <a:pt x="166" y="477"/>
                  <a:pt x="163" y="479"/>
                  <a:pt x="163" y="480"/>
                </a:cubicBezTo>
                <a:cubicBezTo>
                  <a:pt x="162" y="481"/>
                  <a:pt x="161" y="485"/>
                  <a:pt x="161" y="486"/>
                </a:cubicBezTo>
                <a:cubicBezTo>
                  <a:pt x="160" y="488"/>
                  <a:pt x="159" y="491"/>
                  <a:pt x="159" y="493"/>
                </a:cubicBezTo>
                <a:cubicBezTo>
                  <a:pt x="158" y="495"/>
                  <a:pt x="159" y="498"/>
                  <a:pt x="159" y="500"/>
                </a:cubicBezTo>
                <a:cubicBezTo>
                  <a:pt x="158" y="501"/>
                  <a:pt x="156" y="502"/>
                  <a:pt x="156" y="503"/>
                </a:cubicBezTo>
                <a:cubicBezTo>
                  <a:pt x="155" y="505"/>
                  <a:pt x="154" y="509"/>
                  <a:pt x="154" y="512"/>
                </a:cubicBezTo>
                <a:cubicBezTo>
                  <a:pt x="153" y="511"/>
                  <a:pt x="152" y="510"/>
                  <a:pt x="151" y="509"/>
                </a:cubicBezTo>
                <a:cubicBezTo>
                  <a:pt x="150" y="508"/>
                  <a:pt x="149" y="505"/>
                  <a:pt x="147" y="503"/>
                </a:cubicBezTo>
                <a:cubicBezTo>
                  <a:pt x="147" y="502"/>
                  <a:pt x="144" y="500"/>
                  <a:pt x="144" y="499"/>
                </a:cubicBezTo>
                <a:cubicBezTo>
                  <a:pt x="143" y="497"/>
                  <a:pt x="144" y="492"/>
                  <a:pt x="144" y="489"/>
                </a:cubicBezTo>
                <a:cubicBezTo>
                  <a:pt x="144" y="488"/>
                  <a:pt x="145" y="484"/>
                  <a:pt x="144" y="482"/>
                </a:cubicBezTo>
                <a:cubicBezTo>
                  <a:pt x="144" y="481"/>
                  <a:pt x="142" y="478"/>
                  <a:pt x="141" y="477"/>
                </a:cubicBezTo>
                <a:cubicBezTo>
                  <a:pt x="139" y="477"/>
                  <a:pt x="136" y="478"/>
                  <a:pt x="134" y="477"/>
                </a:cubicBezTo>
                <a:cubicBezTo>
                  <a:pt x="133" y="476"/>
                  <a:pt x="134" y="470"/>
                  <a:pt x="133" y="468"/>
                </a:cubicBezTo>
                <a:cubicBezTo>
                  <a:pt x="133" y="465"/>
                  <a:pt x="132" y="459"/>
                  <a:pt x="130" y="457"/>
                </a:cubicBezTo>
                <a:cubicBezTo>
                  <a:pt x="128" y="454"/>
                  <a:pt x="120" y="453"/>
                  <a:pt x="118" y="450"/>
                </a:cubicBezTo>
                <a:cubicBezTo>
                  <a:pt x="118" y="450"/>
                  <a:pt x="119" y="447"/>
                  <a:pt x="118" y="446"/>
                </a:cubicBezTo>
                <a:cubicBezTo>
                  <a:pt x="116" y="445"/>
                  <a:pt x="111" y="444"/>
                  <a:pt x="108" y="445"/>
                </a:cubicBezTo>
                <a:cubicBezTo>
                  <a:pt x="105" y="446"/>
                  <a:pt x="100" y="451"/>
                  <a:pt x="98" y="454"/>
                </a:cubicBezTo>
                <a:cubicBezTo>
                  <a:pt x="95" y="457"/>
                  <a:pt x="90" y="463"/>
                  <a:pt x="89" y="466"/>
                </a:cubicBezTo>
                <a:cubicBezTo>
                  <a:pt x="87" y="468"/>
                  <a:pt x="86" y="473"/>
                  <a:pt x="85" y="475"/>
                </a:cubicBezTo>
                <a:cubicBezTo>
                  <a:pt x="84" y="479"/>
                  <a:pt x="84" y="487"/>
                  <a:pt x="82" y="490"/>
                </a:cubicBezTo>
                <a:cubicBezTo>
                  <a:pt x="81" y="492"/>
                  <a:pt x="77" y="494"/>
                  <a:pt x="75" y="496"/>
                </a:cubicBezTo>
                <a:cubicBezTo>
                  <a:pt x="73" y="498"/>
                  <a:pt x="71" y="504"/>
                  <a:pt x="69" y="506"/>
                </a:cubicBezTo>
                <a:cubicBezTo>
                  <a:pt x="67" y="508"/>
                  <a:pt x="62" y="509"/>
                  <a:pt x="60" y="509"/>
                </a:cubicBezTo>
                <a:cubicBezTo>
                  <a:pt x="58" y="510"/>
                  <a:pt x="54" y="509"/>
                  <a:pt x="52" y="509"/>
                </a:cubicBezTo>
                <a:cubicBezTo>
                  <a:pt x="50" y="510"/>
                  <a:pt x="46" y="512"/>
                  <a:pt x="44" y="512"/>
                </a:cubicBezTo>
                <a:cubicBezTo>
                  <a:pt x="43" y="511"/>
                  <a:pt x="41" y="508"/>
                  <a:pt x="39" y="508"/>
                </a:cubicBezTo>
                <a:cubicBezTo>
                  <a:pt x="37" y="507"/>
                  <a:pt x="33" y="508"/>
                  <a:pt x="31" y="509"/>
                </a:cubicBezTo>
                <a:cubicBezTo>
                  <a:pt x="29" y="510"/>
                  <a:pt x="28" y="514"/>
                  <a:pt x="27" y="515"/>
                </a:cubicBezTo>
                <a:cubicBezTo>
                  <a:pt x="25" y="516"/>
                  <a:pt x="22" y="518"/>
                  <a:pt x="21" y="518"/>
                </a:cubicBezTo>
                <a:cubicBezTo>
                  <a:pt x="19" y="517"/>
                  <a:pt x="16" y="515"/>
                  <a:pt x="15" y="513"/>
                </a:cubicBezTo>
                <a:cubicBezTo>
                  <a:pt x="15" y="511"/>
                  <a:pt x="16" y="508"/>
                  <a:pt x="16" y="507"/>
                </a:cubicBezTo>
                <a:cubicBezTo>
                  <a:pt x="16" y="503"/>
                  <a:pt x="11" y="497"/>
                  <a:pt x="11" y="494"/>
                </a:cubicBezTo>
                <a:cubicBezTo>
                  <a:pt x="10" y="492"/>
                  <a:pt x="10" y="488"/>
                  <a:pt x="11" y="486"/>
                </a:cubicBezTo>
                <a:cubicBezTo>
                  <a:pt x="12" y="485"/>
                  <a:pt x="14" y="483"/>
                  <a:pt x="15" y="482"/>
                </a:cubicBezTo>
                <a:cubicBezTo>
                  <a:pt x="16" y="479"/>
                  <a:pt x="16" y="474"/>
                  <a:pt x="15" y="471"/>
                </a:cubicBezTo>
                <a:cubicBezTo>
                  <a:pt x="13" y="469"/>
                  <a:pt x="8" y="467"/>
                  <a:pt x="6" y="465"/>
                </a:cubicBezTo>
                <a:cubicBezTo>
                  <a:pt x="4" y="463"/>
                  <a:pt x="1" y="460"/>
                  <a:pt x="0" y="458"/>
                </a:cubicBezTo>
                <a:cubicBezTo>
                  <a:pt x="0" y="456"/>
                  <a:pt x="0" y="453"/>
                  <a:pt x="0" y="452"/>
                </a:cubicBezTo>
                <a:cubicBezTo>
                  <a:pt x="1" y="451"/>
                  <a:pt x="3" y="450"/>
                  <a:pt x="3" y="449"/>
                </a:cubicBezTo>
                <a:cubicBezTo>
                  <a:pt x="4" y="447"/>
                  <a:pt x="3" y="441"/>
                  <a:pt x="3" y="439"/>
                </a:cubicBezTo>
                <a:cubicBezTo>
                  <a:pt x="3" y="437"/>
                  <a:pt x="3" y="435"/>
                  <a:pt x="3" y="434"/>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3" name="Freeform 31"/>
          <p:cNvSpPr>
            <a:spLocks/>
          </p:cNvSpPr>
          <p:nvPr/>
        </p:nvSpPr>
        <p:spPr bwMode="auto">
          <a:xfrm>
            <a:off x="9569902" y="4452124"/>
            <a:ext cx="1354976" cy="1177668"/>
          </a:xfrm>
          <a:custGeom>
            <a:avLst/>
            <a:gdLst/>
            <a:ahLst/>
            <a:cxnLst>
              <a:cxn ang="0">
                <a:pos x="566" y="265"/>
              </a:cxn>
              <a:cxn ang="0">
                <a:pos x="555" y="298"/>
              </a:cxn>
              <a:cxn ang="0">
                <a:pos x="522" y="329"/>
              </a:cxn>
              <a:cxn ang="0">
                <a:pos x="495" y="359"/>
              </a:cxn>
              <a:cxn ang="0">
                <a:pos x="465" y="384"/>
              </a:cxn>
              <a:cxn ang="0">
                <a:pos x="428" y="418"/>
              </a:cxn>
              <a:cxn ang="0">
                <a:pos x="422" y="438"/>
              </a:cxn>
              <a:cxn ang="0">
                <a:pos x="407" y="460"/>
              </a:cxn>
              <a:cxn ang="0">
                <a:pos x="369" y="476"/>
              </a:cxn>
              <a:cxn ang="0">
                <a:pos x="335" y="480"/>
              </a:cxn>
              <a:cxn ang="0">
                <a:pos x="318" y="504"/>
              </a:cxn>
              <a:cxn ang="0">
                <a:pos x="305" y="481"/>
              </a:cxn>
              <a:cxn ang="0">
                <a:pos x="270" y="489"/>
              </a:cxn>
              <a:cxn ang="0">
                <a:pos x="246" y="464"/>
              </a:cxn>
              <a:cxn ang="0">
                <a:pos x="194" y="456"/>
              </a:cxn>
              <a:cxn ang="0">
                <a:pos x="175" y="428"/>
              </a:cxn>
              <a:cxn ang="0">
                <a:pos x="134" y="421"/>
              </a:cxn>
              <a:cxn ang="0">
                <a:pos x="163" y="394"/>
              </a:cxn>
              <a:cxn ang="0">
                <a:pos x="111" y="396"/>
              </a:cxn>
              <a:cxn ang="0">
                <a:pos x="97" y="424"/>
              </a:cxn>
              <a:cxn ang="0">
                <a:pos x="61" y="418"/>
              </a:cxn>
              <a:cxn ang="0">
                <a:pos x="3" y="405"/>
              </a:cxn>
              <a:cxn ang="0">
                <a:pos x="19" y="387"/>
              </a:cxn>
              <a:cxn ang="0">
                <a:pos x="34" y="357"/>
              </a:cxn>
              <a:cxn ang="0">
                <a:pos x="65" y="342"/>
              </a:cxn>
              <a:cxn ang="0">
                <a:pos x="77" y="304"/>
              </a:cxn>
              <a:cxn ang="0">
                <a:pos x="101" y="271"/>
              </a:cxn>
              <a:cxn ang="0">
                <a:pos x="80" y="233"/>
              </a:cxn>
              <a:cxn ang="0">
                <a:pos x="70" y="201"/>
              </a:cxn>
              <a:cxn ang="0">
                <a:pos x="104" y="219"/>
              </a:cxn>
              <a:cxn ang="0">
                <a:pos x="155" y="209"/>
              </a:cxn>
              <a:cxn ang="0">
                <a:pos x="180" y="224"/>
              </a:cxn>
              <a:cxn ang="0">
                <a:pos x="215" y="243"/>
              </a:cxn>
              <a:cxn ang="0">
                <a:pos x="243" y="234"/>
              </a:cxn>
              <a:cxn ang="0">
                <a:pos x="231" y="201"/>
              </a:cxn>
              <a:cxn ang="0">
                <a:pos x="205" y="189"/>
              </a:cxn>
              <a:cxn ang="0">
                <a:pos x="207" y="165"/>
              </a:cxn>
              <a:cxn ang="0">
                <a:pos x="228" y="161"/>
              </a:cxn>
              <a:cxn ang="0">
                <a:pos x="227" y="135"/>
              </a:cxn>
              <a:cxn ang="0">
                <a:pos x="256" y="115"/>
              </a:cxn>
              <a:cxn ang="0">
                <a:pos x="278" y="90"/>
              </a:cxn>
              <a:cxn ang="0">
                <a:pos x="311" y="67"/>
              </a:cxn>
              <a:cxn ang="0">
                <a:pos x="349" y="57"/>
              </a:cxn>
              <a:cxn ang="0">
                <a:pos x="334" y="30"/>
              </a:cxn>
              <a:cxn ang="0">
                <a:pos x="328" y="7"/>
              </a:cxn>
              <a:cxn ang="0">
                <a:pos x="361" y="16"/>
              </a:cxn>
              <a:cxn ang="0">
                <a:pos x="388" y="0"/>
              </a:cxn>
              <a:cxn ang="0">
                <a:pos x="412" y="32"/>
              </a:cxn>
              <a:cxn ang="0">
                <a:pos x="449" y="55"/>
              </a:cxn>
              <a:cxn ang="0">
                <a:pos x="468" y="95"/>
              </a:cxn>
              <a:cxn ang="0">
                <a:pos x="437" y="129"/>
              </a:cxn>
              <a:cxn ang="0">
                <a:pos x="442" y="169"/>
              </a:cxn>
              <a:cxn ang="0">
                <a:pos x="492" y="207"/>
              </a:cxn>
              <a:cxn ang="0">
                <a:pos x="534" y="226"/>
              </a:cxn>
              <a:cxn ang="0">
                <a:pos x="578" y="213"/>
              </a:cxn>
            </a:cxnLst>
            <a:rect l="0" t="0" r="r" b="b"/>
            <a:pathLst>
              <a:path w="587" h="509">
                <a:moveTo>
                  <a:pt x="586" y="229"/>
                </a:moveTo>
                <a:cubicBezTo>
                  <a:pt x="587" y="231"/>
                  <a:pt x="586" y="234"/>
                  <a:pt x="586" y="236"/>
                </a:cubicBezTo>
                <a:cubicBezTo>
                  <a:pt x="586" y="238"/>
                  <a:pt x="585" y="241"/>
                  <a:pt x="584" y="242"/>
                </a:cubicBezTo>
                <a:cubicBezTo>
                  <a:pt x="583" y="243"/>
                  <a:pt x="580" y="243"/>
                  <a:pt x="579" y="244"/>
                </a:cubicBezTo>
                <a:cubicBezTo>
                  <a:pt x="577" y="246"/>
                  <a:pt x="576" y="253"/>
                  <a:pt x="575" y="255"/>
                </a:cubicBezTo>
                <a:cubicBezTo>
                  <a:pt x="574" y="257"/>
                  <a:pt x="573" y="260"/>
                  <a:pt x="572" y="261"/>
                </a:cubicBezTo>
                <a:cubicBezTo>
                  <a:pt x="570" y="262"/>
                  <a:pt x="567" y="263"/>
                  <a:pt x="566" y="265"/>
                </a:cubicBezTo>
                <a:cubicBezTo>
                  <a:pt x="565" y="266"/>
                  <a:pt x="564" y="269"/>
                  <a:pt x="563" y="271"/>
                </a:cubicBezTo>
                <a:cubicBezTo>
                  <a:pt x="563" y="273"/>
                  <a:pt x="564" y="277"/>
                  <a:pt x="563" y="278"/>
                </a:cubicBezTo>
                <a:cubicBezTo>
                  <a:pt x="561" y="279"/>
                  <a:pt x="557" y="277"/>
                  <a:pt x="556" y="278"/>
                </a:cubicBezTo>
                <a:cubicBezTo>
                  <a:pt x="554" y="279"/>
                  <a:pt x="552" y="282"/>
                  <a:pt x="552" y="283"/>
                </a:cubicBezTo>
                <a:cubicBezTo>
                  <a:pt x="552" y="284"/>
                  <a:pt x="553" y="286"/>
                  <a:pt x="553" y="287"/>
                </a:cubicBezTo>
                <a:cubicBezTo>
                  <a:pt x="553" y="289"/>
                  <a:pt x="552" y="293"/>
                  <a:pt x="553" y="295"/>
                </a:cubicBezTo>
                <a:cubicBezTo>
                  <a:pt x="553" y="296"/>
                  <a:pt x="555" y="297"/>
                  <a:pt x="555" y="298"/>
                </a:cubicBezTo>
                <a:cubicBezTo>
                  <a:pt x="556" y="299"/>
                  <a:pt x="558" y="303"/>
                  <a:pt x="558" y="305"/>
                </a:cubicBezTo>
                <a:cubicBezTo>
                  <a:pt x="558" y="306"/>
                  <a:pt x="558" y="309"/>
                  <a:pt x="557" y="310"/>
                </a:cubicBezTo>
                <a:cubicBezTo>
                  <a:pt x="556" y="311"/>
                  <a:pt x="553" y="311"/>
                  <a:pt x="553" y="311"/>
                </a:cubicBezTo>
                <a:cubicBezTo>
                  <a:pt x="551" y="312"/>
                  <a:pt x="549" y="315"/>
                  <a:pt x="547" y="316"/>
                </a:cubicBezTo>
                <a:cubicBezTo>
                  <a:pt x="545" y="318"/>
                  <a:pt x="538" y="318"/>
                  <a:pt x="536" y="320"/>
                </a:cubicBezTo>
                <a:cubicBezTo>
                  <a:pt x="534" y="321"/>
                  <a:pt x="532" y="325"/>
                  <a:pt x="530" y="326"/>
                </a:cubicBezTo>
                <a:cubicBezTo>
                  <a:pt x="529" y="327"/>
                  <a:pt x="524" y="327"/>
                  <a:pt x="522" y="329"/>
                </a:cubicBezTo>
                <a:cubicBezTo>
                  <a:pt x="521" y="330"/>
                  <a:pt x="522" y="333"/>
                  <a:pt x="520" y="334"/>
                </a:cubicBezTo>
                <a:cubicBezTo>
                  <a:pt x="519" y="335"/>
                  <a:pt x="516" y="335"/>
                  <a:pt x="515" y="335"/>
                </a:cubicBezTo>
                <a:cubicBezTo>
                  <a:pt x="513" y="335"/>
                  <a:pt x="510" y="336"/>
                  <a:pt x="509" y="337"/>
                </a:cubicBezTo>
                <a:cubicBezTo>
                  <a:pt x="507" y="338"/>
                  <a:pt x="503" y="340"/>
                  <a:pt x="501" y="341"/>
                </a:cubicBezTo>
                <a:cubicBezTo>
                  <a:pt x="500" y="342"/>
                  <a:pt x="498" y="343"/>
                  <a:pt x="497" y="344"/>
                </a:cubicBezTo>
                <a:cubicBezTo>
                  <a:pt x="496" y="345"/>
                  <a:pt x="496" y="348"/>
                  <a:pt x="496" y="350"/>
                </a:cubicBezTo>
                <a:cubicBezTo>
                  <a:pt x="495" y="352"/>
                  <a:pt x="496" y="357"/>
                  <a:pt x="495" y="359"/>
                </a:cubicBezTo>
                <a:cubicBezTo>
                  <a:pt x="495" y="360"/>
                  <a:pt x="493" y="361"/>
                  <a:pt x="492" y="361"/>
                </a:cubicBezTo>
                <a:cubicBezTo>
                  <a:pt x="490" y="362"/>
                  <a:pt x="486" y="363"/>
                  <a:pt x="484" y="364"/>
                </a:cubicBezTo>
                <a:cubicBezTo>
                  <a:pt x="482" y="364"/>
                  <a:pt x="478" y="366"/>
                  <a:pt x="476" y="366"/>
                </a:cubicBezTo>
                <a:cubicBezTo>
                  <a:pt x="475" y="367"/>
                  <a:pt x="472" y="367"/>
                  <a:pt x="471" y="367"/>
                </a:cubicBezTo>
                <a:cubicBezTo>
                  <a:pt x="470" y="368"/>
                  <a:pt x="470" y="370"/>
                  <a:pt x="469" y="371"/>
                </a:cubicBezTo>
                <a:cubicBezTo>
                  <a:pt x="468" y="372"/>
                  <a:pt x="466" y="375"/>
                  <a:pt x="465" y="376"/>
                </a:cubicBezTo>
                <a:cubicBezTo>
                  <a:pt x="465" y="378"/>
                  <a:pt x="466" y="383"/>
                  <a:pt x="465" y="384"/>
                </a:cubicBezTo>
                <a:cubicBezTo>
                  <a:pt x="464" y="387"/>
                  <a:pt x="459" y="392"/>
                  <a:pt x="457" y="394"/>
                </a:cubicBezTo>
                <a:cubicBezTo>
                  <a:pt x="455" y="395"/>
                  <a:pt x="453" y="399"/>
                  <a:pt x="451" y="399"/>
                </a:cubicBezTo>
                <a:cubicBezTo>
                  <a:pt x="449" y="400"/>
                  <a:pt x="445" y="399"/>
                  <a:pt x="443" y="399"/>
                </a:cubicBezTo>
                <a:cubicBezTo>
                  <a:pt x="441" y="399"/>
                  <a:pt x="437" y="398"/>
                  <a:pt x="435" y="399"/>
                </a:cubicBezTo>
                <a:cubicBezTo>
                  <a:pt x="434" y="400"/>
                  <a:pt x="433" y="402"/>
                  <a:pt x="432" y="403"/>
                </a:cubicBezTo>
                <a:cubicBezTo>
                  <a:pt x="431" y="405"/>
                  <a:pt x="431" y="409"/>
                  <a:pt x="430" y="411"/>
                </a:cubicBezTo>
                <a:cubicBezTo>
                  <a:pt x="430" y="413"/>
                  <a:pt x="430" y="417"/>
                  <a:pt x="428" y="418"/>
                </a:cubicBezTo>
                <a:cubicBezTo>
                  <a:pt x="427" y="419"/>
                  <a:pt x="424" y="417"/>
                  <a:pt x="423" y="418"/>
                </a:cubicBezTo>
                <a:cubicBezTo>
                  <a:pt x="422" y="420"/>
                  <a:pt x="424" y="424"/>
                  <a:pt x="423" y="425"/>
                </a:cubicBezTo>
                <a:cubicBezTo>
                  <a:pt x="421" y="427"/>
                  <a:pt x="416" y="425"/>
                  <a:pt x="414" y="425"/>
                </a:cubicBezTo>
                <a:cubicBezTo>
                  <a:pt x="412" y="426"/>
                  <a:pt x="406" y="429"/>
                  <a:pt x="407" y="431"/>
                </a:cubicBezTo>
                <a:cubicBezTo>
                  <a:pt x="407" y="433"/>
                  <a:pt x="411" y="434"/>
                  <a:pt x="412" y="434"/>
                </a:cubicBezTo>
                <a:cubicBezTo>
                  <a:pt x="414" y="435"/>
                  <a:pt x="416" y="434"/>
                  <a:pt x="418" y="434"/>
                </a:cubicBezTo>
                <a:cubicBezTo>
                  <a:pt x="419" y="435"/>
                  <a:pt x="422" y="437"/>
                  <a:pt x="422" y="438"/>
                </a:cubicBezTo>
                <a:cubicBezTo>
                  <a:pt x="423" y="439"/>
                  <a:pt x="422" y="442"/>
                  <a:pt x="422" y="443"/>
                </a:cubicBezTo>
                <a:cubicBezTo>
                  <a:pt x="421" y="444"/>
                  <a:pt x="420" y="445"/>
                  <a:pt x="419" y="446"/>
                </a:cubicBezTo>
                <a:cubicBezTo>
                  <a:pt x="419" y="447"/>
                  <a:pt x="422" y="450"/>
                  <a:pt x="421" y="452"/>
                </a:cubicBezTo>
                <a:cubicBezTo>
                  <a:pt x="420" y="453"/>
                  <a:pt x="417" y="453"/>
                  <a:pt x="417" y="454"/>
                </a:cubicBezTo>
                <a:cubicBezTo>
                  <a:pt x="416" y="454"/>
                  <a:pt x="417" y="457"/>
                  <a:pt x="416" y="458"/>
                </a:cubicBezTo>
                <a:cubicBezTo>
                  <a:pt x="415" y="459"/>
                  <a:pt x="412" y="462"/>
                  <a:pt x="411" y="462"/>
                </a:cubicBezTo>
                <a:cubicBezTo>
                  <a:pt x="410" y="462"/>
                  <a:pt x="408" y="460"/>
                  <a:pt x="407" y="460"/>
                </a:cubicBezTo>
                <a:cubicBezTo>
                  <a:pt x="406" y="459"/>
                  <a:pt x="404" y="458"/>
                  <a:pt x="403" y="458"/>
                </a:cubicBezTo>
                <a:cubicBezTo>
                  <a:pt x="401" y="457"/>
                  <a:pt x="397" y="457"/>
                  <a:pt x="396" y="458"/>
                </a:cubicBezTo>
                <a:cubicBezTo>
                  <a:pt x="394" y="458"/>
                  <a:pt x="391" y="461"/>
                  <a:pt x="390" y="462"/>
                </a:cubicBezTo>
                <a:cubicBezTo>
                  <a:pt x="387" y="463"/>
                  <a:pt x="382" y="463"/>
                  <a:pt x="380" y="463"/>
                </a:cubicBezTo>
                <a:cubicBezTo>
                  <a:pt x="378" y="464"/>
                  <a:pt x="374" y="465"/>
                  <a:pt x="373" y="466"/>
                </a:cubicBezTo>
                <a:cubicBezTo>
                  <a:pt x="372" y="467"/>
                  <a:pt x="369" y="468"/>
                  <a:pt x="369" y="470"/>
                </a:cubicBezTo>
                <a:cubicBezTo>
                  <a:pt x="368" y="471"/>
                  <a:pt x="369" y="474"/>
                  <a:pt x="369" y="476"/>
                </a:cubicBezTo>
                <a:cubicBezTo>
                  <a:pt x="369" y="477"/>
                  <a:pt x="368" y="480"/>
                  <a:pt x="367" y="481"/>
                </a:cubicBezTo>
                <a:cubicBezTo>
                  <a:pt x="366" y="482"/>
                  <a:pt x="363" y="481"/>
                  <a:pt x="361" y="481"/>
                </a:cubicBezTo>
                <a:cubicBezTo>
                  <a:pt x="360" y="480"/>
                  <a:pt x="357" y="478"/>
                  <a:pt x="356" y="477"/>
                </a:cubicBezTo>
                <a:cubicBezTo>
                  <a:pt x="355" y="476"/>
                  <a:pt x="353" y="475"/>
                  <a:pt x="352" y="475"/>
                </a:cubicBezTo>
                <a:cubicBezTo>
                  <a:pt x="350" y="474"/>
                  <a:pt x="346" y="473"/>
                  <a:pt x="344" y="473"/>
                </a:cubicBezTo>
                <a:cubicBezTo>
                  <a:pt x="342" y="474"/>
                  <a:pt x="338" y="474"/>
                  <a:pt x="337" y="475"/>
                </a:cubicBezTo>
                <a:cubicBezTo>
                  <a:pt x="336" y="476"/>
                  <a:pt x="335" y="479"/>
                  <a:pt x="335" y="480"/>
                </a:cubicBezTo>
                <a:cubicBezTo>
                  <a:pt x="334" y="481"/>
                  <a:pt x="334" y="485"/>
                  <a:pt x="335" y="486"/>
                </a:cubicBezTo>
                <a:cubicBezTo>
                  <a:pt x="335" y="488"/>
                  <a:pt x="338" y="491"/>
                  <a:pt x="338" y="493"/>
                </a:cubicBezTo>
                <a:cubicBezTo>
                  <a:pt x="338" y="494"/>
                  <a:pt x="336" y="497"/>
                  <a:pt x="336" y="498"/>
                </a:cubicBezTo>
                <a:cubicBezTo>
                  <a:pt x="335" y="500"/>
                  <a:pt x="335" y="504"/>
                  <a:pt x="335" y="505"/>
                </a:cubicBezTo>
                <a:cubicBezTo>
                  <a:pt x="334" y="506"/>
                  <a:pt x="332" y="508"/>
                  <a:pt x="331" y="509"/>
                </a:cubicBezTo>
                <a:cubicBezTo>
                  <a:pt x="330" y="509"/>
                  <a:pt x="328" y="509"/>
                  <a:pt x="327" y="509"/>
                </a:cubicBezTo>
                <a:cubicBezTo>
                  <a:pt x="324" y="508"/>
                  <a:pt x="320" y="506"/>
                  <a:pt x="318" y="504"/>
                </a:cubicBezTo>
                <a:cubicBezTo>
                  <a:pt x="318" y="503"/>
                  <a:pt x="318" y="500"/>
                  <a:pt x="318" y="499"/>
                </a:cubicBezTo>
                <a:cubicBezTo>
                  <a:pt x="319" y="498"/>
                  <a:pt x="321" y="496"/>
                  <a:pt x="322" y="495"/>
                </a:cubicBezTo>
                <a:cubicBezTo>
                  <a:pt x="323" y="494"/>
                  <a:pt x="326" y="492"/>
                  <a:pt x="326" y="491"/>
                </a:cubicBezTo>
                <a:cubicBezTo>
                  <a:pt x="327" y="489"/>
                  <a:pt x="327" y="484"/>
                  <a:pt x="326" y="483"/>
                </a:cubicBezTo>
                <a:cubicBezTo>
                  <a:pt x="325" y="481"/>
                  <a:pt x="321" y="481"/>
                  <a:pt x="319" y="481"/>
                </a:cubicBezTo>
                <a:cubicBezTo>
                  <a:pt x="317" y="481"/>
                  <a:pt x="312" y="483"/>
                  <a:pt x="310" y="483"/>
                </a:cubicBezTo>
                <a:cubicBezTo>
                  <a:pt x="309" y="483"/>
                  <a:pt x="306" y="481"/>
                  <a:pt x="305" y="481"/>
                </a:cubicBezTo>
                <a:cubicBezTo>
                  <a:pt x="304" y="480"/>
                  <a:pt x="301" y="479"/>
                  <a:pt x="299" y="479"/>
                </a:cubicBezTo>
                <a:cubicBezTo>
                  <a:pt x="298" y="479"/>
                  <a:pt x="296" y="481"/>
                  <a:pt x="294" y="481"/>
                </a:cubicBezTo>
                <a:cubicBezTo>
                  <a:pt x="293" y="482"/>
                  <a:pt x="291" y="482"/>
                  <a:pt x="290" y="483"/>
                </a:cubicBezTo>
                <a:cubicBezTo>
                  <a:pt x="289" y="484"/>
                  <a:pt x="287" y="488"/>
                  <a:pt x="286" y="490"/>
                </a:cubicBezTo>
                <a:cubicBezTo>
                  <a:pt x="285" y="491"/>
                  <a:pt x="283" y="493"/>
                  <a:pt x="282" y="493"/>
                </a:cubicBezTo>
                <a:cubicBezTo>
                  <a:pt x="280" y="493"/>
                  <a:pt x="277" y="491"/>
                  <a:pt x="275" y="491"/>
                </a:cubicBezTo>
                <a:cubicBezTo>
                  <a:pt x="274" y="490"/>
                  <a:pt x="271" y="490"/>
                  <a:pt x="270" y="489"/>
                </a:cubicBezTo>
                <a:cubicBezTo>
                  <a:pt x="269" y="488"/>
                  <a:pt x="270" y="486"/>
                  <a:pt x="270" y="485"/>
                </a:cubicBezTo>
                <a:cubicBezTo>
                  <a:pt x="270" y="484"/>
                  <a:pt x="270" y="482"/>
                  <a:pt x="270" y="481"/>
                </a:cubicBezTo>
                <a:cubicBezTo>
                  <a:pt x="269" y="479"/>
                  <a:pt x="267" y="477"/>
                  <a:pt x="266" y="476"/>
                </a:cubicBezTo>
                <a:cubicBezTo>
                  <a:pt x="265" y="475"/>
                  <a:pt x="263" y="473"/>
                  <a:pt x="262" y="472"/>
                </a:cubicBezTo>
                <a:cubicBezTo>
                  <a:pt x="260" y="471"/>
                  <a:pt x="255" y="473"/>
                  <a:pt x="253" y="472"/>
                </a:cubicBezTo>
                <a:cubicBezTo>
                  <a:pt x="252" y="471"/>
                  <a:pt x="252" y="467"/>
                  <a:pt x="251" y="466"/>
                </a:cubicBezTo>
                <a:cubicBezTo>
                  <a:pt x="250" y="465"/>
                  <a:pt x="247" y="464"/>
                  <a:pt x="246" y="464"/>
                </a:cubicBezTo>
                <a:cubicBezTo>
                  <a:pt x="244" y="464"/>
                  <a:pt x="241" y="464"/>
                  <a:pt x="240" y="465"/>
                </a:cubicBezTo>
                <a:cubicBezTo>
                  <a:pt x="238" y="465"/>
                  <a:pt x="234" y="466"/>
                  <a:pt x="232" y="465"/>
                </a:cubicBezTo>
                <a:cubicBezTo>
                  <a:pt x="231" y="465"/>
                  <a:pt x="229" y="462"/>
                  <a:pt x="228" y="461"/>
                </a:cubicBezTo>
                <a:cubicBezTo>
                  <a:pt x="226" y="460"/>
                  <a:pt x="222" y="457"/>
                  <a:pt x="219" y="457"/>
                </a:cubicBezTo>
                <a:cubicBezTo>
                  <a:pt x="217" y="457"/>
                  <a:pt x="213" y="459"/>
                  <a:pt x="211" y="459"/>
                </a:cubicBezTo>
                <a:cubicBezTo>
                  <a:pt x="208" y="459"/>
                  <a:pt x="203" y="459"/>
                  <a:pt x="201" y="458"/>
                </a:cubicBezTo>
                <a:cubicBezTo>
                  <a:pt x="199" y="458"/>
                  <a:pt x="196" y="457"/>
                  <a:pt x="194" y="456"/>
                </a:cubicBezTo>
                <a:cubicBezTo>
                  <a:pt x="193" y="454"/>
                  <a:pt x="191" y="450"/>
                  <a:pt x="191" y="448"/>
                </a:cubicBezTo>
                <a:cubicBezTo>
                  <a:pt x="191" y="447"/>
                  <a:pt x="191" y="443"/>
                  <a:pt x="191" y="441"/>
                </a:cubicBezTo>
                <a:cubicBezTo>
                  <a:pt x="191" y="439"/>
                  <a:pt x="193" y="436"/>
                  <a:pt x="193" y="434"/>
                </a:cubicBezTo>
                <a:cubicBezTo>
                  <a:pt x="193" y="432"/>
                  <a:pt x="192" y="430"/>
                  <a:pt x="191" y="429"/>
                </a:cubicBezTo>
                <a:cubicBezTo>
                  <a:pt x="190" y="428"/>
                  <a:pt x="188" y="426"/>
                  <a:pt x="186" y="426"/>
                </a:cubicBezTo>
                <a:cubicBezTo>
                  <a:pt x="185" y="426"/>
                  <a:pt x="182" y="426"/>
                  <a:pt x="181" y="426"/>
                </a:cubicBezTo>
                <a:cubicBezTo>
                  <a:pt x="180" y="426"/>
                  <a:pt x="177" y="427"/>
                  <a:pt x="175" y="428"/>
                </a:cubicBezTo>
                <a:cubicBezTo>
                  <a:pt x="174" y="428"/>
                  <a:pt x="172" y="430"/>
                  <a:pt x="171" y="431"/>
                </a:cubicBezTo>
                <a:cubicBezTo>
                  <a:pt x="169" y="431"/>
                  <a:pt x="166" y="430"/>
                  <a:pt x="164" y="430"/>
                </a:cubicBezTo>
                <a:cubicBezTo>
                  <a:pt x="162" y="430"/>
                  <a:pt x="160" y="431"/>
                  <a:pt x="158" y="431"/>
                </a:cubicBezTo>
                <a:cubicBezTo>
                  <a:pt x="156" y="432"/>
                  <a:pt x="152" y="431"/>
                  <a:pt x="150" y="431"/>
                </a:cubicBezTo>
                <a:cubicBezTo>
                  <a:pt x="148" y="431"/>
                  <a:pt x="145" y="431"/>
                  <a:pt x="144" y="431"/>
                </a:cubicBezTo>
                <a:cubicBezTo>
                  <a:pt x="142" y="430"/>
                  <a:pt x="139" y="428"/>
                  <a:pt x="137" y="427"/>
                </a:cubicBezTo>
                <a:cubicBezTo>
                  <a:pt x="136" y="426"/>
                  <a:pt x="134" y="422"/>
                  <a:pt x="134" y="421"/>
                </a:cubicBezTo>
                <a:cubicBezTo>
                  <a:pt x="133" y="419"/>
                  <a:pt x="133" y="416"/>
                  <a:pt x="134" y="414"/>
                </a:cubicBezTo>
                <a:cubicBezTo>
                  <a:pt x="135" y="413"/>
                  <a:pt x="138" y="412"/>
                  <a:pt x="140" y="412"/>
                </a:cubicBezTo>
                <a:cubicBezTo>
                  <a:pt x="142" y="412"/>
                  <a:pt x="147" y="415"/>
                  <a:pt x="149" y="414"/>
                </a:cubicBezTo>
                <a:cubicBezTo>
                  <a:pt x="151" y="414"/>
                  <a:pt x="153" y="413"/>
                  <a:pt x="155" y="412"/>
                </a:cubicBezTo>
                <a:cubicBezTo>
                  <a:pt x="157" y="411"/>
                  <a:pt x="161" y="410"/>
                  <a:pt x="162" y="408"/>
                </a:cubicBezTo>
                <a:cubicBezTo>
                  <a:pt x="163" y="407"/>
                  <a:pt x="164" y="405"/>
                  <a:pt x="165" y="403"/>
                </a:cubicBezTo>
                <a:cubicBezTo>
                  <a:pt x="165" y="401"/>
                  <a:pt x="165" y="396"/>
                  <a:pt x="163" y="394"/>
                </a:cubicBezTo>
                <a:cubicBezTo>
                  <a:pt x="162" y="393"/>
                  <a:pt x="158" y="395"/>
                  <a:pt x="157" y="395"/>
                </a:cubicBezTo>
                <a:cubicBezTo>
                  <a:pt x="154" y="395"/>
                  <a:pt x="149" y="393"/>
                  <a:pt x="147" y="394"/>
                </a:cubicBezTo>
                <a:cubicBezTo>
                  <a:pt x="146" y="394"/>
                  <a:pt x="143" y="395"/>
                  <a:pt x="142" y="395"/>
                </a:cubicBezTo>
                <a:cubicBezTo>
                  <a:pt x="141" y="395"/>
                  <a:pt x="138" y="397"/>
                  <a:pt x="137" y="397"/>
                </a:cubicBezTo>
                <a:cubicBezTo>
                  <a:pt x="136" y="397"/>
                  <a:pt x="133" y="397"/>
                  <a:pt x="131" y="397"/>
                </a:cubicBezTo>
                <a:cubicBezTo>
                  <a:pt x="128" y="397"/>
                  <a:pt x="122" y="396"/>
                  <a:pt x="119" y="396"/>
                </a:cubicBezTo>
                <a:cubicBezTo>
                  <a:pt x="117" y="395"/>
                  <a:pt x="113" y="395"/>
                  <a:pt x="111" y="396"/>
                </a:cubicBezTo>
                <a:cubicBezTo>
                  <a:pt x="110" y="396"/>
                  <a:pt x="108" y="397"/>
                  <a:pt x="107" y="398"/>
                </a:cubicBezTo>
                <a:cubicBezTo>
                  <a:pt x="105" y="398"/>
                  <a:pt x="102" y="399"/>
                  <a:pt x="100" y="399"/>
                </a:cubicBezTo>
                <a:cubicBezTo>
                  <a:pt x="99" y="400"/>
                  <a:pt x="96" y="400"/>
                  <a:pt x="95" y="401"/>
                </a:cubicBezTo>
                <a:cubicBezTo>
                  <a:pt x="93" y="402"/>
                  <a:pt x="90" y="405"/>
                  <a:pt x="89" y="407"/>
                </a:cubicBezTo>
                <a:cubicBezTo>
                  <a:pt x="89" y="408"/>
                  <a:pt x="88" y="412"/>
                  <a:pt x="88" y="413"/>
                </a:cubicBezTo>
                <a:cubicBezTo>
                  <a:pt x="89" y="415"/>
                  <a:pt x="92" y="416"/>
                  <a:pt x="93" y="418"/>
                </a:cubicBezTo>
                <a:cubicBezTo>
                  <a:pt x="94" y="419"/>
                  <a:pt x="97" y="422"/>
                  <a:pt x="97" y="424"/>
                </a:cubicBezTo>
                <a:cubicBezTo>
                  <a:pt x="97" y="425"/>
                  <a:pt x="96" y="427"/>
                  <a:pt x="95" y="427"/>
                </a:cubicBezTo>
                <a:cubicBezTo>
                  <a:pt x="93" y="429"/>
                  <a:pt x="87" y="429"/>
                  <a:pt x="84" y="429"/>
                </a:cubicBezTo>
                <a:cubicBezTo>
                  <a:pt x="81" y="429"/>
                  <a:pt x="74" y="429"/>
                  <a:pt x="71" y="428"/>
                </a:cubicBezTo>
                <a:cubicBezTo>
                  <a:pt x="69" y="428"/>
                  <a:pt x="66" y="427"/>
                  <a:pt x="64" y="427"/>
                </a:cubicBezTo>
                <a:cubicBezTo>
                  <a:pt x="63" y="427"/>
                  <a:pt x="59" y="429"/>
                  <a:pt x="58" y="428"/>
                </a:cubicBezTo>
                <a:cubicBezTo>
                  <a:pt x="57" y="427"/>
                  <a:pt x="58" y="423"/>
                  <a:pt x="58" y="422"/>
                </a:cubicBezTo>
                <a:cubicBezTo>
                  <a:pt x="58" y="420"/>
                  <a:pt x="61" y="419"/>
                  <a:pt x="61" y="418"/>
                </a:cubicBezTo>
                <a:cubicBezTo>
                  <a:pt x="62" y="415"/>
                  <a:pt x="60" y="410"/>
                  <a:pt x="58" y="408"/>
                </a:cubicBezTo>
                <a:cubicBezTo>
                  <a:pt x="57" y="407"/>
                  <a:pt x="53" y="406"/>
                  <a:pt x="52" y="406"/>
                </a:cubicBezTo>
                <a:cubicBezTo>
                  <a:pt x="50" y="405"/>
                  <a:pt x="46" y="404"/>
                  <a:pt x="44" y="404"/>
                </a:cubicBezTo>
                <a:cubicBezTo>
                  <a:pt x="42" y="404"/>
                  <a:pt x="38" y="406"/>
                  <a:pt x="36" y="407"/>
                </a:cubicBezTo>
                <a:cubicBezTo>
                  <a:pt x="34" y="407"/>
                  <a:pt x="31" y="408"/>
                  <a:pt x="29" y="408"/>
                </a:cubicBezTo>
                <a:cubicBezTo>
                  <a:pt x="24" y="409"/>
                  <a:pt x="15" y="408"/>
                  <a:pt x="11" y="407"/>
                </a:cubicBezTo>
                <a:cubicBezTo>
                  <a:pt x="9" y="407"/>
                  <a:pt x="5" y="405"/>
                  <a:pt x="3" y="405"/>
                </a:cubicBezTo>
                <a:cubicBezTo>
                  <a:pt x="2" y="405"/>
                  <a:pt x="2" y="404"/>
                  <a:pt x="1" y="404"/>
                </a:cubicBezTo>
                <a:cubicBezTo>
                  <a:pt x="0" y="403"/>
                  <a:pt x="0" y="402"/>
                  <a:pt x="0" y="401"/>
                </a:cubicBezTo>
                <a:cubicBezTo>
                  <a:pt x="1" y="400"/>
                  <a:pt x="6" y="400"/>
                  <a:pt x="7" y="398"/>
                </a:cubicBezTo>
                <a:cubicBezTo>
                  <a:pt x="8" y="397"/>
                  <a:pt x="7" y="394"/>
                  <a:pt x="8" y="393"/>
                </a:cubicBezTo>
                <a:cubicBezTo>
                  <a:pt x="9" y="393"/>
                  <a:pt x="10" y="393"/>
                  <a:pt x="10" y="393"/>
                </a:cubicBezTo>
                <a:cubicBezTo>
                  <a:pt x="12" y="393"/>
                  <a:pt x="14" y="392"/>
                  <a:pt x="16" y="391"/>
                </a:cubicBezTo>
                <a:cubicBezTo>
                  <a:pt x="17" y="391"/>
                  <a:pt x="18" y="388"/>
                  <a:pt x="19" y="387"/>
                </a:cubicBezTo>
                <a:cubicBezTo>
                  <a:pt x="20" y="386"/>
                  <a:pt x="23" y="386"/>
                  <a:pt x="24" y="385"/>
                </a:cubicBezTo>
                <a:cubicBezTo>
                  <a:pt x="25" y="385"/>
                  <a:pt x="28" y="384"/>
                  <a:pt x="29" y="383"/>
                </a:cubicBezTo>
                <a:cubicBezTo>
                  <a:pt x="30" y="382"/>
                  <a:pt x="32" y="380"/>
                  <a:pt x="33" y="379"/>
                </a:cubicBezTo>
                <a:cubicBezTo>
                  <a:pt x="33" y="378"/>
                  <a:pt x="35" y="375"/>
                  <a:pt x="34" y="374"/>
                </a:cubicBezTo>
                <a:cubicBezTo>
                  <a:pt x="34" y="372"/>
                  <a:pt x="31" y="371"/>
                  <a:pt x="31" y="369"/>
                </a:cubicBezTo>
                <a:cubicBezTo>
                  <a:pt x="30" y="368"/>
                  <a:pt x="33" y="365"/>
                  <a:pt x="33" y="364"/>
                </a:cubicBezTo>
                <a:cubicBezTo>
                  <a:pt x="34" y="362"/>
                  <a:pt x="33" y="359"/>
                  <a:pt x="34" y="357"/>
                </a:cubicBezTo>
                <a:cubicBezTo>
                  <a:pt x="35" y="356"/>
                  <a:pt x="40" y="355"/>
                  <a:pt x="41" y="353"/>
                </a:cubicBezTo>
                <a:cubicBezTo>
                  <a:pt x="42" y="352"/>
                  <a:pt x="42" y="349"/>
                  <a:pt x="43" y="348"/>
                </a:cubicBezTo>
                <a:cubicBezTo>
                  <a:pt x="44" y="348"/>
                  <a:pt x="45" y="349"/>
                  <a:pt x="46" y="348"/>
                </a:cubicBezTo>
                <a:cubicBezTo>
                  <a:pt x="48" y="348"/>
                  <a:pt x="52" y="346"/>
                  <a:pt x="54" y="347"/>
                </a:cubicBezTo>
                <a:cubicBezTo>
                  <a:pt x="55" y="347"/>
                  <a:pt x="56" y="349"/>
                  <a:pt x="57" y="349"/>
                </a:cubicBezTo>
                <a:cubicBezTo>
                  <a:pt x="59" y="350"/>
                  <a:pt x="61" y="350"/>
                  <a:pt x="62" y="349"/>
                </a:cubicBezTo>
                <a:cubicBezTo>
                  <a:pt x="64" y="348"/>
                  <a:pt x="64" y="344"/>
                  <a:pt x="65" y="342"/>
                </a:cubicBezTo>
                <a:cubicBezTo>
                  <a:pt x="65" y="340"/>
                  <a:pt x="63" y="338"/>
                  <a:pt x="63" y="336"/>
                </a:cubicBezTo>
                <a:cubicBezTo>
                  <a:pt x="63" y="334"/>
                  <a:pt x="67" y="327"/>
                  <a:pt x="67" y="327"/>
                </a:cubicBezTo>
                <a:cubicBezTo>
                  <a:pt x="67" y="326"/>
                  <a:pt x="69" y="320"/>
                  <a:pt x="69" y="319"/>
                </a:cubicBezTo>
                <a:cubicBezTo>
                  <a:pt x="69" y="319"/>
                  <a:pt x="68" y="317"/>
                  <a:pt x="68" y="316"/>
                </a:cubicBezTo>
                <a:cubicBezTo>
                  <a:pt x="67" y="314"/>
                  <a:pt x="67" y="310"/>
                  <a:pt x="68" y="308"/>
                </a:cubicBezTo>
                <a:cubicBezTo>
                  <a:pt x="68" y="307"/>
                  <a:pt x="70" y="304"/>
                  <a:pt x="71" y="304"/>
                </a:cubicBezTo>
                <a:cubicBezTo>
                  <a:pt x="73" y="303"/>
                  <a:pt x="77" y="305"/>
                  <a:pt x="77" y="304"/>
                </a:cubicBezTo>
                <a:cubicBezTo>
                  <a:pt x="77" y="303"/>
                  <a:pt x="77" y="299"/>
                  <a:pt x="78" y="298"/>
                </a:cubicBezTo>
                <a:cubicBezTo>
                  <a:pt x="79" y="297"/>
                  <a:pt x="82" y="297"/>
                  <a:pt x="83" y="296"/>
                </a:cubicBezTo>
                <a:cubicBezTo>
                  <a:pt x="84" y="295"/>
                  <a:pt x="87" y="294"/>
                  <a:pt x="88" y="293"/>
                </a:cubicBezTo>
                <a:cubicBezTo>
                  <a:pt x="89" y="291"/>
                  <a:pt x="90" y="288"/>
                  <a:pt x="90" y="287"/>
                </a:cubicBezTo>
                <a:cubicBezTo>
                  <a:pt x="91" y="286"/>
                  <a:pt x="94" y="284"/>
                  <a:pt x="95" y="283"/>
                </a:cubicBezTo>
                <a:cubicBezTo>
                  <a:pt x="97" y="282"/>
                  <a:pt x="101" y="279"/>
                  <a:pt x="102" y="277"/>
                </a:cubicBezTo>
                <a:cubicBezTo>
                  <a:pt x="103" y="275"/>
                  <a:pt x="102" y="272"/>
                  <a:pt x="101" y="271"/>
                </a:cubicBezTo>
                <a:cubicBezTo>
                  <a:pt x="99" y="268"/>
                  <a:pt x="93" y="265"/>
                  <a:pt x="91" y="263"/>
                </a:cubicBezTo>
                <a:cubicBezTo>
                  <a:pt x="90" y="262"/>
                  <a:pt x="89" y="258"/>
                  <a:pt x="88" y="257"/>
                </a:cubicBezTo>
                <a:cubicBezTo>
                  <a:pt x="87" y="256"/>
                  <a:pt x="84" y="255"/>
                  <a:pt x="83" y="255"/>
                </a:cubicBezTo>
                <a:cubicBezTo>
                  <a:pt x="82" y="255"/>
                  <a:pt x="81" y="255"/>
                  <a:pt x="81" y="255"/>
                </a:cubicBezTo>
                <a:cubicBezTo>
                  <a:pt x="80" y="254"/>
                  <a:pt x="78" y="252"/>
                  <a:pt x="78" y="251"/>
                </a:cubicBezTo>
                <a:cubicBezTo>
                  <a:pt x="77" y="249"/>
                  <a:pt x="80" y="246"/>
                  <a:pt x="80" y="245"/>
                </a:cubicBezTo>
                <a:cubicBezTo>
                  <a:pt x="80" y="242"/>
                  <a:pt x="81" y="236"/>
                  <a:pt x="80" y="233"/>
                </a:cubicBezTo>
                <a:cubicBezTo>
                  <a:pt x="79" y="231"/>
                  <a:pt x="75" y="229"/>
                  <a:pt x="73" y="227"/>
                </a:cubicBezTo>
                <a:cubicBezTo>
                  <a:pt x="72" y="225"/>
                  <a:pt x="69" y="220"/>
                  <a:pt x="68" y="217"/>
                </a:cubicBezTo>
                <a:cubicBezTo>
                  <a:pt x="67" y="215"/>
                  <a:pt x="64" y="212"/>
                  <a:pt x="63" y="210"/>
                </a:cubicBezTo>
                <a:cubicBezTo>
                  <a:pt x="63" y="209"/>
                  <a:pt x="63" y="209"/>
                  <a:pt x="63" y="208"/>
                </a:cubicBezTo>
                <a:cubicBezTo>
                  <a:pt x="63" y="208"/>
                  <a:pt x="63" y="207"/>
                  <a:pt x="63" y="207"/>
                </a:cubicBezTo>
                <a:cubicBezTo>
                  <a:pt x="65" y="207"/>
                  <a:pt x="69" y="207"/>
                  <a:pt x="70" y="205"/>
                </a:cubicBezTo>
                <a:cubicBezTo>
                  <a:pt x="71" y="204"/>
                  <a:pt x="70" y="201"/>
                  <a:pt x="70" y="201"/>
                </a:cubicBezTo>
                <a:cubicBezTo>
                  <a:pt x="71" y="200"/>
                  <a:pt x="74" y="199"/>
                  <a:pt x="75" y="199"/>
                </a:cubicBezTo>
                <a:cubicBezTo>
                  <a:pt x="77" y="199"/>
                  <a:pt x="80" y="201"/>
                  <a:pt x="82" y="201"/>
                </a:cubicBezTo>
                <a:cubicBezTo>
                  <a:pt x="82" y="201"/>
                  <a:pt x="83" y="201"/>
                  <a:pt x="84" y="201"/>
                </a:cubicBezTo>
                <a:cubicBezTo>
                  <a:pt x="86" y="202"/>
                  <a:pt x="89" y="206"/>
                  <a:pt x="90" y="209"/>
                </a:cubicBezTo>
                <a:cubicBezTo>
                  <a:pt x="91" y="210"/>
                  <a:pt x="89" y="216"/>
                  <a:pt x="89" y="217"/>
                </a:cubicBezTo>
                <a:cubicBezTo>
                  <a:pt x="89" y="218"/>
                  <a:pt x="95" y="222"/>
                  <a:pt x="98" y="222"/>
                </a:cubicBezTo>
                <a:cubicBezTo>
                  <a:pt x="100" y="222"/>
                  <a:pt x="103" y="220"/>
                  <a:pt x="104" y="219"/>
                </a:cubicBezTo>
                <a:cubicBezTo>
                  <a:pt x="106" y="218"/>
                  <a:pt x="110" y="216"/>
                  <a:pt x="112" y="215"/>
                </a:cubicBezTo>
                <a:cubicBezTo>
                  <a:pt x="115" y="214"/>
                  <a:pt x="122" y="212"/>
                  <a:pt x="125" y="211"/>
                </a:cubicBezTo>
                <a:cubicBezTo>
                  <a:pt x="126" y="210"/>
                  <a:pt x="129" y="208"/>
                  <a:pt x="131" y="208"/>
                </a:cubicBezTo>
                <a:cubicBezTo>
                  <a:pt x="133" y="207"/>
                  <a:pt x="138" y="209"/>
                  <a:pt x="140" y="208"/>
                </a:cubicBezTo>
                <a:cubicBezTo>
                  <a:pt x="142" y="208"/>
                  <a:pt x="144" y="205"/>
                  <a:pt x="145" y="204"/>
                </a:cubicBezTo>
                <a:cubicBezTo>
                  <a:pt x="146" y="204"/>
                  <a:pt x="149" y="204"/>
                  <a:pt x="150" y="204"/>
                </a:cubicBezTo>
                <a:cubicBezTo>
                  <a:pt x="151" y="204"/>
                  <a:pt x="155" y="207"/>
                  <a:pt x="155" y="209"/>
                </a:cubicBezTo>
                <a:cubicBezTo>
                  <a:pt x="155" y="211"/>
                  <a:pt x="153" y="214"/>
                  <a:pt x="153" y="216"/>
                </a:cubicBezTo>
                <a:cubicBezTo>
                  <a:pt x="153" y="218"/>
                  <a:pt x="154" y="221"/>
                  <a:pt x="155" y="223"/>
                </a:cubicBezTo>
                <a:cubicBezTo>
                  <a:pt x="156" y="223"/>
                  <a:pt x="157" y="224"/>
                  <a:pt x="158" y="224"/>
                </a:cubicBezTo>
                <a:cubicBezTo>
                  <a:pt x="160" y="224"/>
                  <a:pt x="165" y="222"/>
                  <a:pt x="167" y="222"/>
                </a:cubicBezTo>
                <a:cubicBezTo>
                  <a:pt x="168" y="222"/>
                  <a:pt x="170" y="221"/>
                  <a:pt x="171" y="221"/>
                </a:cubicBezTo>
                <a:cubicBezTo>
                  <a:pt x="172" y="221"/>
                  <a:pt x="174" y="223"/>
                  <a:pt x="176" y="223"/>
                </a:cubicBezTo>
                <a:cubicBezTo>
                  <a:pt x="177" y="223"/>
                  <a:pt x="179" y="224"/>
                  <a:pt x="180" y="224"/>
                </a:cubicBezTo>
                <a:cubicBezTo>
                  <a:pt x="181" y="224"/>
                  <a:pt x="183" y="224"/>
                  <a:pt x="184" y="224"/>
                </a:cubicBezTo>
                <a:cubicBezTo>
                  <a:pt x="186" y="224"/>
                  <a:pt x="189" y="225"/>
                  <a:pt x="191" y="226"/>
                </a:cubicBezTo>
                <a:cubicBezTo>
                  <a:pt x="192" y="228"/>
                  <a:pt x="191" y="232"/>
                  <a:pt x="192" y="233"/>
                </a:cubicBezTo>
                <a:cubicBezTo>
                  <a:pt x="193" y="235"/>
                  <a:pt x="195" y="239"/>
                  <a:pt x="197" y="240"/>
                </a:cubicBezTo>
                <a:cubicBezTo>
                  <a:pt x="198" y="240"/>
                  <a:pt x="201" y="240"/>
                  <a:pt x="202" y="240"/>
                </a:cubicBezTo>
                <a:cubicBezTo>
                  <a:pt x="204" y="241"/>
                  <a:pt x="206" y="243"/>
                  <a:pt x="207" y="243"/>
                </a:cubicBezTo>
                <a:cubicBezTo>
                  <a:pt x="209" y="244"/>
                  <a:pt x="213" y="244"/>
                  <a:pt x="215" y="243"/>
                </a:cubicBezTo>
                <a:cubicBezTo>
                  <a:pt x="216" y="243"/>
                  <a:pt x="216" y="241"/>
                  <a:pt x="216" y="241"/>
                </a:cubicBezTo>
                <a:cubicBezTo>
                  <a:pt x="218" y="239"/>
                  <a:pt x="222" y="237"/>
                  <a:pt x="224" y="236"/>
                </a:cubicBezTo>
                <a:cubicBezTo>
                  <a:pt x="225" y="234"/>
                  <a:pt x="224" y="230"/>
                  <a:pt x="226" y="229"/>
                </a:cubicBezTo>
                <a:cubicBezTo>
                  <a:pt x="227" y="228"/>
                  <a:pt x="232" y="229"/>
                  <a:pt x="233" y="230"/>
                </a:cubicBezTo>
                <a:cubicBezTo>
                  <a:pt x="234" y="230"/>
                  <a:pt x="235" y="233"/>
                  <a:pt x="236" y="234"/>
                </a:cubicBezTo>
                <a:cubicBezTo>
                  <a:pt x="236" y="235"/>
                  <a:pt x="238" y="237"/>
                  <a:pt x="239" y="237"/>
                </a:cubicBezTo>
                <a:cubicBezTo>
                  <a:pt x="240" y="237"/>
                  <a:pt x="243" y="235"/>
                  <a:pt x="243" y="234"/>
                </a:cubicBezTo>
                <a:cubicBezTo>
                  <a:pt x="244" y="232"/>
                  <a:pt x="244" y="228"/>
                  <a:pt x="243" y="226"/>
                </a:cubicBezTo>
                <a:cubicBezTo>
                  <a:pt x="243" y="225"/>
                  <a:pt x="242" y="223"/>
                  <a:pt x="241" y="222"/>
                </a:cubicBezTo>
                <a:cubicBezTo>
                  <a:pt x="241" y="220"/>
                  <a:pt x="240" y="217"/>
                  <a:pt x="240" y="216"/>
                </a:cubicBezTo>
                <a:cubicBezTo>
                  <a:pt x="239" y="215"/>
                  <a:pt x="239" y="212"/>
                  <a:pt x="239" y="211"/>
                </a:cubicBezTo>
                <a:cubicBezTo>
                  <a:pt x="239" y="210"/>
                  <a:pt x="239" y="208"/>
                  <a:pt x="239" y="207"/>
                </a:cubicBezTo>
                <a:cubicBezTo>
                  <a:pt x="238" y="206"/>
                  <a:pt x="234" y="206"/>
                  <a:pt x="233" y="205"/>
                </a:cubicBezTo>
                <a:cubicBezTo>
                  <a:pt x="232" y="204"/>
                  <a:pt x="231" y="202"/>
                  <a:pt x="231" y="201"/>
                </a:cubicBezTo>
                <a:cubicBezTo>
                  <a:pt x="231" y="200"/>
                  <a:pt x="232" y="198"/>
                  <a:pt x="232" y="197"/>
                </a:cubicBezTo>
                <a:cubicBezTo>
                  <a:pt x="231" y="196"/>
                  <a:pt x="230" y="195"/>
                  <a:pt x="229" y="194"/>
                </a:cubicBezTo>
                <a:cubicBezTo>
                  <a:pt x="227" y="194"/>
                  <a:pt x="223" y="195"/>
                  <a:pt x="221" y="195"/>
                </a:cubicBezTo>
                <a:cubicBezTo>
                  <a:pt x="220" y="195"/>
                  <a:pt x="217" y="195"/>
                  <a:pt x="216" y="194"/>
                </a:cubicBezTo>
                <a:cubicBezTo>
                  <a:pt x="216" y="194"/>
                  <a:pt x="216" y="191"/>
                  <a:pt x="216" y="191"/>
                </a:cubicBezTo>
                <a:cubicBezTo>
                  <a:pt x="215" y="190"/>
                  <a:pt x="211" y="191"/>
                  <a:pt x="210" y="191"/>
                </a:cubicBezTo>
                <a:cubicBezTo>
                  <a:pt x="209" y="191"/>
                  <a:pt x="206" y="190"/>
                  <a:pt x="205" y="189"/>
                </a:cubicBezTo>
                <a:cubicBezTo>
                  <a:pt x="204" y="188"/>
                  <a:pt x="204" y="185"/>
                  <a:pt x="203" y="184"/>
                </a:cubicBezTo>
                <a:cubicBezTo>
                  <a:pt x="202" y="182"/>
                  <a:pt x="198" y="183"/>
                  <a:pt x="197" y="181"/>
                </a:cubicBezTo>
                <a:cubicBezTo>
                  <a:pt x="197" y="180"/>
                  <a:pt x="198" y="177"/>
                  <a:pt x="199" y="176"/>
                </a:cubicBezTo>
                <a:cubicBezTo>
                  <a:pt x="199" y="175"/>
                  <a:pt x="200" y="174"/>
                  <a:pt x="201" y="174"/>
                </a:cubicBezTo>
                <a:cubicBezTo>
                  <a:pt x="202" y="174"/>
                  <a:pt x="205" y="176"/>
                  <a:pt x="206" y="176"/>
                </a:cubicBezTo>
                <a:cubicBezTo>
                  <a:pt x="208" y="175"/>
                  <a:pt x="209" y="171"/>
                  <a:pt x="209" y="170"/>
                </a:cubicBezTo>
                <a:cubicBezTo>
                  <a:pt x="209" y="169"/>
                  <a:pt x="208" y="166"/>
                  <a:pt x="207" y="165"/>
                </a:cubicBezTo>
                <a:cubicBezTo>
                  <a:pt x="207" y="164"/>
                  <a:pt x="205" y="163"/>
                  <a:pt x="204" y="162"/>
                </a:cubicBezTo>
                <a:cubicBezTo>
                  <a:pt x="204" y="161"/>
                  <a:pt x="204" y="159"/>
                  <a:pt x="204" y="159"/>
                </a:cubicBezTo>
                <a:cubicBezTo>
                  <a:pt x="205" y="158"/>
                  <a:pt x="206" y="157"/>
                  <a:pt x="207" y="157"/>
                </a:cubicBezTo>
                <a:cubicBezTo>
                  <a:pt x="209" y="157"/>
                  <a:pt x="213" y="157"/>
                  <a:pt x="214" y="158"/>
                </a:cubicBezTo>
                <a:cubicBezTo>
                  <a:pt x="215" y="158"/>
                  <a:pt x="216" y="161"/>
                  <a:pt x="217" y="161"/>
                </a:cubicBezTo>
                <a:cubicBezTo>
                  <a:pt x="218" y="162"/>
                  <a:pt x="221" y="161"/>
                  <a:pt x="222" y="161"/>
                </a:cubicBezTo>
                <a:cubicBezTo>
                  <a:pt x="223" y="161"/>
                  <a:pt x="227" y="161"/>
                  <a:pt x="228" y="161"/>
                </a:cubicBezTo>
                <a:cubicBezTo>
                  <a:pt x="229" y="161"/>
                  <a:pt x="228" y="157"/>
                  <a:pt x="229" y="156"/>
                </a:cubicBezTo>
                <a:cubicBezTo>
                  <a:pt x="230" y="155"/>
                  <a:pt x="233" y="156"/>
                  <a:pt x="234" y="156"/>
                </a:cubicBezTo>
                <a:cubicBezTo>
                  <a:pt x="234" y="156"/>
                  <a:pt x="236" y="154"/>
                  <a:pt x="236" y="153"/>
                </a:cubicBezTo>
                <a:cubicBezTo>
                  <a:pt x="237" y="152"/>
                  <a:pt x="235" y="149"/>
                  <a:pt x="234" y="148"/>
                </a:cubicBezTo>
                <a:cubicBezTo>
                  <a:pt x="233" y="146"/>
                  <a:pt x="229" y="147"/>
                  <a:pt x="228" y="146"/>
                </a:cubicBezTo>
                <a:cubicBezTo>
                  <a:pt x="227" y="145"/>
                  <a:pt x="226" y="142"/>
                  <a:pt x="226" y="140"/>
                </a:cubicBezTo>
                <a:cubicBezTo>
                  <a:pt x="226" y="139"/>
                  <a:pt x="226" y="136"/>
                  <a:pt x="227" y="135"/>
                </a:cubicBezTo>
                <a:cubicBezTo>
                  <a:pt x="228" y="133"/>
                  <a:pt x="231" y="131"/>
                  <a:pt x="232" y="129"/>
                </a:cubicBezTo>
                <a:cubicBezTo>
                  <a:pt x="233" y="128"/>
                  <a:pt x="231" y="125"/>
                  <a:pt x="232" y="123"/>
                </a:cubicBezTo>
                <a:cubicBezTo>
                  <a:pt x="233" y="122"/>
                  <a:pt x="236" y="119"/>
                  <a:pt x="238" y="119"/>
                </a:cubicBezTo>
                <a:cubicBezTo>
                  <a:pt x="239" y="119"/>
                  <a:pt x="241" y="120"/>
                  <a:pt x="242" y="120"/>
                </a:cubicBezTo>
                <a:cubicBezTo>
                  <a:pt x="244" y="120"/>
                  <a:pt x="247" y="121"/>
                  <a:pt x="248" y="120"/>
                </a:cubicBezTo>
                <a:cubicBezTo>
                  <a:pt x="250" y="119"/>
                  <a:pt x="250" y="116"/>
                  <a:pt x="252" y="115"/>
                </a:cubicBezTo>
                <a:cubicBezTo>
                  <a:pt x="253" y="115"/>
                  <a:pt x="255" y="116"/>
                  <a:pt x="256" y="115"/>
                </a:cubicBezTo>
                <a:cubicBezTo>
                  <a:pt x="258" y="115"/>
                  <a:pt x="260" y="112"/>
                  <a:pt x="261" y="111"/>
                </a:cubicBezTo>
                <a:cubicBezTo>
                  <a:pt x="261" y="109"/>
                  <a:pt x="263" y="106"/>
                  <a:pt x="262" y="104"/>
                </a:cubicBezTo>
                <a:cubicBezTo>
                  <a:pt x="262" y="103"/>
                  <a:pt x="259" y="103"/>
                  <a:pt x="259" y="102"/>
                </a:cubicBezTo>
                <a:cubicBezTo>
                  <a:pt x="258" y="101"/>
                  <a:pt x="258" y="98"/>
                  <a:pt x="259" y="97"/>
                </a:cubicBezTo>
                <a:cubicBezTo>
                  <a:pt x="260" y="96"/>
                  <a:pt x="264" y="93"/>
                  <a:pt x="266" y="93"/>
                </a:cubicBezTo>
                <a:cubicBezTo>
                  <a:pt x="267" y="92"/>
                  <a:pt x="270" y="93"/>
                  <a:pt x="272" y="93"/>
                </a:cubicBezTo>
                <a:cubicBezTo>
                  <a:pt x="273" y="92"/>
                  <a:pt x="277" y="91"/>
                  <a:pt x="278" y="90"/>
                </a:cubicBezTo>
                <a:cubicBezTo>
                  <a:pt x="280" y="90"/>
                  <a:pt x="283" y="90"/>
                  <a:pt x="284" y="89"/>
                </a:cubicBezTo>
                <a:cubicBezTo>
                  <a:pt x="286" y="88"/>
                  <a:pt x="287" y="85"/>
                  <a:pt x="288" y="83"/>
                </a:cubicBezTo>
                <a:cubicBezTo>
                  <a:pt x="288" y="82"/>
                  <a:pt x="287" y="78"/>
                  <a:pt x="288" y="77"/>
                </a:cubicBezTo>
                <a:cubicBezTo>
                  <a:pt x="288" y="76"/>
                  <a:pt x="291" y="76"/>
                  <a:pt x="292" y="76"/>
                </a:cubicBezTo>
                <a:cubicBezTo>
                  <a:pt x="294" y="76"/>
                  <a:pt x="299" y="78"/>
                  <a:pt x="300" y="77"/>
                </a:cubicBezTo>
                <a:cubicBezTo>
                  <a:pt x="302" y="76"/>
                  <a:pt x="301" y="72"/>
                  <a:pt x="302" y="70"/>
                </a:cubicBezTo>
                <a:cubicBezTo>
                  <a:pt x="304" y="69"/>
                  <a:pt x="309" y="67"/>
                  <a:pt x="311" y="67"/>
                </a:cubicBezTo>
                <a:cubicBezTo>
                  <a:pt x="314" y="67"/>
                  <a:pt x="318" y="68"/>
                  <a:pt x="320" y="68"/>
                </a:cubicBezTo>
                <a:cubicBezTo>
                  <a:pt x="322" y="68"/>
                  <a:pt x="326" y="70"/>
                  <a:pt x="328" y="69"/>
                </a:cubicBezTo>
                <a:cubicBezTo>
                  <a:pt x="329" y="69"/>
                  <a:pt x="331" y="66"/>
                  <a:pt x="333" y="66"/>
                </a:cubicBezTo>
                <a:cubicBezTo>
                  <a:pt x="334" y="65"/>
                  <a:pt x="338" y="65"/>
                  <a:pt x="339" y="65"/>
                </a:cubicBezTo>
                <a:cubicBezTo>
                  <a:pt x="341" y="64"/>
                  <a:pt x="343" y="65"/>
                  <a:pt x="344" y="65"/>
                </a:cubicBezTo>
                <a:cubicBezTo>
                  <a:pt x="345" y="64"/>
                  <a:pt x="347" y="63"/>
                  <a:pt x="348" y="62"/>
                </a:cubicBezTo>
                <a:cubicBezTo>
                  <a:pt x="348" y="61"/>
                  <a:pt x="348" y="58"/>
                  <a:pt x="349" y="57"/>
                </a:cubicBezTo>
                <a:cubicBezTo>
                  <a:pt x="349" y="56"/>
                  <a:pt x="351" y="53"/>
                  <a:pt x="352" y="52"/>
                </a:cubicBezTo>
                <a:cubicBezTo>
                  <a:pt x="352" y="50"/>
                  <a:pt x="351" y="47"/>
                  <a:pt x="350" y="45"/>
                </a:cubicBezTo>
                <a:cubicBezTo>
                  <a:pt x="349" y="44"/>
                  <a:pt x="346" y="44"/>
                  <a:pt x="345" y="43"/>
                </a:cubicBezTo>
                <a:cubicBezTo>
                  <a:pt x="344" y="42"/>
                  <a:pt x="343" y="38"/>
                  <a:pt x="343" y="37"/>
                </a:cubicBezTo>
                <a:cubicBezTo>
                  <a:pt x="343" y="35"/>
                  <a:pt x="344" y="33"/>
                  <a:pt x="344" y="32"/>
                </a:cubicBezTo>
                <a:cubicBezTo>
                  <a:pt x="343" y="31"/>
                  <a:pt x="342" y="29"/>
                  <a:pt x="341" y="29"/>
                </a:cubicBezTo>
                <a:cubicBezTo>
                  <a:pt x="339" y="29"/>
                  <a:pt x="336" y="30"/>
                  <a:pt x="334" y="30"/>
                </a:cubicBezTo>
                <a:cubicBezTo>
                  <a:pt x="333" y="30"/>
                  <a:pt x="330" y="32"/>
                  <a:pt x="328" y="32"/>
                </a:cubicBezTo>
                <a:cubicBezTo>
                  <a:pt x="327" y="31"/>
                  <a:pt x="327" y="29"/>
                  <a:pt x="326" y="29"/>
                </a:cubicBezTo>
                <a:cubicBezTo>
                  <a:pt x="325" y="28"/>
                  <a:pt x="324" y="27"/>
                  <a:pt x="323" y="26"/>
                </a:cubicBezTo>
                <a:cubicBezTo>
                  <a:pt x="323" y="25"/>
                  <a:pt x="324" y="22"/>
                  <a:pt x="324" y="20"/>
                </a:cubicBezTo>
                <a:cubicBezTo>
                  <a:pt x="325" y="19"/>
                  <a:pt x="326" y="18"/>
                  <a:pt x="327" y="17"/>
                </a:cubicBezTo>
                <a:cubicBezTo>
                  <a:pt x="327" y="16"/>
                  <a:pt x="328" y="14"/>
                  <a:pt x="328" y="13"/>
                </a:cubicBezTo>
                <a:cubicBezTo>
                  <a:pt x="328" y="12"/>
                  <a:pt x="327" y="9"/>
                  <a:pt x="328" y="7"/>
                </a:cubicBezTo>
                <a:cubicBezTo>
                  <a:pt x="329" y="7"/>
                  <a:pt x="331" y="6"/>
                  <a:pt x="332" y="6"/>
                </a:cubicBezTo>
                <a:cubicBezTo>
                  <a:pt x="333" y="5"/>
                  <a:pt x="336" y="7"/>
                  <a:pt x="337" y="7"/>
                </a:cubicBezTo>
                <a:cubicBezTo>
                  <a:pt x="338" y="6"/>
                  <a:pt x="339" y="4"/>
                  <a:pt x="340" y="4"/>
                </a:cubicBezTo>
                <a:cubicBezTo>
                  <a:pt x="341" y="3"/>
                  <a:pt x="345" y="3"/>
                  <a:pt x="347" y="4"/>
                </a:cubicBezTo>
                <a:cubicBezTo>
                  <a:pt x="349" y="5"/>
                  <a:pt x="351" y="9"/>
                  <a:pt x="352" y="11"/>
                </a:cubicBezTo>
                <a:cubicBezTo>
                  <a:pt x="352" y="12"/>
                  <a:pt x="352" y="15"/>
                  <a:pt x="353" y="16"/>
                </a:cubicBezTo>
                <a:cubicBezTo>
                  <a:pt x="354" y="17"/>
                  <a:pt x="359" y="16"/>
                  <a:pt x="361" y="16"/>
                </a:cubicBezTo>
                <a:cubicBezTo>
                  <a:pt x="363" y="17"/>
                  <a:pt x="365" y="19"/>
                  <a:pt x="367" y="19"/>
                </a:cubicBezTo>
                <a:cubicBezTo>
                  <a:pt x="368" y="19"/>
                  <a:pt x="370" y="18"/>
                  <a:pt x="371" y="17"/>
                </a:cubicBezTo>
                <a:cubicBezTo>
                  <a:pt x="372" y="15"/>
                  <a:pt x="373" y="12"/>
                  <a:pt x="373" y="10"/>
                </a:cubicBezTo>
                <a:cubicBezTo>
                  <a:pt x="373" y="9"/>
                  <a:pt x="372" y="6"/>
                  <a:pt x="373" y="5"/>
                </a:cubicBezTo>
                <a:cubicBezTo>
                  <a:pt x="374" y="4"/>
                  <a:pt x="377" y="6"/>
                  <a:pt x="378" y="6"/>
                </a:cubicBezTo>
                <a:cubicBezTo>
                  <a:pt x="379" y="6"/>
                  <a:pt x="383" y="7"/>
                  <a:pt x="384" y="6"/>
                </a:cubicBezTo>
                <a:cubicBezTo>
                  <a:pt x="386" y="5"/>
                  <a:pt x="387" y="1"/>
                  <a:pt x="388" y="0"/>
                </a:cubicBezTo>
                <a:cubicBezTo>
                  <a:pt x="389" y="0"/>
                  <a:pt x="390" y="0"/>
                  <a:pt x="391" y="0"/>
                </a:cubicBezTo>
                <a:cubicBezTo>
                  <a:pt x="391" y="0"/>
                  <a:pt x="391" y="1"/>
                  <a:pt x="391" y="1"/>
                </a:cubicBezTo>
                <a:cubicBezTo>
                  <a:pt x="391" y="4"/>
                  <a:pt x="390" y="9"/>
                  <a:pt x="391" y="12"/>
                </a:cubicBezTo>
                <a:cubicBezTo>
                  <a:pt x="392" y="14"/>
                  <a:pt x="395" y="18"/>
                  <a:pt x="397" y="19"/>
                </a:cubicBezTo>
                <a:cubicBezTo>
                  <a:pt x="399" y="20"/>
                  <a:pt x="404" y="19"/>
                  <a:pt x="407" y="20"/>
                </a:cubicBezTo>
                <a:cubicBezTo>
                  <a:pt x="408" y="20"/>
                  <a:pt x="409" y="22"/>
                  <a:pt x="410" y="23"/>
                </a:cubicBezTo>
                <a:cubicBezTo>
                  <a:pt x="411" y="25"/>
                  <a:pt x="412" y="29"/>
                  <a:pt x="412" y="32"/>
                </a:cubicBezTo>
                <a:cubicBezTo>
                  <a:pt x="412" y="34"/>
                  <a:pt x="408" y="38"/>
                  <a:pt x="408" y="40"/>
                </a:cubicBezTo>
                <a:cubicBezTo>
                  <a:pt x="408" y="43"/>
                  <a:pt x="410" y="47"/>
                  <a:pt x="412" y="48"/>
                </a:cubicBezTo>
                <a:cubicBezTo>
                  <a:pt x="413" y="50"/>
                  <a:pt x="418" y="49"/>
                  <a:pt x="419" y="49"/>
                </a:cubicBezTo>
                <a:cubicBezTo>
                  <a:pt x="422" y="50"/>
                  <a:pt x="426" y="53"/>
                  <a:pt x="428" y="54"/>
                </a:cubicBezTo>
                <a:cubicBezTo>
                  <a:pt x="429" y="56"/>
                  <a:pt x="431" y="61"/>
                  <a:pt x="433" y="61"/>
                </a:cubicBezTo>
                <a:cubicBezTo>
                  <a:pt x="435" y="61"/>
                  <a:pt x="438" y="59"/>
                  <a:pt x="440" y="58"/>
                </a:cubicBezTo>
                <a:cubicBezTo>
                  <a:pt x="442" y="57"/>
                  <a:pt x="447" y="55"/>
                  <a:pt x="449" y="55"/>
                </a:cubicBezTo>
                <a:cubicBezTo>
                  <a:pt x="451" y="55"/>
                  <a:pt x="456" y="56"/>
                  <a:pt x="458" y="58"/>
                </a:cubicBezTo>
                <a:cubicBezTo>
                  <a:pt x="459" y="59"/>
                  <a:pt x="461" y="63"/>
                  <a:pt x="461" y="65"/>
                </a:cubicBezTo>
                <a:cubicBezTo>
                  <a:pt x="461" y="68"/>
                  <a:pt x="457" y="72"/>
                  <a:pt x="457" y="74"/>
                </a:cubicBezTo>
                <a:cubicBezTo>
                  <a:pt x="457" y="76"/>
                  <a:pt x="458" y="79"/>
                  <a:pt x="459" y="81"/>
                </a:cubicBezTo>
                <a:cubicBezTo>
                  <a:pt x="460" y="83"/>
                  <a:pt x="465" y="85"/>
                  <a:pt x="467" y="86"/>
                </a:cubicBezTo>
                <a:cubicBezTo>
                  <a:pt x="468" y="87"/>
                  <a:pt x="470" y="89"/>
                  <a:pt x="471" y="91"/>
                </a:cubicBezTo>
                <a:cubicBezTo>
                  <a:pt x="471" y="92"/>
                  <a:pt x="469" y="94"/>
                  <a:pt x="468" y="95"/>
                </a:cubicBezTo>
                <a:cubicBezTo>
                  <a:pt x="467" y="96"/>
                  <a:pt x="464" y="97"/>
                  <a:pt x="462" y="98"/>
                </a:cubicBezTo>
                <a:cubicBezTo>
                  <a:pt x="459" y="98"/>
                  <a:pt x="454" y="94"/>
                  <a:pt x="452" y="95"/>
                </a:cubicBezTo>
                <a:cubicBezTo>
                  <a:pt x="450" y="96"/>
                  <a:pt x="450" y="99"/>
                  <a:pt x="450" y="101"/>
                </a:cubicBezTo>
                <a:cubicBezTo>
                  <a:pt x="449" y="102"/>
                  <a:pt x="448" y="106"/>
                  <a:pt x="448" y="107"/>
                </a:cubicBezTo>
                <a:cubicBezTo>
                  <a:pt x="448" y="110"/>
                  <a:pt x="448" y="115"/>
                  <a:pt x="447" y="117"/>
                </a:cubicBezTo>
                <a:cubicBezTo>
                  <a:pt x="447" y="119"/>
                  <a:pt x="446" y="124"/>
                  <a:pt x="445" y="126"/>
                </a:cubicBezTo>
                <a:cubicBezTo>
                  <a:pt x="443" y="127"/>
                  <a:pt x="438" y="128"/>
                  <a:pt x="437" y="129"/>
                </a:cubicBezTo>
                <a:cubicBezTo>
                  <a:pt x="436" y="130"/>
                  <a:pt x="435" y="133"/>
                  <a:pt x="435" y="134"/>
                </a:cubicBezTo>
                <a:cubicBezTo>
                  <a:pt x="434" y="136"/>
                  <a:pt x="433" y="139"/>
                  <a:pt x="433" y="141"/>
                </a:cubicBezTo>
                <a:cubicBezTo>
                  <a:pt x="434" y="143"/>
                  <a:pt x="438" y="145"/>
                  <a:pt x="440" y="146"/>
                </a:cubicBezTo>
                <a:cubicBezTo>
                  <a:pt x="441" y="148"/>
                  <a:pt x="445" y="150"/>
                  <a:pt x="445" y="152"/>
                </a:cubicBezTo>
                <a:cubicBezTo>
                  <a:pt x="446" y="153"/>
                  <a:pt x="446" y="155"/>
                  <a:pt x="445" y="156"/>
                </a:cubicBezTo>
                <a:cubicBezTo>
                  <a:pt x="445" y="158"/>
                  <a:pt x="442" y="160"/>
                  <a:pt x="442" y="162"/>
                </a:cubicBezTo>
                <a:cubicBezTo>
                  <a:pt x="441" y="164"/>
                  <a:pt x="441" y="168"/>
                  <a:pt x="442" y="169"/>
                </a:cubicBezTo>
                <a:cubicBezTo>
                  <a:pt x="442" y="172"/>
                  <a:pt x="446" y="177"/>
                  <a:pt x="447" y="180"/>
                </a:cubicBezTo>
                <a:cubicBezTo>
                  <a:pt x="448" y="182"/>
                  <a:pt x="447" y="187"/>
                  <a:pt x="449" y="189"/>
                </a:cubicBezTo>
                <a:cubicBezTo>
                  <a:pt x="450" y="192"/>
                  <a:pt x="456" y="194"/>
                  <a:pt x="458" y="196"/>
                </a:cubicBezTo>
                <a:cubicBezTo>
                  <a:pt x="459" y="198"/>
                  <a:pt x="460" y="202"/>
                  <a:pt x="461" y="203"/>
                </a:cubicBezTo>
                <a:cubicBezTo>
                  <a:pt x="464" y="205"/>
                  <a:pt x="472" y="203"/>
                  <a:pt x="475" y="204"/>
                </a:cubicBezTo>
                <a:cubicBezTo>
                  <a:pt x="477" y="204"/>
                  <a:pt x="479" y="206"/>
                  <a:pt x="481" y="206"/>
                </a:cubicBezTo>
                <a:cubicBezTo>
                  <a:pt x="483" y="207"/>
                  <a:pt x="490" y="205"/>
                  <a:pt x="492" y="207"/>
                </a:cubicBezTo>
                <a:cubicBezTo>
                  <a:pt x="493" y="207"/>
                  <a:pt x="494" y="209"/>
                  <a:pt x="495" y="210"/>
                </a:cubicBezTo>
                <a:cubicBezTo>
                  <a:pt x="497" y="212"/>
                  <a:pt x="499" y="217"/>
                  <a:pt x="502" y="219"/>
                </a:cubicBezTo>
                <a:cubicBezTo>
                  <a:pt x="504" y="220"/>
                  <a:pt x="508" y="220"/>
                  <a:pt x="510" y="220"/>
                </a:cubicBezTo>
                <a:cubicBezTo>
                  <a:pt x="512" y="220"/>
                  <a:pt x="515" y="220"/>
                  <a:pt x="517" y="220"/>
                </a:cubicBezTo>
                <a:cubicBezTo>
                  <a:pt x="519" y="220"/>
                  <a:pt x="522" y="220"/>
                  <a:pt x="523" y="221"/>
                </a:cubicBezTo>
                <a:cubicBezTo>
                  <a:pt x="524" y="222"/>
                  <a:pt x="525" y="225"/>
                  <a:pt x="527" y="225"/>
                </a:cubicBezTo>
                <a:cubicBezTo>
                  <a:pt x="528" y="226"/>
                  <a:pt x="532" y="227"/>
                  <a:pt x="534" y="226"/>
                </a:cubicBezTo>
                <a:cubicBezTo>
                  <a:pt x="536" y="226"/>
                  <a:pt x="540" y="224"/>
                  <a:pt x="541" y="223"/>
                </a:cubicBezTo>
                <a:cubicBezTo>
                  <a:pt x="543" y="223"/>
                  <a:pt x="545" y="220"/>
                  <a:pt x="546" y="219"/>
                </a:cubicBezTo>
                <a:cubicBezTo>
                  <a:pt x="548" y="219"/>
                  <a:pt x="552" y="219"/>
                  <a:pt x="554" y="219"/>
                </a:cubicBezTo>
                <a:cubicBezTo>
                  <a:pt x="556" y="219"/>
                  <a:pt x="561" y="218"/>
                  <a:pt x="563" y="216"/>
                </a:cubicBezTo>
                <a:cubicBezTo>
                  <a:pt x="564" y="215"/>
                  <a:pt x="564" y="213"/>
                  <a:pt x="565" y="212"/>
                </a:cubicBezTo>
                <a:cubicBezTo>
                  <a:pt x="566" y="210"/>
                  <a:pt x="570" y="208"/>
                  <a:pt x="572" y="209"/>
                </a:cubicBezTo>
                <a:cubicBezTo>
                  <a:pt x="574" y="209"/>
                  <a:pt x="577" y="211"/>
                  <a:pt x="578" y="213"/>
                </a:cubicBezTo>
                <a:cubicBezTo>
                  <a:pt x="579" y="215"/>
                  <a:pt x="576" y="220"/>
                  <a:pt x="576" y="222"/>
                </a:cubicBezTo>
                <a:cubicBezTo>
                  <a:pt x="577" y="224"/>
                  <a:pt x="580" y="226"/>
                  <a:pt x="581" y="227"/>
                </a:cubicBezTo>
                <a:cubicBezTo>
                  <a:pt x="582" y="228"/>
                  <a:pt x="585" y="228"/>
                  <a:pt x="586" y="229"/>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4" name="Freeform 32"/>
          <p:cNvSpPr>
            <a:spLocks/>
          </p:cNvSpPr>
          <p:nvPr/>
        </p:nvSpPr>
        <p:spPr bwMode="auto">
          <a:xfrm>
            <a:off x="8556407" y="4574706"/>
            <a:ext cx="1249905" cy="1446912"/>
          </a:xfrm>
          <a:custGeom>
            <a:avLst/>
            <a:gdLst/>
            <a:ahLst/>
            <a:cxnLst>
              <a:cxn ang="0">
                <a:pos x="521" y="243"/>
              </a:cxn>
              <a:cxn ang="0">
                <a:pos x="507" y="266"/>
              </a:cxn>
              <a:cxn ang="0">
                <a:pos x="492" y="294"/>
              </a:cxn>
              <a:cxn ang="0">
                <a:pos x="469" y="316"/>
              </a:cxn>
              <a:cxn ang="0">
                <a:pos x="454" y="338"/>
              </a:cxn>
              <a:cxn ang="0">
                <a:pos x="431" y="352"/>
              </a:cxn>
              <a:cxn ang="0">
                <a:pos x="390" y="337"/>
              </a:cxn>
              <a:cxn ang="0">
                <a:pos x="343" y="365"/>
              </a:cxn>
              <a:cxn ang="0">
                <a:pos x="298" y="392"/>
              </a:cxn>
              <a:cxn ang="0">
                <a:pos x="250" y="432"/>
              </a:cxn>
              <a:cxn ang="0">
                <a:pos x="229" y="443"/>
              </a:cxn>
              <a:cxn ang="0">
                <a:pos x="233" y="463"/>
              </a:cxn>
              <a:cxn ang="0">
                <a:pos x="226" y="475"/>
              </a:cxn>
              <a:cxn ang="0">
                <a:pos x="218" y="492"/>
              </a:cxn>
              <a:cxn ang="0">
                <a:pos x="238" y="518"/>
              </a:cxn>
              <a:cxn ang="0">
                <a:pos x="234" y="551"/>
              </a:cxn>
              <a:cxn ang="0">
                <a:pos x="256" y="592"/>
              </a:cxn>
              <a:cxn ang="0">
                <a:pos x="219" y="593"/>
              </a:cxn>
              <a:cxn ang="0">
                <a:pos x="177" y="602"/>
              </a:cxn>
              <a:cxn ang="0">
                <a:pos x="157" y="618"/>
              </a:cxn>
              <a:cxn ang="0">
                <a:pos x="124" y="613"/>
              </a:cxn>
              <a:cxn ang="0">
                <a:pos x="87" y="603"/>
              </a:cxn>
              <a:cxn ang="0">
                <a:pos x="57" y="618"/>
              </a:cxn>
              <a:cxn ang="0">
                <a:pos x="50" y="593"/>
              </a:cxn>
              <a:cxn ang="0">
                <a:pos x="31" y="593"/>
              </a:cxn>
              <a:cxn ang="0">
                <a:pos x="2" y="569"/>
              </a:cxn>
              <a:cxn ang="0">
                <a:pos x="34" y="568"/>
              </a:cxn>
              <a:cxn ang="0">
                <a:pos x="53" y="544"/>
              </a:cxn>
              <a:cxn ang="0">
                <a:pos x="68" y="535"/>
              </a:cxn>
              <a:cxn ang="0">
                <a:pos x="40" y="526"/>
              </a:cxn>
              <a:cxn ang="0">
                <a:pos x="37" y="503"/>
              </a:cxn>
              <a:cxn ang="0">
                <a:pos x="42" y="484"/>
              </a:cxn>
              <a:cxn ang="0">
                <a:pos x="44" y="457"/>
              </a:cxn>
              <a:cxn ang="0">
                <a:pos x="24" y="432"/>
              </a:cxn>
              <a:cxn ang="0">
                <a:pos x="3" y="391"/>
              </a:cxn>
              <a:cxn ang="0">
                <a:pos x="33" y="366"/>
              </a:cxn>
              <a:cxn ang="0">
                <a:pos x="69" y="374"/>
              </a:cxn>
              <a:cxn ang="0">
                <a:pos x="94" y="371"/>
              </a:cxn>
              <a:cxn ang="0">
                <a:pos x="143" y="362"/>
              </a:cxn>
              <a:cxn ang="0">
                <a:pos x="158" y="336"/>
              </a:cxn>
              <a:cxn ang="0">
                <a:pos x="186" y="322"/>
              </a:cxn>
              <a:cxn ang="0">
                <a:pos x="232" y="300"/>
              </a:cxn>
              <a:cxn ang="0">
                <a:pos x="242" y="267"/>
              </a:cxn>
              <a:cxn ang="0">
                <a:pos x="281" y="251"/>
              </a:cxn>
              <a:cxn ang="0">
                <a:pos x="294" y="218"/>
              </a:cxn>
              <a:cxn ang="0">
                <a:pos x="284" y="191"/>
              </a:cxn>
              <a:cxn ang="0">
                <a:pos x="259" y="172"/>
              </a:cxn>
              <a:cxn ang="0">
                <a:pos x="250" y="133"/>
              </a:cxn>
              <a:cxn ang="0">
                <a:pos x="229" y="88"/>
              </a:cxn>
              <a:cxn ang="0">
                <a:pos x="227" y="50"/>
              </a:cxn>
              <a:cxn ang="0">
                <a:pos x="240" y="24"/>
              </a:cxn>
              <a:cxn ang="0">
                <a:pos x="261" y="17"/>
              </a:cxn>
              <a:cxn ang="0">
                <a:pos x="291" y="4"/>
              </a:cxn>
              <a:cxn ang="0">
                <a:pos x="320" y="31"/>
              </a:cxn>
              <a:cxn ang="0">
                <a:pos x="338" y="33"/>
              </a:cxn>
              <a:cxn ang="0">
                <a:pos x="371" y="60"/>
              </a:cxn>
              <a:cxn ang="0">
                <a:pos x="390" y="109"/>
              </a:cxn>
              <a:cxn ang="0">
                <a:pos x="400" y="149"/>
              </a:cxn>
              <a:cxn ang="0">
                <a:pos x="440" y="153"/>
              </a:cxn>
              <a:cxn ang="0">
                <a:pos x="467" y="158"/>
              </a:cxn>
              <a:cxn ang="0">
                <a:pos x="495" y="154"/>
              </a:cxn>
              <a:cxn ang="0">
                <a:pos x="518" y="192"/>
              </a:cxn>
              <a:cxn ang="0">
                <a:pos x="539" y="218"/>
              </a:cxn>
            </a:cxnLst>
            <a:rect l="0" t="0" r="r" b="b"/>
            <a:pathLst>
              <a:path w="541" h="626">
                <a:moveTo>
                  <a:pt x="539" y="218"/>
                </a:moveTo>
                <a:cubicBezTo>
                  <a:pt x="540" y="219"/>
                  <a:pt x="541" y="222"/>
                  <a:pt x="540" y="224"/>
                </a:cubicBezTo>
                <a:cubicBezTo>
                  <a:pt x="539" y="226"/>
                  <a:pt x="535" y="229"/>
                  <a:pt x="533" y="230"/>
                </a:cubicBezTo>
                <a:cubicBezTo>
                  <a:pt x="532" y="231"/>
                  <a:pt x="529" y="233"/>
                  <a:pt x="528" y="234"/>
                </a:cubicBezTo>
                <a:cubicBezTo>
                  <a:pt x="528" y="235"/>
                  <a:pt x="527" y="238"/>
                  <a:pt x="526" y="240"/>
                </a:cubicBezTo>
                <a:cubicBezTo>
                  <a:pt x="525" y="241"/>
                  <a:pt x="522" y="242"/>
                  <a:pt x="521" y="243"/>
                </a:cubicBezTo>
                <a:cubicBezTo>
                  <a:pt x="520" y="244"/>
                  <a:pt x="517" y="244"/>
                  <a:pt x="516" y="245"/>
                </a:cubicBezTo>
                <a:cubicBezTo>
                  <a:pt x="515" y="246"/>
                  <a:pt x="515" y="250"/>
                  <a:pt x="515" y="251"/>
                </a:cubicBezTo>
                <a:cubicBezTo>
                  <a:pt x="515" y="252"/>
                  <a:pt x="511" y="250"/>
                  <a:pt x="509" y="251"/>
                </a:cubicBezTo>
                <a:cubicBezTo>
                  <a:pt x="508" y="251"/>
                  <a:pt x="506" y="254"/>
                  <a:pt x="506" y="255"/>
                </a:cubicBezTo>
                <a:cubicBezTo>
                  <a:pt x="505" y="257"/>
                  <a:pt x="505" y="261"/>
                  <a:pt x="506" y="263"/>
                </a:cubicBezTo>
                <a:cubicBezTo>
                  <a:pt x="506" y="264"/>
                  <a:pt x="507" y="266"/>
                  <a:pt x="507" y="266"/>
                </a:cubicBezTo>
                <a:cubicBezTo>
                  <a:pt x="507" y="267"/>
                  <a:pt x="505" y="273"/>
                  <a:pt x="505" y="274"/>
                </a:cubicBezTo>
                <a:cubicBezTo>
                  <a:pt x="505" y="274"/>
                  <a:pt x="501" y="281"/>
                  <a:pt x="501" y="283"/>
                </a:cubicBezTo>
                <a:cubicBezTo>
                  <a:pt x="501" y="285"/>
                  <a:pt x="503" y="287"/>
                  <a:pt x="503" y="289"/>
                </a:cubicBezTo>
                <a:cubicBezTo>
                  <a:pt x="502" y="291"/>
                  <a:pt x="502" y="295"/>
                  <a:pt x="500" y="296"/>
                </a:cubicBezTo>
                <a:cubicBezTo>
                  <a:pt x="499" y="297"/>
                  <a:pt x="497" y="297"/>
                  <a:pt x="495" y="296"/>
                </a:cubicBezTo>
                <a:cubicBezTo>
                  <a:pt x="494" y="296"/>
                  <a:pt x="493" y="294"/>
                  <a:pt x="492" y="294"/>
                </a:cubicBezTo>
                <a:cubicBezTo>
                  <a:pt x="490" y="293"/>
                  <a:pt x="486" y="295"/>
                  <a:pt x="484" y="295"/>
                </a:cubicBezTo>
                <a:cubicBezTo>
                  <a:pt x="483" y="296"/>
                  <a:pt x="482" y="295"/>
                  <a:pt x="481" y="295"/>
                </a:cubicBezTo>
                <a:cubicBezTo>
                  <a:pt x="480" y="296"/>
                  <a:pt x="480" y="299"/>
                  <a:pt x="479" y="300"/>
                </a:cubicBezTo>
                <a:cubicBezTo>
                  <a:pt x="478" y="302"/>
                  <a:pt x="473" y="303"/>
                  <a:pt x="472" y="304"/>
                </a:cubicBezTo>
                <a:cubicBezTo>
                  <a:pt x="471" y="306"/>
                  <a:pt x="472" y="309"/>
                  <a:pt x="471" y="311"/>
                </a:cubicBezTo>
                <a:cubicBezTo>
                  <a:pt x="471" y="312"/>
                  <a:pt x="468" y="315"/>
                  <a:pt x="469" y="316"/>
                </a:cubicBezTo>
                <a:cubicBezTo>
                  <a:pt x="469" y="318"/>
                  <a:pt x="472" y="319"/>
                  <a:pt x="472" y="321"/>
                </a:cubicBezTo>
                <a:cubicBezTo>
                  <a:pt x="473" y="322"/>
                  <a:pt x="471" y="325"/>
                  <a:pt x="471" y="326"/>
                </a:cubicBezTo>
                <a:cubicBezTo>
                  <a:pt x="470" y="327"/>
                  <a:pt x="468" y="329"/>
                  <a:pt x="467" y="330"/>
                </a:cubicBezTo>
                <a:cubicBezTo>
                  <a:pt x="466" y="331"/>
                  <a:pt x="463" y="332"/>
                  <a:pt x="462" y="332"/>
                </a:cubicBezTo>
                <a:cubicBezTo>
                  <a:pt x="461" y="333"/>
                  <a:pt x="458" y="333"/>
                  <a:pt x="457" y="334"/>
                </a:cubicBezTo>
                <a:cubicBezTo>
                  <a:pt x="456" y="335"/>
                  <a:pt x="455" y="338"/>
                  <a:pt x="454" y="338"/>
                </a:cubicBezTo>
                <a:cubicBezTo>
                  <a:pt x="452" y="339"/>
                  <a:pt x="450" y="340"/>
                  <a:pt x="448" y="340"/>
                </a:cubicBezTo>
                <a:cubicBezTo>
                  <a:pt x="448" y="340"/>
                  <a:pt x="447" y="340"/>
                  <a:pt x="446" y="340"/>
                </a:cubicBezTo>
                <a:cubicBezTo>
                  <a:pt x="445" y="341"/>
                  <a:pt x="446" y="344"/>
                  <a:pt x="445" y="345"/>
                </a:cubicBezTo>
                <a:cubicBezTo>
                  <a:pt x="444" y="347"/>
                  <a:pt x="439" y="347"/>
                  <a:pt x="438" y="348"/>
                </a:cubicBezTo>
                <a:cubicBezTo>
                  <a:pt x="438" y="349"/>
                  <a:pt x="438" y="350"/>
                  <a:pt x="439" y="351"/>
                </a:cubicBezTo>
                <a:cubicBezTo>
                  <a:pt x="436" y="351"/>
                  <a:pt x="433" y="352"/>
                  <a:pt x="431" y="352"/>
                </a:cubicBezTo>
                <a:cubicBezTo>
                  <a:pt x="429" y="351"/>
                  <a:pt x="425" y="351"/>
                  <a:pt x="423" y="350"/>
                </a:cubicBezTo>
                <a:cubicBezTo>
                  <a:pt x="421" y="349"/>
                  <a:pt x="418" y="348"/>
                  <a:pt x="417" y="347"/>
                </a:cubicBezTo>
                <a:cubicBezTo>
                  <a:pt x="416" y="345"/>
                  <a:pt x="420" y="341"/>
                  <a:pt x="419" y="339"/>
                </a:cubicBezTo>
                <a:cubicBezTo>
                  <a:pt x="419" y="337"/>
                  <a:pt x="416" y="334"/>
                  <a:pt x="414" y="333"/>
                </a:cubicBezTo>
                <a:cubicBezTo>
                  <a:pt x="412" y="331"/>
                  <a:pt x="407" y="331"/>
                  <a:pt x="405" y="331"/>
                </a:cubicBezTo>
                <a:cubicBezTo>
                  <a:pt x="401" y="331"/>
                  <a:pt x="393" y="335"/>
                  <a:pt x="390" y="337"/>
                </a:cubicBezTo>
                <a:cubicBezTo>
                  <a:pt x="387" y="337"/>
                  <a:pt x="382" y="339"/>
                  <a:pt x="380" y="340"/>
                </a:cubicBezTo>
                <a:cubicBezTo>
                  <a:pt x="378" y="342"/>
                  <a:pt x="374" y="347"/>
                  <a:pt x="372" y="349"/>
                </a:cubicBezTo>
                <a:cubicBezTo>
                  <a:pt x="371" y="351"/>
                  <a:pt x="367" y="353"/>
                  <a:pt x="366" y="354"/>
                </a:cubicBezTo>
                <a:cubicBezTo>
                  <a:pt x="364" y="356"/>
                  <a:pt x="360" y="358"/>
                  <a:pt x="358" y="359"/>
                </a:cubicBezTo>
                <a:cubicBezTo>
                  <a:pt x="356" y="359"/>
                  <a:pt x="351" y="359"/>
                  <a:pt x="349" y="360"/>
                </a:cubicBezTo>
                <a:cubicBezTo>
                  <a:pt x="347" y="361"/>
                  <a:pt x="345" y="364"/>
                  <a:pt x="343" y="365"/>
                </a:cubicBezTo>
                <a:cubicBezTo>
                  <a:pt x="342" y="367"/>
                  <a:pt x="340" y="369"/>
                  <a:pt x="339" y="370"/>
                </a:cubicBezTo>
                <a:cubicBezTo>
                  <a:pt x="337" y="372"/>
                  <a:pt x="335" y="378"/>
                  <a:pt x="333" y="379"/>
                </a:cubicBezTo>
                <a:cubicBezTo>
                  <a:pt x="332" y="381"/>
                  <a:pt x="327" y="382"/>
                  <a:pt x="325" y="383"/>
                </a:cubicBezTo>
                <a:cubicBezTo>
                  <a:pt x="322" y="384"/>
                  <a:pt x="318" y="389"/>
                  <a:pt x="315" y="390"/>
                </a:cubicBezTo>
                <a:cubicBezTo>
                  <a:pt x="313" y="391"/>
                  <a:pt x="307" y="393"/>
                  <a:pt x="304" y="393"/>
                </a:cubicBezTo>
                <a:cubicBezTo>
                  <a:pt x="303" y="393"/>
                  <a:pt x="300" y="393"/>
                  <a:pt x="298" y="392"/>
                </a:cubicBezTo>
                <a:cubicBezTo>
                  <a:pt x="295" y="392"/>
                  <a:pt x="288" y="391"/>
                  <a:pt x="285" y="392"/>
                </a:cubicBezTo>
                <a:cubicBezTo>
                  <a:pt x="282" y="393"/>
                  <a:pt x="278" y="397"/>
                  <a:pt x="276" y="398"/>
                </a:cubicBezTo>
                <a:cubicBezTo>
                  <a:pt x="274" y="401"/>
                  <a:pt x="270" y="409"/>
                  <a:pt x="268" y="411"/>
                </a:cubicBezTo>
                <a:cubicBezTo>
                  <a:pt x="266" y="413"/>
                  <a:pt x="263" y="414"/>
                  <a:pt x="262" y="416"/>
                </a:cubicBezTo>
                <a:cubicBezTo>
                  <a:pt x="260" y="418"/>
                  <a:pt x="257" y="424"/>
                  <a:pt x="255" y="426"/>
                </a:cubicBezTo>
                <a:cubicBezTo>
                  <a:pt x="254" y="428"/>
                  <a:pt x="251" y="430"/>
                  <a:pt x="250" y="432"/>
                </a:cubicBezTo>
                <a:cubicBezTo>
                  <a:pt x="249" y="433"/>
                  <a:pt x="250" y="436"/>
                  <a:pt x="249" y="437"/>
                </a:cubicBezTo>
                <a:cubicBezTo>
                  <a:pt x="249" y="439"/>
                  <a:pt x="247" y="442"/>
                  <a:pt x="245" y="443"/>
                </a:cubicBezTo>
                <a:cubicBezTo>
                  <a:pt x="244" y="444"/>
                  <a:pt x="242" y="447"/>
                  <a:pt x="240" y="447"/>
                </a:cubicBezTo>
                <a:cubicBezTo>
                  <a:pt x="239" y="447"/>
                  <a:pt x="236" y="446"/>
                  <a:pt x="235" y="445"/>
                </a:cubicBezTo>
                <a:cubicBezTo>
                  <a:pt x="235" y="445"/>
                  <a:pt x="235" y="442"/>
                  <a:pt x="234" y="442"/>
                </a:cubicBezTo>
                <a:cubicBezTo>
                  <a:pt x="233" y="441"/>
                  <a:pt x="230" y="442"/>
                  <a:pt x="229" y="443"/>
                </a:cubicBezTo>
                <a:cubicBezTo>
                  <a:pt x="228" y="445"/>
                  <a:pt x="228" y="448"/>
                  <a:pt x="229" y="449"/>
                </a:cubicBezTo>
                <a:cubicBezTo>
                  <a:pt x="229" y="450"/>
                  <a:pt x="231" y="452"/>
                  <a:pt x="232" y="452"/>
                </a:cubicBezTo>
                <a:cubicBezTo>
                  <a:pt x="233" y="452"/>
                  <a:pt x="234" y="452"/>
                  <a:pt x="234" y="453"/>
                </a:cubicBezTo>
                <a:cubicBezTo>
                  <a:pt x="235" y="454"/>
                  <a:pt x="235" y="456"/>
                  <a:pt x="235" y="457"/>
                </a:cubicBezTo>
                <a:cubicBezTo>
                  <a:pt x="235" y="458"/>
                  <a:pt x="235" y="460"/>
                  <a:pt x="235" y="461"/>
                </a:cubicBezTo>
                <a:cubicBezTo>
                  <a:pt x="235" y="462"/>
                  <a:pt x="234" y="462"/>
                  <a:pt x="233" y="463"/>
                </a:cubicBezTo>
                <a:cubicBezTo>
                  <a:pt x="233" y="464"/>
                  <a:pt x="233" y="467"/>
                  <a:pt x="233" y="468"/>
                </a:cubicBezTo>
                <a:cubicBezTo>
                  <a:pt x="233" y="469"/>
                  <a:pt x="234" y="471"/>
                  <a:pt x="233" y="472"/>
                </a:cubicBezTo>
                <a:cubicBezTo>
                  <a:pt x="233" y="473"/>
                  <a:pt x="233" y="475"/>
                  <a:pt x="232" y="475"/>
                </a:cubicBezTo>
                <a:cubicBezTo>
                  <a:pt x="231" y="476"/>
                  <a:pt x="230" y="475"/>
                  <a:pt x="229" y="475"/>
                </a:cubicBezTo>
                <a:cubicBezTo>
                  <a:pt x="228" y="474"/>
                  <a:pt x="227" y="471"/>
                  <a:pt x="226" y="471"/>
                </a:cubicBezTo>
                <a:cubicBezTo>
                  <a:pt x="225" y="472"/>
                  <a:pt x="226" y="474"/>
                  <a:pt x="226" y="475"/>
                </a:cubicBezTo>
                <a:cubicBezTo>
                  <a:pt x="227" y="478"/>
                  <a:pt x="229" y="481"/>
                  <a:pt x="231" y="483"/>
                </a:cubicBezTo>
                <a:cubicBezTo>
                  <a:pt x="232" y="484"/>
                  <a:pt x="235" y="486"/>
                  <a:pt x="236" y="487"/>
                </a:cubicBezTo>
                <a:cubicBezTo>
                  <a:pt x="236" y="488"/>
                  <a:pt x="236" y="490"/>
                  <a:pt x="235" y="491"/>
                </a:cubicBezTo>
                <a:cubicBezTo>
                  <a:pt x="234" y="492"/>
                  <a:pt x="231" y="493"/>
                  <a:pt x="229" y="492"/>
                </a:cubicBezTo>
                <a:cubicBezTo>
                  <a:pt x="228" y="492"/>
                  <a:pt x="227" y="488"/>
                  <a:pt x="225" y="488"/>
                </a:cubicBezTo>
                <a:cubicBezTo>
                  <a:pt x="223" y="487"/>
                  <a:pt x="219" y="490"/>
                  <a:pt x="218" y="492"/>
                </a:cubicBezTo>
                <a:cubicBezTo>
                  <a:pt x="218" y="494"/>
                  <a:pt x="221" y="495"/>
                  <a:pt x="221" y="496"/>
                </a:cubicBezTo>
                <a:cubicBezTo>
                  <a:pt x="221" y="498"/>
                  <a:pt x="218" y="500"/>
                  <a:pt x="218" y="501"/>
                </a:cubicBezTo>
                <a:cubicBezTo>
                  <a:pt x="218" y="503"/>
                  <a:pt x="217" y="507"/>
                  <a:pt x="218" y="509"/>
                </a:cubicBezTo>
                <a:cubicBezTo>
                  <a:pt x="219" y="510"/>
                  <a:pt x="222" y="512"/>
                  <a:pt x="223" y="513"/>
                </a:cubicBezTo>
                <a:cubicBezTo>
                  <a:pt x="225" y="513"/>
                  <a:pt x="229" y="511"/>
                  <a:pt x="231" y="511"/>
                </a:cubicBezTo>
                <a:cubicBezTo>
                  <a:pt x="234" y="512"/>
                  <a:pt x="237" y="516"/>
                  <a:pt x="238" y="518"/>
                </a:cubicBezTo>
                <a:cubicBezTo>
                  <a:pt x="238" y="519"/>
                  <a:pt x="239" y="521"/>
                  <a:pt x="239" y="522"/>
                </a:cubicBezTo>
                <a:cubicBezTo>
                  <a:pt x="239" y="524"/>
                  <a:pt x="238" y="528"/>
                  <a:pt x="237" y="529"/>
                </a:cubicBezTo>
                <a:cubicBezTo>
                  <a:pt x="236" y="530"/>
                  <a:pt x="234" y="531"/>
                  <a:pt x="234" y="533"/>
                </a:cubicBezTo>
                <a:cubicBezTo>
                  <a:pt x="233" y="535"/>
                  <a:pt x="236" y="539"/>
                  <a:pt x="236" y="542"/>
                </a:cubicBezTo>
                <a:cubicBezTo>
                  <a:pt x="236" y="543"/>
                  <a:pt x="234" y="545"/>
                  <a:pt x="234" y="547"/>
                </a:cubicBezTo>
                <a:cubicBezTo>
                  <a:pt x="234" y="548"/>
                  <a:pt x="234" y="550"/>
                  <a:pt x="234" y="551"/>
                </a:cubicBezTo>
                <a:cubicBezTo>
                  <a:pt x="234" y="554"/>
                  <a:pt x="231" y="560"/>
                  <a:pt x="231" y="563"/>
                </a:cubicBezTo>
                <a:cubicBezTo>
                  <a:pt x="231" y="567"/>
                  <a:pt x="232" y="576"/>
                  <a:pt x="235" y="578"/>
                </a:cubicBezTo>
                <a:cubicBezTo>
                  <a:pt x="236" y="579"/>
                  <a:pt x="241" y="578"/>
                  <a:pt x="243" y="578"/>
                </a:cubicBezTo>
                <a:cubicBezTo>
                  <a:pt x="244" y="578"/>
                  <a:pt x="249" y="579"/>
                  <a:pt x="250" y="580"/>
                </a:cubicBezTo>
                <a:cubicBezTo>
                  <a:pt x="251" y="582"/>
                  <a:pt x="250" y="586"/>
                  <a:pt x="251" y="588"/>
                </a:cubicBezTo>
                <a:cubicBezTo>
                  <a:pt x="252" y="589"/>
                  <a:pt x="255" y="590"/>
                  <a:pt x="256" y="592"/>
                </a:cubicBezTo>
                <a:cubicBezTo>
                  <a:pt x="257" y="593"/>
                  <a:pt x="256" y="597"/>
                  <a:pt x="254" y="599"/>
                </a:cubicBezTo>
                <a:cubicBezTo>
                  <a:pt x="253" y="600"/>
                  <a:pt x="248" y="602"/>
                  <a:pt x="246" y="601"/>
                </a:cubicBezTo>
                <a:cubicBezTo>
                  <a:pt x="243" y="601"/>
                  <a:pt x="238" y="599"/>
                  <a:pt x="236" y="597"/>
                </a:cubicBezTo>
                <a:cubicBezTo>
                  <a:pt x="234" y="596"/>
                  <a:pt x="233" y="593"/>
                  <a:pt x="232" y="592"/>
                </a:cubicBezTo>
                <a:cubicBezTo>
                  <a:pt x="230" y="591"/>
                  <a:pt x="226" y="590"/>
                  <a:pt x="224" y="590"/>
                </a:cubicBezTo>
                <a:cubicBezTo>
                  <a:pt x="223" y="590"/>
                  <a:pt x="220" y="592"/>
                  <a:pt x="219" y="593"/>
                </a:cubicBezTo>
                <a:cubicBezTo>
                  <a:pt x="217" y="593"/>
                  <a:pt x="214" y="593"/>
                  <a:pt x="212" y="593"/>
                </a:cubicBezTo>
                <a:cubicBezTo>
                  <a:pt x="210" y="593"/>
                  <a:pt x="205" y="592"/>
                  <a:pt x="203" y="592"/>
                </a:cubicBezTo>
                <a:cubicBezTo>
                  <a:pt x="202" y="592"/>
                  <a:pt x="200" y="594"/>
                  <a:pt x="199" y="594"/>
                </a:cubicBezTo>
                <a:cubicBezTo>
                  <a:pt x="198" y="596"/>
                  <a:pt x="195" y="600"/>
                  <a:pt x="193" y="601"/>
                </a:cubicBezTo>
                <a:cubicBezTo>
                  <a:pt x="191" y="603"/>
                  <a:pt x="186" y="603"/>
                  <a:pt x="183" y="603"/>
                </a:cubicBezTo>
                <a:cubicBezTo>
                  <a:pt x="181" y="603"/>
                  <a:pt x="178" y="601"/>
                  <a:pt x="177" y="602"/>
                </a:cubicBezTo>
                <a:cubicBezTo>
                  <a:pt x="175" y="602"/>
                  <a:pt x="175" y="607"/>
                  <a:pt x="174" y="608"/>
                </a:cubicBezTo>
                <a:cubicBezTo>
                  <a:pt x="172" y="609"/>
                  <a:pt x="167" y="606"/>
                  <a:pt x="166" y="608"/>
                </a:cubicBezTo>
                <a:cubicBezTo>
                  <a:pt x="164" y="609"/>
                  <a:pt x="165" y="613"/>
                  <a:pt x="166" y="615"/>
                </a:cubicBezTo>
                <a:cubicBezTo>
                  <a:pt x="166" y="617"/>
                  <a:pt x="172" y="622"/>
                  <a:pt x="171" y="624"/>
                </a:cubicBezTo>
                <a:cubicBezTo>
                  <a:pt x="169" y="626"/>
                  <a:pt x="164" y="625"/>
                  <a:pt x="162" y="624"/>
                </a:cubicBezTo>
                <a:cubicBezTo>
                  <a:pt x="160" y="623"/>
                  <a:pt x="158" y="619"/>
                  <a:pt x="157" y="618"/>
                </a:cubicBezTo>
                <a:cubicBezTo>
                  <a:pt x="156" y="618"/>
                  <a:pt x="153" y="617"/>
                  <a:pt x="152" y="617"/>
                </a:cubicBezTo>
                <a:cubicBezTo>
                  <a:pt x="150" y="616"/>
                  <a:pt x="146" y="615"/>
                  <a:pt x="144" y="617"/>
                </a:cubicBezTo>
                <a:cubicBezTo>
                  <a:pt x="143" y="618"/>
                  <a:pt x="145" y="621"/>
                  <a:pt x="144" y="623"/>
                </a:cubicBezTo>
                <a:cubicBezTo>
                  <a:pt x="143" y="624"/>
                  <a:pt x="138" y="625"/>
                  <a:pt x="137" y="624"/>
                </a:cubicBezTo>
                <a:cubicBezTo>
                  <a:pt x="135" y="623"/>
                  <a:pt x="136" y="618"/>
                  <a:pt x="134" y="616"/>
                </a:cubicBezTo>
                <a:cubicBezTo>
                  <a:pt x="132" y="614"/>
                  <a:pt x="126" y="615"/>
                  <a:pt x="124" y="613"/>
                </a:cubicBezTo>
                <a:cubicBezTo>
                  <a:pt x="123" y="612"/>
                  <a:pt x="123" y="609"/>
                  <a:pt x="122" y="608"/>
                </a:cubicBezTo>
                <a:cubicBezTo>
                  <a:pt x="120" y="606"/>
                  <a:pt x="114" y="607"/>
                  <a:pt x="111" y="606"/>
                </a:cubicBezTo>
                <a:cubicBezTo>
                  <a:pt x="110" y="605"/>
                  <a:pt x="107" y="602"/>
                  <a:pt x="106" y="601"/>
                </a:cubicBezTo>
                <a:cubicBezTo>
                  <a:pt x="104" y="600"/>
                  <a:pt x="100" y="599"/>
                  <a:pt x="98" y="599"/>
                </a:cubicBezTo>
                <a:cubicBezTo>
                  <a:pt x="96" y="599"/>
                  <a:pt x="92" y="598"/>
                  <a:pt x="90" y="599"/>
                </a:cubicBezTo>
                <a:cubicBezTo>
                  <a:pt x="89" y="600"/>
                  <a:pt x="88" y="603"/>
                  <a:pt x="87" y="603"/>
                </a:cubicBezTo>
                <a:cubicBezTo>
                  <a:pt x="86" y="604"/>
                  <a:pt x="84" y="603"/>
                  <a:pt x="83" y="603"/>
                </a:cubicBezTo>
                <a:cubicBezTo>
                  <a:pt x="81" y="604"/>
                  <a:pt x="77" y="603"/>
                  <a:pt x="75" y="603"/>
                </a:cubicBezTo>
                <a:cubicBezTo>
                  <a:pt x="73" y="604"/>
                  <a:pt x="70" y="604"/>
                  <a:pt x="69" y="606"/>
                </a:cubicBezTo>
                <a:cubicBezTo>
                  <a:pt x="69" y="606"/>
                  <a:pt x="70" y="608"/>
                  <a:pt x="69" y="609"/>
                </a:cubicBezTo>
                <a:cubicBezTo>
                  <a:pt x="68" y="611"/>
                  <a:pt x="64" y="615"/>
                  <a:pt x="62" y="616"/>
                </a:cubicBezTo>
                <a:cubicBezTo>
                  <a:pt x="61" y="617"/>
                  <a:pt x="58" y="618"/>
                  <a:pt x="57" y="618"/>
                </a:cubicBezTo>
                <a:cubicBezTo>
                  <a:pt x="55" y="618"/>
                  <a:pt x="50" y="616"/>
                  <a:pt x="48" y="615"/>
                </a:cubicBezTo>
                <a:cubicBezTo>
                  <a:pt x="47" y="614"/>
                  <a:pt x="44" y="611"/>
                  <a:pt x="43" y="610"/>
                </a:cubicBezTo>
                <a:cubicBezTo>
                  <a:pt x="42" y="608"/>
                  <a:pt x="40" y="604"/>
                  <a:pt x="40" y="602"/>
                </a:cubicBezTo>
                <a:cubicBezTo>
                  <a:pt x="41" y="602"/>
                  <a:pt x="42" y="601"/>
                  <a:pt x="43" y="600"/>
                </a:cubicBezTo>
                <a:cubicBezTo>
                  <a:pt x="44" y="600"/>
                  <a:pt x="47" y="600"/>
                  <a:pt x="48" y="599"/>
                </a:cubicBezTo>
                <a:cubicBezTo>
                  <a:pt x="49" y="598"/>
                  <a:pt x="50" y="594"/>
                  <a:pt x="50" y="593"/>
                </a:cubicBezTo>
                <a:cubicBezTo>
                  <a:pt x="50" y="591"/>
                  <a:pt x="50" y="588"/>
                  <a:pt x="49" y="587"/>
                </a:cubicBezTo>
                <a:cubicBezTo>
                  <a:pt x="49" y="584"/>
                  <a:pt x="48" y="579"/>
                  <a:pt x="46" y="578"/>
                </a:cubicBezTo>
                <a:cubicBezTo>
                  <a:pt x="45" y="578"/>
                  <a:pt x="42" y="579"/>
                  <a:pt x="42" y="580"/>
                </a:cubicBezTo>
                <a:cubicBezTo>
                  <a:pt x="40" y="582"/>
                  <a:pt x="41" y="587"/>
                  <a:pt x="40" y="589"/>
                </a:cubicBezTo>
                <a:cubicBezTo>
                  <a:pt x="40" y="590"/>
                  <a:pt x="38" y="592"/>
                  <a:pt x="37" y="593"/>
                </a:cubicBezTo>
                <a:cubicBezTo>
                  <a:pt x="36" y="594"/>
                  <a:pt x="32" y="593"/>
                  <a:pt x="31" y="593"/>
                </a:cubicBezTo>
                <a:cubicBezTo>
                  <a:pt x="29" y="593"/>
                  <a:pt x="26" y="592"/>
                  <a:pt x="23" y="591"/>
                </a:cubicBezTo>
                <a:cubicBezTo>
                  <a:pt x="21" y="590"/>
                  <a:pt x="18" y="587"/>
                  <a:pt x="15" y="586"/>
                </a:cubicBezTo>
                <a:cubicBezTo>
                  <a:pt x="14" y="585"/>
                  <a:pt x="12" y="586"/>
                  <a:pt x="10" y="585"/>
                </a:cubicBezTo>
                <a:cubicBezTo>
                  <a:pt x="8" y="585"/>
                  <a:pt x="4" y="584"/>
                  <a:pt x="2" y="583"/>
                </a:cubicBezTo>
                <a:cubicBezTo>
                  <a:pt x="1" y="581"/>
                  <a:pt x="1" y="578"/>
                  <a:pt x="1" y="576"/>
                </a:cubicBezTo>
                <a:cubicBezTo>
                  <a:pt x="0" y="574"/>
                  <a:pt x="1" y="570"/>
                  <a:pt x="2" y="569"/>
                </a:cubicBezTo>
                <a:cubicBezTo>
                  <a:pt x="3" y="568"/>
                  <a:pt x="4" y="567"/>
                  <a:pt x="5" y="567"/>
                </a:cubicBezTo>
                <a:cubicBezTo>
                  <a:pt x="6" y="567"/>
                  <a:pt x="7" y="567"/>
                  <a:pt x="8" y="567"/>
                </a:cubicBezTo>
                <a:cubicBezTo>
                  <a:pt x="10" y="567"/>
                  <a:pt x="12" y="566"/>
                  <a:pt x="13" y="566"/>
                </a:cubicBezTo>
                <a:cubicBezTo>
                  <a:pt x="15" y="565"/>
                  <a:pt x="20" y="564"/>
                  <a:pt x="22" y="564"/>
                </a:cubicBezTo>
                <a:cubicBezTo>
                  <a:pt x="23" y="564"/>
                  <a:pt x="26" y="565"/>
                  <a:pt x="28" y="566"/>
                </a:cubicBezTo>
                <a:cubicBezTo>
                  <a:pt x="29" y="566"/>
                  <a:pt x="32" y="568"/>
                  <a:pt x="34" y="568"/>
                </a:cubicBezTo>
                <a:cubicBezTo>
                  <a:pt x="35" y="568"/>
                  <a:pt x="37" y="565"/>
                  <a:pt x="38" y="565"/>
                </a:cubicBezTo>
                <a:cubicBezTo>
                  <a:pt x="39" y="565"/>
                  <a:pt x="41" y="566"/>
                  <a:pt x="42" y="565"/>
                </a:cubicBezTo>
                <a:cubicBezTo>
                  <a:pt x="43" y="564"/>
                  <a:pt x="43" y="561"/>
                  <a:pt x="44" y="559"/>
                </a:cubicBezTo>
                <a:cubicBezTo>
                  <a:pt x="44" y="558"/>
                  <a:pt x="43" y="555"/>
                  <a:pt x="44" y="554"/>
                </a:cubicBezTo>
                <a:cubicBezTo>
                  <a:pt x="45" y="552"/>
                  <a:pt x="49" y="549"/>
                  <a:pt x="51" y="547"/>
                </a:cubicBezTo>
                <a:cubicBezTo>
                  <a:pt x="51" y="547"/>
                  <a:pt x="52" y="545"/>
                  <a:pt x="53" y="544"/>
                </a:cubicBezTo>
                <a:cubicBezTo>
                  <a:pt x="54" y="543"/>
                  <a:pt x="59" y="544"/>
                  <a:pt x="61" y="544"/>
                </a:cubicBezTo>
                <a:cubicBezTo>
                  <a:pt x="63" y="545"/>
                  <a:pt x="66" y="547"/>
                  <a:pt x="68" y="547"/>
                </a:cubicBezTo>
                <a:cubicBezTo>
                  <a:pt x="69" y="547"/>
                  <a:pt x="72" y="546"/>
                  <a:pt x="73" y="545"/>
                </a:cubicBezTo>
                <a:cubicBezTo>
                  <a:pt x="74" y="544"/>
                  <a:pt x="77" y="543"/>
                  <a:pt x="77" y="542"/>
                </a:cubicBezTo>
                <a:cubicBezTo>
                  <a:pt x="77" y="540"/>
                  <a:pt x="75" y="538"/>
                  <a:pt x="74" y="537"/>
                </a:cubicBezTo>
                <a:cubicBezTo>
                  <a:pt x="73" y="536"/>
                  <a:pt x="69" y="536"/>
                  <a:pt x="68" y="535"/>
                </a:cubicBezTo>
                <a:cubicBezTo>
                  <a:pt x="67" y="534"/>
                  <a:pt x="66" y="532"/>
                  <a:pt x="66" y="531"/>
                </a:cubicBezTo>
                <a:cubicBezTo>
                  <a:pt x="64" y="530"/>
                  <a:pt x="61" y="528"/>
                  <a:pt x="60" y="528"/>
                </a:cubicBezTo>
                <a:cubicBezTo>
                  <a:pt x="58" y="528"/>
                  <a:pt x="55" y="528"/>
                  <a:pt x="53" y="528"/>
                </a:cubicBezTo>
                <a:cubicBezTo>
                  <a:pt x="52" y="529"/>
                  <a:pt x="51" y="530"/>
                  <a:pt x="50" y="531"/>
                </a:cubicBezTo>
                <a:cubicBezTo>
                  <a:pt x="49" y="531"/>
                  <a:pt x="46" y="531"/>
                  <a:pt x="44" y="531"/>
                </a:cubicBezTo>
                <a:cubicBezTo>
                  <a:pt x="43" y="530"/>
                  <a:pt x="42" y="527"/>
                  <a:pt x="40" y="526"/>
                </a:cubicBezTo>
                <a:cubicBezTo>
                  <a:pt x="39" y="526"/>
                  <a:pt x="36" y="525"/>
                  <a:pt x="35" y="524"/>
                </a:cubicBezTo>
                <a:cubicBezTo>
                  <a:pt x="34" y="523"/>
                  <a:pt x="34" y="520"/>
                  <a:pt x="34" y="518"/>
                </a:cubicBezTo>
                <a:cubicBezTo>
                  <a:pt x="34" y="517"/>
                  <a:pt x="34" y="514"/>
                  <a:pt x="34" y="513"/>
                </a:cubicBezTo>
                <a:cubicBezTo>
                  <a:pt x="34" y="511"/>
                  <a:pt x="30" y="508"/>
                  <a:pt x="30" y="507"/>
                </a:cubicBezTo>
                <a:cubicBezTo>
                  <a:pt x="30" y="506"/>
                  <a:pt x="32" y="503"/>
                  <a:pt x="33" y="503"/>
                </a:cubicBezTo>
                <a:cubicBezTo>
                  <a:pt x="34" y="502"/>
                  <a:pt x="36" y="503"/>
                  <a:pt x="37" y="503"/>
                </a:cubicBezTo>
                <a:cubicBezTo>
                  <a:pt x="38" y="502"/>
                  <a:pt x="37" y="499"/>
                  <a:pt x="38" y="499"/>
                </a:cubicBezTo>
                <a:cubicBezTo>
                  <a:pt x="40" y="498"/>
                  <a:pt x="43" y="499"/>
                  <a:pt x="44" y="499"/>
                </a:cubicBezTo>
                <a:cubicBezTo>
                  <a:pt x="45" y="499"/>
                  <a:pt x="47" y="498"/>
                  <a:pt x="47" y="498"/>
                </a:cubicBezTo>
                <a:cubicBezTo>
                  <a:pt x="48" y="497"/>
                  <a:pt x="48" y="496"/>
                  <a:pt x="48" y="495"/>
                </a:cubicBezTo>
                <a:cubicBezTo>
                  <a:pt x="48" y="494"/>
                  <a:pt x="48" y="490"/>
                  <a:pt x="47" y="488"/>
                </a:cubicBezTo>
                <a:cubicBezTo>
                  <a:pt x="47" y="487"/>
                  <a:pt x="42" y="486"/>
                  <a:pt x="42" y="484"/>
                </a:cubicBezTo>
                <a:cubicBezTo>
                  <a:pt x="41" y="483"/>
                  <a:pt x="42" y="481"/>
                  <a:pt x="43" y="481"/>
                </a:cubicBezTo>
                <a:cubicBezTo>
                  <a:pt x="43" y="479"/>
                  <a:pt x="46" y="478"/>
                  <a:pt x="47" y="477"/>
                </a:cubicBezTo>
                <a:cubicBezTo>
                  <a:pt x="48" y="476"/>
                  <a:pt x="49" y="474"/>
                  <a:pt x="49" y="473"/>
                </a:cubicBezTo>
                <a:cubicBezTo>
                  <a:pt x="49" y="472"/>
                  <a:pt x="49" y="469"/>
                  <a:pt x="49" y="468"/>
                </a:cubicBezTo>
                <a:cubicBezTo>
                  <a:pt x="49" y="466"/>
                  <a:pt x="46" y="464"/>
                  <a:pt x="46" y="462"/>
                </a:cubicBezTo>
                <a:cubicBezTo>
                  <a:pt x="45" y="461"/>
                  <a:pt x="44" y="458"/>
                  <a:pt x="44" y="457"/>
                </a:cubicBezTo>
                <a:cubicBezTo>
                  <a:pt x="43" y="455"/>
                  <a:pt x="41" y="451"/>
                  <a:pt x="41" y="449"/>
                </a:cubicBezTo>
                <a:cubicBezTo>
                  <a:pt x="41" y="447"/>
                  <a:pt x="41" y="445"/>
                  <a:pt x="41" y="444"/>
                </a:cubicBezTo>
                <a:cubicBezTo>
                  <a:pt x="41" y="443"/>
                  <a:pt x="40" y="440"/>
                  <a:pt x="39" y="439"/>
                </a:cubicBezTo>
                <a:cubicBezTo>
                  <a:pt x="37" y="438"/>
                  <a:pt x="32" y="439"/>
                  <a:pt x="30" y="437"/>
                </a:cubicBezTo>
                <a:cubicBezTo>
                  <a:pt x="29" y="437"/>
                  <a:pt x="29" y="434"/>
                  <a:pt x="28" y="433"/>
                </a:cubicBezTo>
                <a:cubicBezTo>
                  <a:pt x="27" y="432"/>
                  <a:pt x="25" y="432"/>
                  <a:pt x="24" y="432"/>
                </a:cubicBezTo>
                <a:cubicBezTo>
                  <a:pt x="21" y="431"/>
                  <a:pt x="15" y="433"/>
                  <a:pt x="12" y="432"/>
                </a:cubicBezTo>
                <a:cubicBezTo>
                  <a:pt x="10" y="431"/>
                  <a:pt x="7" y="428"/>
                  <a:pt x="6" y="426"/>
                </a:cubicBezTo>
                <a:cubicBezTo>
                  <a:pt x="4" y="424"/>
                  <a:pt x="2" y="420"/>
                  <a:pt x="2" y="418"/>
                </a:cubicBezTo>
                <a:cubicBezTo>
                  <a:pt x="1" y="415"/>
                  <a:pt x="0" y="410"/>
                  <a:pt x="0" y="407"/>
                </a:cubicBezTo>
                <a:cubicBezTo>
                  <a:pt x="0" y="404"/>
                  <a:pt x="3" y="400"/>
                  <a:pt x="3" y="397"/>
                </a:cubicBezTo>
                <a:cubicBezTo>
                  <a:pt x="3" y="396"/>
                  <a:pt x="2" y="392"/>
                  <a:pt x="3" y="391"/>
                </a:cubicBezTo>
                <a:cubicBezTo>
                  <a:pt x="4" y="389"/>
                  <a:pt x="9" y="387"/>
                  <a:pt x="12" y="385"/>
                </a:cubicBezTo>
                <a:cubicBezTo>
                  <a:pt x="13" y="385"/>
                  <a:pt x="16" y="383"/>
                  <a:pt x="17" y="382"/>
                </a:cubicBezTo>
                <a:cubicBezTo>
                  <a:pt x="18" y="381"/>
                  <a:pt x="20" y="378"/>
                  <a:pt x="21" y="377"/>
                </a:cubicBezTo>
                <a:cubicBezTo>
                  <a:pt x="21" y="375"/>
                  <a:pt x="20" y="371"/>
                  <a:pt x="21" y="369"/>
                </a:cubicBezTo>
                <a:cubicBezTo>
                  <a:pt x="21" y="367"/>
                  <a:pt x="23" y="364"/>
                  <a:pt x="25" y="364"/>
                </a:cubicBezTo>
                <a:cubicBezTo>
                  <a:pt x="27" y="364"/>
                  <a:pt x="31" y="365"/>
                  <a:pt x="33" y="366"/>
                </a:cubicBezTo>
                <a:cubicBezTo>
                  <a:pt x="34" y="368"/>
                  <a:pt x="34" y="373"/>
                  <a:pt x="36" y="374"/>
                </a:cubicBezTo>
                <a:cubicBezTo>
                  <a:pt x="38" y="375"/>
                  <a:pt x="42" y="372"/>
                  <a:pt x="43" y="371"/>
                </a:cubicBezTo>
                <a:cubicBezTo>
                  <a:pt x="44" y="370"/>
                  <a:pt x="44" y="367"/>
                  <a:pt x="45" y="367"/>
                </a:cubicBezTo>
                <a:cubicBezTo>
                  <a:pt x="47" y="365"/>
                  <a:pt x="54" y="366"/>
                  <a:pt x="58" y="367"/>
                </a:cubicBezTo>
                <a:cubicBezTo>
                  <a:pt x="60" y="367"/>
                  <a:pt x="63" y="370"/>
                  <a:pt x="65" y="371"/>
                </a:cubicBezTo>
                <a:cubicBezTo>
                  <a:pt x="66" y="372"/>
                  <a:pt x="68" y="374"/>
                  <a:pt x="69" y="374"/>
                </a:cubicBezTo>
                <a:cubicBezTo>
                  <a:pt x="71" y="375"/>
                  <a:pt x="75" y="372"/>
                  <a:pt x="76" y="372"/>
                </a:cubicBezTo>
                <a:cubicBezTo>
                  <a:pt x="78" y="372"/>
                  <a:pt x="81" y="371"/>
                  <a:pt x="83" y="371"/>
                </a:cubicBezTo>
                <a:cubicBezTo>
                  <a:pt x="84" y="371"/>
                  <a:pt x="86" y="371"/>
                  <a:pt x="87" y="372"/>
                </a:cubicBezTo>
                <a:cubicBezTo>
                  <a:pt x="88" y="373"/>
                  <a:pt x="87" y="378"/>
                  <a:pt x="87" y="379"/>
                </a:cubicBezTo>
                <a:cubicBezTo>
                  <a:pt x="88" y="380"/>
                  <a:pt x="90" y="381"/>
                  <a:pt x="91" y="381"/>
                </a:cubicBezTo>
                <a:cubicBezTo>
                  <a:pt x="94" y="380"/>
                  <a:pt x="94" y="373"/>
                  <a:pt x="94" y="371"/>
                </a:cubicBezTo>
                <a:cubicBezTo>
                  <a:pt x="95" y="369"/>
                  <a:pt x="92" y="365"/>
                  <a:pt x="93" y="363"/>
                </a:cubicBezTo>
                <a:cubicBezTo>
                  <a:pt x="93" y="362"/>
                  <a:pt x="95" y="361"/>
                  <a:pt x="96" y="361"/>
                </a:cubicBezTo>
                <a:cubicBezTo>
                  <a:pt x="98" y="361"/>
                  <a:pt x="101" y="362"/>
                  <a:pt x="103" y="363"/>
                </a:cubicBezTo>
                <a:cubicBezTo>
                  <a:pt x="107" y="364"/>
                  <a:pt x="115" y="365"/>
                  <a:pt x="119" y="365"/>
                </a:cubicBezTo>
                <a:cubicBezTo>
                  <a:pt x="122" y="365"/>
                  <a:pt x="129" y="362"/>
                  <a:pt x="132" y="362"/>
                </a:cubicBezTo>
                <a:cubicBezTo>
                  <a:pt x="135" y="361"/>
                  <a:pt x="140" y="361"/>
                  <a:pt x="143" y="362"/>
                </a:cubicBezTo>
                <a:cubicBezTo>
                  <a:pt x="145" y="362"/>
                  <a:pt x="149" y="365"/>
                  <a:pt x="151" y="365"/>
                </a:cubicBezTo>
                <a:cubicBezTo>
                  <a:pt x="152" y="365"/>
                  <a:pt x="153" y="365"/>
                  <a:pt x="154" y="365"/>
                </a:cubicBezTo>
                <a:cubicBezTo>
                  <a:pt x="156" y="364"/>
                  <a:pt x="158" y="361"/>
                  <a:pt x="160" y="360"/>
                </a:cubicBezTo>
                <a:cubicBezTo>
                  <a:pt x="161" y="359"/>
                  <a:pt x="166" y="358"/>
                  <a:pt x="167" y="357"/>
                </a:cubicBezTo>
                <a:cubicBezTo>
                  <a:pt x="168" y="353"/>
                  <a:pt x="164" y="346"/>
                  <a:pt x="162" y="342"/>
                </a:cubicBezTo>
                <a:cubicBezTo>
                  <a:pt x="161" y="341"/>
                  <a:pt x="159" y="338"/>
                  <a:pt x="158" y="336"/>
                </a:cubicBezTo>
                <a:cubicBezTo>
                  <a:pt x="158" y="335"/>
                  <a:pt x="158" y="332"/>
                  <a:pt x="158" y="330"/>
                </a:cubicBezTo>
                <a:cubicBezTo>
                  <a:pt x="158" y="328"/>
                  <a:pt x="157" y="324"/>
                  <a:pt x="157" y="322"/>
                </a:cubicBezTo>
                <a:cubicBezTo>
                  <a:pt x="156" y="320"/>
                  <a:pt x="156" y="316"/>
                  <a:pt x="157" y="314"/>
                </a:cubicBezTo>
                <a:cubicBezTo>
                  <a:pt x="160" y="311"/>
                  <a:pt x="170" y="312"/>
                  <a:pt x="173" y="314"/>
                </a:cubicBezTo>
                <a:cubicBezTo>
                  <a:pt x="174" y="315"/>
                  <a:pt x="174" y="318"/>
                  <a:pt x="175" y="318"/>
                </a:cubicBezTo>
                <a:cubicBezTo>
                  <a:pt x="177" y="320"/>
                  <a:pt x="184" y="323"/>
                  <a:pt x="186" y="322"/>
                </a:cubicBezTo>
                <a:cubicBezTo>
                  <a:pt x="188" y="321"/>
                  <a:pt x="190" y="316"/>
                  <a:pt x="192" y="315"/>
                </a:cubicBezTo>
                <a:cubicBezTo>
                  <a:pt x="193" y="314"/>
                  <a:pt x="197" y="314"/>
                  <a:pt x="199" y="314"/>
                </a:cubicBezTo>
                <a:cubicBezTo>
                  <a:pt x="201" y="313"/>
                  <a:pt x="205" y="312"/>
                  <a:pt x="207" y="311"/>
                </a:cubicBezTo>
                <a:cubicBezTo>
                  <a:pt x="210" y="309"/>
                  <a:pt x="213" y="302"/>
                  <a:pt x="216" y="300"/>
                </a:cubicBezTo>
                <a:cubicBezTo>
                  <a:pt x="218" y="299"/>
                  <a:pt x="223" y="300"/>
                  <a:pt x="225" y="300"/>
                </a:cubicBezTo>
                <a:cubicBezTo>
                  <a:pt x="227" y="300"/>
                  <a:pt x="231" y="301"/>
                  <a:pt x="232" y="300"/>
                </a:cubicBezTo>
                <a:cubicBezTo>
                  <a:pt x="234" y="299"/>
                  <a:pt x="234" y="296"/>
                  <a:pt x="235" y="295"/>
                </a:cubicBezTo>
                <a:cubicBezTo>
                  <a:pt x="235" y="293"/>
                  <a:pt x="235" y="290"/>
                  <a:pt x="235" y="288"/>
                </a:cubicBezTo>
                <a:cubicBezTo>
                  <a:pt x="234" y="286"/>
                  <a:pt x="230" y="282"/>
                  <a:pt x="230" y="279"/>
                </a:cubicBezTo>
                <a:cubicBezTo>
                  <a:pt x="230" y="278"/>
                  <a:pt x="233" y="276"/>
                  <a:pt x="233" y="274"/>
                </a:cubicBezTo>
                <a:cubicBezTo>
                  <a:pt x="234" y="272"/>
                  <a:pt x="233" y="268"/>
                  <a:pt x="234" y="267"/>
                </a:cubicBezTo>
                <a:cubicBezTo>
                  <a:pt x="236" y="265"/>
                  <a:pt x="240" y="266"/>
                  <a:pt x="242" y="267"/>
                </a:cubicBezTo>
                <a:cubicBezTo>
                  <a:pt x="245" y="267"/>
                  <a:pt x="250" y="272"/>
                  <a:pt x="253" y="273"/>
                </a:cubicBezTo>
                <a:cubicBezTo>
                  <a:pt x="255" y="273"/>
                  <a:pt x="260" y="271"/>
                  <a:pt x="262" y="270"/>
                </a:cubicBezTo>
                <a:cubicBezTo>
                  <a:pt x="263" y="269"/>
                  <a:pt x="266" y="268"/>
                  <a:pt x="266" y="266"/>
                </a:cubicBezTo>
                <a:cubicBezTo>
                  <a:pt x="268" y="264"/>
                  <a:pt x="265" y="258"/>
                  <a:pt x="266" y="255"/>
                </a:cubicBezTo>
                <a:cubicBezTo>
                  <a:pt x="267" y="254"/>
                  <a:pt x="268" y="253"/>
                  <a:pt x="269" y="253"/>
                </a:cubicBezTo>
                <a:cubicBezTo>
                  <a:pt x="272" y="252"/>
                  <a:pt x="278" y="253"/>
                  <a:pt x="281" y="251"/>
                </a:cubicBezTo>
                <a:cubicBezTo>
                  <a:pt x="282" y="251"/>
                  <a:pt x="284" y="249"/>
                  <a:pt x="284" y="248"/>
                </a:cubicBezTo>
                <a:cubicBezTo>
                  <a:pt x="286" y="246"/>
                  <a:pt x="287" y="242"/>
                  <a:pt x="288" y="241"/>
                </a:cubicBezTo>
                <a:cubicBezTo>
                  <a:pt x="288" y="240"/>
                  <a:pt x="288" y="238"/>
                  <a:pt x="288" y="237"/>
                </a:cubicBezTo>
                <a:cubicBezTo>
                  <a:pt x="290" y="235"/>
                  <a:pt x="297" y="235"/>
                  <a:pt x="299" y="233"/>
                </a:cubicBezTo>
                <a:cubicBezTo>
                  <a:pt x="301" y="232"/>
                  <a:pt x="303" y="226"/>
                  <a:pt x="302" y="224"/>
                </a:cubicBezTo>
                <a:cubicBezTo>
                  <a:pt x="302" y="222"/>
                  <a:pt x="297" y="219"/>
                  <a:pt x="294" y="218"/>
                </a:cubicBezTo>
                <a:cubicBezTo>
                  <a:pt x="293" y="217"/>
                  <a:pt x="290" y="215"/>
                  <a:pt x="288" y="214"/>
                </a:cubicBezTo>
                <a:cubicBezTo>
                  <a:pt x="286" y="214"/>
                  <a:pt x="282" y="215"/>
                  <a:pt x="280" y="214"/>
                </a:cubicBezTo>
                <a:cubicBezTo>
                  <a:pt x="277" y="213"/>
                  <a:pt x="273" y="206"/>
                  <a:pt x="274" y="203"/>
                </a:cubicBezTo>
                <a:cubicBezTo>
                  <a:pt x="274" y="202"/>
                  <a:pt x="278" y="200"/>
                  <a:pt x="279" y="199"/>
                </a:cubicBezTo>
                <a:cubicBezTo>
                  <a:pt x="280" y="198"/>
                  <a:pt x="279" y="194"/>
                  <a:pt x="279" y="193"/>
                </a:cubicBezTo>
                <a:cubicBezTo>
                  <a:pt x="280" y="192"/>
                  <a:pt x="283" y="192"/>
                  <a:pt x="284" y="191"/>
                </a:cubicBezTo>
                <a:cubicBezTo>
                  <a:pt x="284" y="190"/>
                  <a:pt x="284" y="187"/>
                  <a:pt x="284" y="186"/>
                </a:cubicBezTo>
                <a:cubicBezTo>
                  <a:pt x="283" y="185"/>
                  <a:pt x="279" y="184"/>
                  <a:pt x="278" y="184"/>
                </a:cubicBezTo>
                <a:cubicBezTo>
                  <a:pt x="276" y="184"/>
                  <a:pt x="273" y="187"/>
                  <a:pt x="272" y="187"/>
                </a:cubicBezTo>
                <a:cubicBezTo>
                  <a:pt x="270" y="187"/>
                  <a:pt x="265" y="186"/>
                  <a:pt x="264" y="185"/>
                </a:cubicBezTo>
                <a:cubicBezTo>
                  <a:pt x="264" y="183"/>
                  <a:pt x="266" y="180"/>
                  <a:pt x="266" y="179"/>
                </a:cubicBezTo>
                <a:cubicBezTo>
                  <a:pt x="265" y="176"/>
                  <a:pt x="261" y="173"/>
                  <a:pt x="259" y="172"/>
                </a:cubicBezTo>
                <a:cubicBezTo>
                  <a:pt x="257" y="171"/>
                  <a:pt x="252" y="173"/>
                  <a:pt x="250" y="172"/>
                </a:cubicBezTo>
                <a:cubicBezTo>
                  <a:pt x="248" y="171"/>
                  <a:pt x="245" y="167"/>
                  <a:pt x="244" y="165"/>
                </a:cubicBezTo>
                <a:cubicBezTo>
                  <a:pt x="243" y="163"/>
                  <a:pt x="242" y="159"/>
                  <a:pt x="242" y="157"/>
                </a:cubicBezTo>
                <a:cubicBezTo>
                  <a:pt x="243" y="154"/>
                  <a:pt x="247" y="150"/>
                  <a:pt x="247" y="147"/>
                </a:cubicBezTo>
                <a:cubicBezTo>
                  <a:pt x="247" y="145"/>
                  <a:pt x="245" y="141"/>
                  <a:pt x="246" y="139"/>
                </a:cubicBezTo>
                <a:cubicBezTo>
                  <a:pt x="246" y="137"/>
                  <a:pt x="249" y="135"/>
                  <a:pt x="250" y="133"/>
                </a:cubicBezTo>
                <a:cubicBezTo>
                  <a:pt x="250" y="131"/>
                  <a:pt x="251" y="126"/>
                  <a:pt x="250" y="124"/>
                </a:cubicBezTo>
                <a:cubicBezTo>
                  <a:pt x="248" y="122"/>
                  <a:pt x="242" y="121"/>
                  <a:pt x="240" y="119"/>
                </a:cubicBezTo>
                <a:cubicBezTo>
                  <a:pt x="239" y="117"/>
                  <a:pt x="236" y="112"/>
                  <a:pt x="236" y="109"/>
                </a:cubicBezTo>
                <a:cubicBezTo>
                  <a:pt x="236" y="108"/>
                  <a:pt x="238" y="105"/>
                  <a:pt x="238" y="103"/>
                </a:cubicBezTo>
                <a:cubicBezTo>
                  <a:pt x="238" y="100"/>
                  <a:pt x="237" y="96"/>
                  <a:pt x="235" y="94"/>
                </a:cubicBezTo>
                <a:cubicBezTo>
                  <a:pt x="234" y="92"/>
                  <a:pt x="230" y="90"/>
                  <a:pt x="229" y="88"/>
                </a:cubicBezTo>
                <a:cubicBezTo>
                  <a:pt x="228" y="86"/>
                  <a:pt x="227" y="81"/>
                  <a:pt x="225" y="79"/>
                </a:cubicBezTo>
                <a:cubicBezTo>
                  <a:pt x="224" y="78"/>
                  <a:pt x="222" y="77"/>
                  <a:pt x="220" y="76"/>
                </a:cubicBezTo>
                <a:cubicBezTo>
                  <a:pt x="220" y="73"/>
                  <a:pt x="221" y="69"/>
                  <a:pt x="222" y="67"/>
                </a:cubicBezTo>
                <a:cubicBezTo>
                  <a:pt x="222" y="66"/>
                  <a:pt x="224" y="65"/>
                  <a:pt x="225" y="64"/>
                </a:cubicBezTo>
                <a:cubicBezTo>
                  <a:pt x="225" y="62"/>
                  <a:pt x="224" y="59"/>
                  <a:pt x="225" y="57"/>
                </a:cubicBezTo>
                <a:cubicBezTo>
                  <a:pt x="225" y="55"/>
                  <a:pt x="226" y="52"/>
                  <a:pt x="227" y="50"/>
                </a:cubicBezTo>
                <a:cubicBezTo>
                  <a:pt x="227" y="49"/>
                  <a:pt x="228" y="45"/>
                  <a:pt x="229" y="44"/>
                </a:cubicBezTo>
                <a:cubicBezTo>
                  <a:pt x="229" y="43"/>
                  <a:pt x="232" y="41"/>
                  <a:pt x="232" y="39"/>
                </a:cubicBezTo>
                <a:cubicBezTo>
                  <a:pt x="232" y="38"/>
                  <a:pt x="231" y="35"/>
                  <a:pt x="232" y="34"/>
                </a:cubicBezTo>
                <a:cubicBezTo>
                  <a:pt x="233" y="33"/>
                  <a:pt x="235" y="32"/>
                  <a:pt x="236" y="32"/>
                </a:cubicBezTo>
                <a:cubicBezTo>
                  <a:pt x="236" y="31"/>
                  <a:pt x="238" y="31"/>
                  <a:pt x="239" y="30"/>
                </a:cubicBezTo>
                <a:cubicBezTo>
                  <a:pt x="240" y="29"/>
                  <a:pt x="240" y="25"/>
                  <a:pt x="240" y="24"/>
                </a:cubicBezTo>
                <a:cubicBezTo>
                  <a:pt x="240" y="22"/>
                  <a:pt x="238" y="20"/>
                  <a:pt x="239" y="19"/>
                </a:cubicBezTo>
                <a:cubicBezTo>
                  <a:pt x="239" y="18"/>
                  <a:pt x="241" y="17"/>
                  <a:pt x="242" y="17"/>
                </a:cubicBezTo>
                <a:cubicBezTo>
                  <a:pt x="243" y="17"/>
                  <a:pt x="245" y="17"/>
                  <a:pt x="245" y="17"/>
                </a:cubicBezTo>
                <a:cubicBezTo>
                  <a:pt x="246" y="18"/>
                  <a:pt x="246" y="21"/>
                  <a:pt x="247" y="21"/>
                </a:cubicBezTo>
                <a:cubicBezTo>
                  <a:pt x="250" y="23"/>
                  <a:pt x="256" y="22"/>
                  <a:pt x="258" y="21"/>
                </a:cubicBezTo>
                <a:cubicBezTo>
                  <a:pt x="259" y="20"/>
                  <a:pt x="260" y="18"/>
                  <a:pt x="261" y="17"/>
                </a:cubicBezTo>
                <a:cubicBezTo>
                  <a:pt x="261" y="16"/>
                  <a:pt x="260" y="14"/>
                  <a:pt x="261" y="13"/>
                </a:cubicBezTo>
                <a:cubicBezTo>
                  <a:pt x="261" y="12"/>
                  <a:pt x="264" y="10"/>
                  <a:pt x="265" y="9"/>
                </a:cubicBezTo>
                <a:cubicBezTo>
                  <a:pt x="267" y="9"/>
                  <a:pt x="271" y="10"/>
                  <a:pt x="272" y="9"/>
                </a:cubicBezTo>
                <a:cubicBezTo>
                  <a:pt x="273" y="8"/>
                  <a:pt x="272" y="3"/>
                  <a:pt x="273" y="2"/>
                </a:cubicBezTo>
                <a:cubicBezTo>
                  <a:pt x="275" y="0"/>
                  <a:pt x="283" y="1"/>
                  <a:pt x="286" y="2"/>
                </a:cubicBezTo>
                <a:cubicBezTo>
                  <a:pt x="287" y="2"/>
                  <a:pt x="290" y="3"/>
                  <a:pt x="291" y="4"/>
                </a:cubicBezTo>
                <a:cubicBezTo>
                  <a:pt x="292" y="6"/>
                  <a:pt x="291" y="10"/>
                  <a:pt x="291" y="11"/>
                </a:cubicBezTo>
                <a:cubicBezTo>
                  <a:pt x="291" y="13"/>
                  <a:pt x="290" y="16"/>
                  <a:pt x="291" y="17"/>
                </a:cubicBezTo>
                <a:cubicBezTo>
                  <a:pt x="292" y="20"/>
                  <a:pt x="296" y="23"/>
                  <a:pt x="297" y="25"/>
                </a:cubicBezTo>
                <a:cubicBezTo>
                  <a:pt x="298" y="28"/>
                  <a:pt x="297" y="33"/>
                  <a:pt x="299" y="35"/>
                </a:cubicBezTo>
                <a:cubicBezTo>
                  <a:pt x="301" y="36"/>
                  <a:pt x="307" y="35"/>
                  <a:pt x="310" y="35"/>
                </a:cubicBezTo>
                <a:cubicBezTo>
                  <a:pt x="313" y="34"/>
                  <a:pt x="319" y="33"/>
                  <a:pt x="320" y="31"/>
                </a:cubicBezTo>
                <a:cubicBezTo>
                  <a:pt x="321" y="30"/>
                  <a:pt x="321" y="27"/>
                  <a:pt x="320" y="26"/>
                </a:cubicBezTo>
                <a:cubicBezTo>
                  <a:pt x="320" y="24"/>
                  <a:pt x="317" y="22"/>
                  <a:pt x="318" y="20"/>
                </a:cubicBezTo>
                <a:cubicBezTo>
                  <a:pt x="318" y="18"/>
                  <a:pt x="323" y="17"/>
                  <a:pt x="324" y="17"/>
                </a:cubicBezTo>
                <a:cubicBezTo>
                  <a:pt x="327" y="17"/>
                  <a:pt x="333" y="18"/>
                  <a:pt x="335" y="20"/>
                </a:cubicBezTo>
                <a:cubicBezTo>
                  <a:pt x="336" y="23"/>
                  <a:pt x="331" y="28"/>
                  <a:pt x="332" y="30"/>
                </a:cubicBezTo>
                <a:cubicBezTo>
                  <a:pt x="333" y="31"/>
                  <a:pt x="336" y="32"/>
                  <a:pt x="338" y="33"/>
                </a:cubicBezTo>
                <a:cubicBezTo>
                  <a:pt x="339" y="33"/>
                  <a:pt x="342" y="32"/>
                  <a:pt x="343" y="32"/>
                </a:cubicBezTo>
                <a:cubicBezTo>
                  <a:pt x="345" y="32"/>
                  <a:pt x="349" y="31"/>
                  <a:pt x="350" y="33"/>
                </a:cubicBezTo>
                <a:cubicBezTo>
                  <a:pt x="352" y="34"/>
                  <a:pt x="352" y="41"/>
                  <a:pt x="354" y="43"/>
                </a:cubicBezTo>
                <a:cubicBezTo>
                  <a:pt x="355" y="45"/>
                  <a:pt x="359" y="48"/>
                  <a:pt x="362" y="49"/>
                </a:cubicBezTo>
                <a:cubicBezTo>
                  <a:pt x="363" y="50"/>
                  <a:pt x="367" y="50"/>
                  <a:pt x="370" y="50"/>
                </a:cubicBezTo>
                <a:cubicBezTo>
                  <a:pt x="370" y="53"/>
                  <a:pt x="370" y="57"/>
                  <a:pt x="371" y="60"/>
                </a:cubicBezTo>
                <a:cubicBezTo>
                  <a:pt x="371" y="62"/>
                  <a:pt x="373" y="67"/>
                  <a:pt x="373" y="70"/>
                </a:cubicBezTo>
                <a:cubicBezTo>
                  <a:pt x="373" y="72"/>
                  <a:pt x="373" y="77"/>
                  <a:pt x="373" y="79"/>
                </a:cubicBezTo>
                <a:cubicBezTo>
                  <a:pt x="373" y="82"/>
                  <a:pt x="373" y="90"/>
                  <a:pt x="375" y="92"/>
                </a:cubicBezTo>
                <a:cubicBezTo>
                  <a:pt x="377" y="94"/>
                  <a:pt x="383" y="92"/>
                  <a:pt x="384" y="94"/>
                </a:cubicBezTo>
                <a:cubicBezTo>
                  <a:pt x="386" y="95"/>
                  <a:pt x="386" y="101"/>
                  <a:pt x="387" y="103"/>
                </a:cubicBezTo>
                <a:cubicBezTo>
                  <a:pt x="387" y="105"/>
                  <a:pt x="390" y="108"/>
                  <a:pt x="390" y="109"/>
                </a:cubicBezTo>
                <a:cubicBezTo>
                  <a:pt x="391" y="111"/>
                  <a:pt x="390" y="114"/>
                  <a:pt x="390" y="116"/>
                </a:cubicBezTo>
                <a:cubicBezTo>
                  <a:pt x="391" y="118"/>
                  <a:pt x="393" y="121"/>
                  <a:pt x="394" y="123"/>
                </a:cubicBezTo>
                <a:cubicBezTo>
                  <a:pt x="395" y="124"/>
                  <a:pt x="399" y="126"/>
                  <a:pt x="400" y="127"/>
                </a:cubicBezTo>
                <a:cubicBezTo>
                  <a:pt x="400" y="128"/>
                  <a:pt x="402" y="131"/>
                  <a:pt x="402" y="132"/>
                </a:cubicBezTo>
                <a:cubicBezTo>
                  <a:pt x="402" y="134"/>
                  <a:pt x="400" y="138"/>
                  <a:pt x="400" y="140"/>
                </a:cubicBezTo>
                <a:cubicBezTo>
                  <a:pt x="399" y="143"/>
                  <a:pt x="400" y="149"/>
                  <a:pt x="400" y="149"/>
                </a:cubicBezTo>
                <a:cubicBezTo>
                  <a:pt x="399" y="150"/>
                  <a:pt x="406" y="151"/>
                  <a:pt x="408" y="151"/>
                </a:cubicBezTo>
                <a:cubicBezTo>
                  <a:pt x="409" y="151"/>
                  <a:pt x="412" y="150"/>
                  <a:pt x="413" y="150"/>
                </a:cubicBezTo>
                <a:cubicBezTo>
                  <a:pt x="416" y="150"/>
                  <a:pt x="421" y="152"/>
                  <a:pt x="423" y="153"/>
                </a:cubicBezTo>
                <a:cubicBezTo>
                  <a:pt x="424" y="155"/>
                  <a:pt x="426" y="159"/>
                  <a:pt x="428" y="159"/>
                </a:cubicBezTo>
                <a:cubicBezTo>
                  <a:pt x="431" y="160"/>
                  <a:pt x="438" y="159"/>
                  <a:pt x="440" y="157"/>
                </a:cubicBezTo>
                <a:cubicBezTo>
                  <a:pt x="441" y="156"/>
                  <a:pt x="439" y="154"/>
                  <a:pt x="440" y="153"/>
                </a:cubicBezTo>
                <a:cubicBezTo>
                  <a:pt x="441" y="151"/>
                  <a:pt x="445" y="151"/>
                  <a:pt x="447" y="150"/>
                </a:cubicBezTo>
                <a:cubicBezTo>
                  <a:pt x="449" y="149"/>
                  <a:pt x="451" y="147"/>
                  <a:pt x="453" y="146"/>
                </a:cubicBezTo>
                <a:cubicBezTo>
                  <a:pt x="454" y="145"/>
                  <a:pt x="459" y="143"/>
                  <a:pt x="460" y="145"/>
                </a:cubicBezTo>
                <a:cubicBezTo>
                  <a:pt x="461" y="146"/>
                  <a:pt x="457" y="149"/>
                  <a:pt x="457" y="150"/>
                </a:cubicBezTo>
                <a:cubicBezTo>
                  <a:pt x="457" y="152"/>
                  <a:pt x="457" y="156"/>
                  <a:pt x="459" y="158"/>
                </a:cubicBezTo>
                <a:cubicBezTo>
                  <a:pt x="460" y="159"/>
                  <a:pt x="465" y="159"/>
                  <a:pt x="467" y="158"/>
                </a:cubicBezTo>
                <a:cubicBezTo>
                  <a:pt x="469" y="158"/>
                  <a:pt x="472" y="154"/>
                  <a:pt x="472" y="152"/>
                </a:cubicBezTo>
                <a:cubicBezTo>
                  <a:pt x="473" y="150"/>
                  <a:pt x="469" y="146"/>
                  <a:pt x="470" y="144"/>
                </a:cubicBezTo>
                <a:cubicBezTo>
                  <a:pt x="472" y="143"/>
                  <a:pt x="477" y="144"/>
                  <a:pt x="480" y="144"/>
                </a:cubicBezTo>
                <a:cubicBezTo>
                  <a:pt x="481" y="145"/>
                  <a:pt x="483" y="145"/>
                  <a:pt x="483" y="145"/>
                </a:cubicBezTo>
                <a:cubicBezTo>
                  <a:pt x="485" y="146"/>
                  <a:pt x="488" y="148"/>
                  <a:pt x="489" y="149"/>
                </a:cubicBezTo>
                <a:cubicBezTo>
                  <a:pt x="491" y="150"/>
                  <a:pt x="494" y="154"/>
                  <a:pt x="495" y="154"/>
                </a:cubicBezTo>
                <a:cubicBezTo>
                  <a:pt x="495" y="155"/>
                  <a:pt x="499" y="155"/>
                  <a:pt x="501" y="155"/>
                </a:cubicBezTo>
                <a:cubicBezTo>
                  <a:pt x="501" y="156"/>
                  <a:pt x="501" y="156"/>
                  <a:pt x="501" y="157"/>
                </a:cubicBezTo>
                <a:cubicBezTo>
                  <a:pt x="502" y="159"/>
                  <a:pt x="505" y="162"/>
                  <a:pt x="506" y="164"/>
                </a:cubicBezTo>
                <a:cubicBezTo>
                  <a:pt x="507" y="167"/>
                  <a:pt x="510" y="172"/>
                  <a:pt x="511" y="174"/>
                </a:cubicBezTo>
                <a:cubicBezTo>
                  <a:pt x="513" y="176"/>
                  <a:pt x="517" y="178"/>
                  <a:pt x="518" y="180"/>
                </a:cubicBezTo>
                <a:cubicBezTo>
                  <a:pt x="519" y="183"/>
                  <a:pt x="518" y="189"/>
                  <a:pt x="518" y="192"/>
                </a:cubicBezTo>
                <a:cubicBezTo>
                  <a:pt x="518" y="193"/>
                  <a:pt x="515" y="196"/>
                  <a:pt x="516" y="198"/>
                </a:cubicBezTo>
                <a:cubicBezTo>
                  <a:pt x="516" y="199"/>
                  <a:pt x="518" y="201"/>
                  <a:pt x="519" y="202"/>
                </a:cubicBezTo>
                <a:cubicBezTo>
                  <a:pt x="519" y="202"/>
                  <a:pt x="520" y="202"/>
                  <a:pt x="521" y="202"/>
                </a:cubicBezTo>
                <a:cubicBezTo>
                  <a:pt x="522" y="202"/>
                  <a:pt x="525" y="203"/>
                  <a:pt x="526" y="204"/>
                </a:cubicBezTo>
                <a:cubicBezTo>
                  <a:pt x="527" y="205"/>
                  <a:pt x="528" y="209"/>
                  <a:pt x="529" y="210"/>
                </a:cubicBezTo>
                <a:cubicBezTo>
                  <a:pt x="531" y="212"/>
                  <a:pt x="537" y="215"/>
                  <a:pt x="539" y="21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5" name="Freeform 33"/>
          <p:cNvSpPr>
            <a:spLocks/>
          </p:cNvSpPr>
          <p:nvPr/>
        </p:nvSpPr>
        <p:spPr bwMode="auto">
          <a:xfrm>
            <a:off x="10907364" y="5437162"/>
            <a:ext cx="418095" cy="901857"/>
          </a:xfrm>
          <a:custGeom>
            <a:avLst/>
            <a:gdLst/>
            <a:ahLst/>
            <a:cxnLst>
              <a:cxn ang="0">
                <a:pos x="173" y="220"/>
              </a:cxn>
              <a:cxn ang="0">
                <a:pos x="156" y="250"/>
              </a:cxn>
              <a:cxn ang="0">
                <a:pos x="158" y="304"/>
              </a:cxn>
              <a:cxn ang="0">
                <a:pos x="150" y="325"/>
              </a:cxn>
              <a:cxn ang="0">
                <a:pos x="140" y="337"/>
              </a:cxn>
              <a:cxn ang="0">
                <a:pos x="153" y="338"/>
              </a:cxn>
              <a:cxn ang="0">
                <a:pos x="139" y="350"/>
              </a:cxn>
              <a:cxn ang="0">
                <a:pos x="133" y="370"/>
              </a:cxn>
              <a:cxn ang="0">
                <a:pos x="134" y="388"/>
              </a:cxn>
              <a:cxn ang="0">
                <a:pos x="113" y="383"/>
              </a:cxn>
              <a:cxn ang="0">
                <a:pos x="103" y="369"/>
              </a:cxn>
              <a:cxn ang="0">
                <a:pos x="74" y="362"/>
              </a:cxn>
              <a:cxn ang="0">
                <a:pos x="52" y="343"/>
              </a:cxn>
              <a:cxn ang="0">
                <a:pos x="64" y="332"/>
              </a:cxn>
              <a:cxn ang="0">
                <a:pos x="77" y="322"/>
              </a:cxn>
              <a:cxn ang="0">
                <a:pos x="65" y="316"/>
              </a:cxn>
              <a:cxn ang="0">
                <a:pos x="46" y="311"/>
              </a:cxn>
              <a:cxn ang="0">
                <a:pos x="41" y="311"/>
              </a:cxn>
              <a:cxn ang="0">
                <a:pos x="37" y="303"/>
              </a:cxn>
              <a:cxn ang="0">
                <a:pos x="50" y="289"/>
              </a:cxn>
              <a:cxn ang="0">
                <a:pos x="49" y="273"/>
              </a:cxn>
              <a:cxn ang="0">
                <a:pos x="33" y="272"/>
              </a:cxn>
              <a:cxn ang="0">
                <a:pos x="18" y="266"/>
              </a:cxn>
              <a:cxn ang="0">
                <a:pos x="17" y="255"/>
              </a:cxn>
              <a:cxn ang="0">
                <a:pos x="27" y="239"/>
              </a:cxn>
              <a:cxn ang="0">
                <a:pos x="31" y="225"/>
              </a:cxn>
              <a:cxn ang="0">
                <a:pos x="14" y="218"/>
              </a:cxn>
              <a:cxn ang="0">
                <a:pos x="3" y="200"/>
              </a:cxn>
              <a:cxn ang="0">
                <a:pos x="12" y="186"/>
              </a:cxn>
              <a:cxn ang="0">
                <a:pos x="22" y="178"/>
              </a:cxn>
              <a:cxn ang="0">
                <a:pos x="12" y="167"/>
              </a:cxn>
              <a:cxn ang="0">
                <a:pos x="6" y="167"/>
              </a:cxn>
              <a:cxn ang="0">
                <a:pos x="1" y="159"/>
              </a:cxn>
              <a:cxn ang="0">
                <a:pos x="11" y="147"/>
              </a:cxn>
              <a:cxn ang="0">
                <a:pos x="16" y="132"/>
              </a:cxn>
              <a:cxn ang="0">
                <a:pos x="25" y="119"/>
              </a:cxn>
              <a:cxn ang="0">
                <a:pos x="30" y="112"/>
              </a:cxn>
              <a:cxn ang="0">
                <a:pos x="41" y="100"/>
              </a:cxn>
              <a:cxn ang="0">
                <a:pos x="59" y="93"/>
              </a:cxn>
              <a:cxn ang="0">
                <a:pos x="78" y="89"/>
              </a:cxn>
              <a:cxn ang="0">
                <a:pos x="92" y="68"/>
              </a:cxn>
              <a:cxn ang="0">
                <a:pos x="110" y="67"/>
              </a:cxn>
              <a:cxn ang="0">
                <a:pos x="125" y="76"/>
              </a:cxn>
              <a:cxn ang="0">
                <a:pos x="129" y="61"/>
              </a:cxn>
              <a:cxn ang="0">
                <a:pos x="124" y="39"/>
              </a:cxn>
              <a:cxn ang="0">
                <a:pos x="129" y="21"/>
              </a:cxn>
              <a:cxn ang="0">
                <a:pos x="126" y="4"/>
              </a:cxn>
              <a:cxn ang="0">
                <a:pos x="142" y="2"/>
              </a:cxn>
              <a:cxn ang="0">
                <a:pos x="150" y="26"/>
              </a:cxn>
              <a:cxn ang="0">
                <a:pos x="155" y="49"/>
              </a:cxn>
              <a:cxn ang="0">
                <a:pos x="155" y="70"/>
              </a:cxn>
              <a:cxn ang="0">
                <a:pos x="159" y="97"/>
              </a:cxn>
              <a:cxn ang="0">
                <a:pos x="166" y="117"/>
              </a:cxn>
              <a:cxn ang="0">
                <a:pos x="169" y="147"/>
              </a:cxn>
              <a:cxn ang="0">
                <a:pos x="176" y="173"/>
              </a:cxn>
            </a:cxnLst>
            <a:rect l="0" t="0" r="r" b="b"/>
            <a:pathLst>
              <a:path w="181" h="390">
                <a:moveTo>
                  <a:pt x="181" y="201"/>
                </a:moveTo>
                <a:cubicBezTo>
                  <a:pt x="181" y="203"/>
                  <a:pt x="181" y="208"/>
                  <a:pt x="180" y="210"/>
                </a:cubicBezTo>
                <a:cubicBezTo>
                  <a:pt x="179" y="213"/>
                  <a:pt x="175" y="217"/>
                  <a:pt x="173" y="220"/>
                </a:cubicBezTo>
                <a:cubicBezTo>
                  <a:pt x="172" y="221"/>
                  <a:pt x="171" y="225"/>
                  <a:pt x="170" y="226"/>
                </a:cubicBezTo>
                <a:cubicBezTo>
                  <a:pt x="168" y="230"/>
                  <a:pt x="163" y="236"/>
                  <a:pt x="161" y="239"/>
                </a:cubicBezTo>
                <a:cubicBezTo>
                  <a:pt x="160" y="242"/>
                  <a:pt x="156" y="247"/>
                  <a:pt x="156" y="250"/>
                </a:cubicBezTo>
                <a:cubicBezTo>
                  <a:pt x="155" y="255"/>
                  <a:pt x="155" y="264"/>
                  <a:pt x="156" y="269"/>
                </a:cubicBezTo>
                <a:cubicBezTo>
                  <a:pt x="156" y="274"/>
                  <a:pt x="158" y="284"/>
                  <a:pt x="158" y="289"/>
                </a:cubicBezTo>
                <a:cubicBezTo>
                  <a:pt x="158" y="293"/>
                  <a:pt x="159" y="300"/>
                  <a:pt x="158" y="304"/>
                </a:cubicBezTo>
                <a:cubicBezTo>
                  <a:pt x="157" y="306"/>
                  <a:pt x="154" y="310"/>
                  <a:pt x="154" y="313"/>
                </a:cubicBezTo>
                <a:cubicBezTo>
                  <a:pt x="154" y="315"/>
                  <a:pt x="157" y="320"/>
                  <a:pt x="156" y="322"/>
                </a:cubicBezTo>
                <a:cubicBezTo>
                  <a:pt x="155" y="324"/>
                  <a:pt x="151" y="324"/>
                  <a:pt x="150" y="325"/>
                </a:cubicBezTo>
                <a:cubicBezTo>
                  <a:pt x="148" y="325"/>
                  <a:pt x="145" y="324"/>
                  <a:pt x="144" y="325"/>
                </a:cubicBezTo>
                <a:cubicBezTo>
                  <a:pt x="142" y="325"/>
                  <a:pt x="141" y="328"/>
                  <a:pt x="140" y="330"/>
                </a:cubicBezTo>
                <a:cubicBezTo>
                  <a:pt x="140" y="332"/>
                  <a:pt x="139" y="336"/>
                  <a:pt x="140" y="337"/>
                </a:cubicBezTo>
                <a:cubicBezTo>
                  <a:pt x="141" y="338"/>
                  <a:pt x="144" y="336"/>
                  <a:pt x="146" y="336"/>
                </a:cubicBezTo>
                <a:cubicBezTo>
                  <a:pt x="147" y="335"/>
                  <a:pt x="149" y="333"/>
                  <a:pt x="150" y="333"/>
                </a:cubicBezTo>
                <a:cubicBezTo>
                  <a:pt x="151" y="333"/>
                  <a:pt x="153" y="337"/>
                  <a:pt x="153" y="338"/>
                </a:cubicBezTo>
                <a:cubicBezTo>
                  <a:pt x="154" y="340"/>
                  <a:pt x="154" y="342"/>
                  <a:pt x="153" y="343"/>
                </a:cubicBezTo>
                <a:cubicBezTo>
                  <a:pt x="152" y="345"/>
                  <a:pt x="148" y="346"/>
                  <a:pt x="146" y="347"/>
                </a:cubicBezTo>
                <a:cubicBezTo>
                  <a:pt x="145" y="348"/>
                  <a:pt x="140" y="348"/>
                  <a:pt x="139" y="350"/>
                </a:cubicBezTo>
                <a:cubicBezTo>
                  <a:pt x="138" y="352"/>
                  <a:pt x="141" y="358"/>
                  <a:pt x="141" y="360"/>
                </a:cubicBezTo>
                <a:cubicBezTo>
                  <a:pt x="141" y="362"/>
                  <a:pt x="139" y="365"/>
                  <a:pt x="138" y="366"/>
                </a:cubicBezTo>
                <a:cubicBezTo>
                  <a:pt x="137" y="367"/>
                  <a:pt x="133" y="369"/>
                  <a:pt x="133" y="370"/>
                </a:cubicBezTo>
                <a:cubicBezTo>
                  <a:pt x="133" y="372"/>
                  <a:pt x="135" y="375"/>
                  <a:pt x="135" y="376"/>
                </a:cubicBezTo>
                <a:cubicBezTo>
                  <a:pt x="136" y="378"/>
                  <a:pt x="137" y="381"/>
                  <a:pt x="137" y="382"/>
                </a:cubicBezTo>
                <a:cubicBezTo>
                  <a:pt x="137" y="384"/>
                  <a:pt x="136" y="387"/>
                  <a:pt x="134" y="388"/>
                </a:cubicBezTo>
                <a:cubicBezTo>
                  <a:pt x="133" y="389"/>
                  <a:pt x="128" y="390"/>
                  <a:pt x="125" y="390"/>
                </a:cubicBezTo>
                <a:cubicBezTo>
                  <a:pt x="124" y="389"/>
                  <a:pt x="121" y="386"/>
                  <a:pt x="119" y="385"/>
                </a:cubicBezTo>
                <a:cubicBezTo>
                  <a:pt x="118" y="384"/>
                  <a:pt x="114" y="384"/>
                  <a:pt x="113" y="383"/>
                </a:cubicBezTo>
                <a:cubicBezTo>
                  <a:pt x="112" y="381"/>
                  <a:pt x="114" y="377"/>
                  <a:pt x="113" y="375"/>
                </a:cubicBezTo>
                <a:cubicBezTo>
                  <a:pt x="112" y="373"/>
                  <a:pt x="109" y="370"/>
                  <a:pt x="107" y="369"/>
                </a:cubicBezTo>
                <a:cubicBezTo>
                  <a:pt x="106" y="369"/>
                  <a:pt x="104" y="369"/>
                  <a:pt x="103" y="369"/>
                </a:cubicBezTo>
                <a:cubicBezTo>
                  <a:pt x="100" y="368"/>
                  <a:pt x="95" y="366"/>
                  <a:pt x="93" y="365"/>
                </a:cubicBezTo>
                <a:cubicBezTo>
                  <a:pt x="90" y="365"/>
                  <a:pt x="85" y="365"/>
                  <a:pt x="83" y="365"/>
                </a:cubicBezTo>
                <a:cubicBezTo>
                  <a:pt x="81" y="364"/>
                  <a:pt x="76" y="363"/>
                  <a:pt x="74" y="362"/>
                </a:cubicBezTo>
                <a:cubicBezTo>
                  <a:pt x="71" y="360"/>
                  <a:pt x="68" y="355"/>
                  <a:pt x="66" y="354"/>
                </a:cubicBezTo>
                <a:cubicBezTo>
                  <a:pt x="63" y="352"/>
                  <a:pt x="58" y="351"/>
                  <a:pt x="56" y="349"/>
                </a:cubicBezTo>
                <a:cubicBezTo>
                  <a:pt x="54" y="348"/>
                  <a:pt x="52" y="345"/>
                  <a:pt x="52" y="343"/>
                </a:cubicBezTo>
                <a:cubicBezTo>
                  <a:pt x="51" y="342"/>
                  <a:pt x="51" y="338"/>
                  <a:pt x="52" y="337"/>
                </a:cubicBezTo>
                <a:cubicBezTo>
                  <a:pt x="52" y="335"/>
                  <a:pt x="54" y="333"/>
                  <a:pt x="55" y="332"/>
                </a:cubicBezTo>
                <a:cubicBezTo>
                  <a:pt x="57" y="331"/>
                  <a:pt x="63" y="333"/>
                  <a:pt x="64" y="332"/>
                </a:cubicBezTo>
                <a:cubicBezTo>
                  <a:pt x="65" y="331"/>
                  <a:pt x="64" y="328"/>
                  <a:pt x="64" y="327"/>
                </a:cubicBezTo>
                <a:cubicBezTo>
                  <a:pt x="65" y="326"/>
                  <a:pt x="68" y="326"/>
                  <a:pt x="69" y="326"/>
                </a:cubicBezTo>
                <a:cubicBezTo>
                  <a:pt x="71" y="325"/>
                  <a:pt x="76" y="324"/>
                  <a:pt x="77" y="322"/>
                </a:cubicBezTo>
                <a:cubicBezTo>
                  <a:pt x="78" y="321"/>
                  <a:pt x="77" y="317"/>
                  <a:pt x="76" y="315"/>
                </a:cubicBezTo>
                <a:cubicBezTo>
                  <a:pt x="75" y="314"/>
                  <a:pt x="72" y="314"/>
                  <a:pt x="71" y="314"/>
                </a:cubicBezTo>
                <a:cubicBezTo>
                  <a:pt x="69" y="314"/>
                  <a:pt x="66" y="316"/>
                  <a:pt x="65" y="316"/>
                </a:cubicBezTo>
                <a:cubicBezTo>
                  <a:pt x="63" y="317"/>
                  <a:pt x="60" y="316"/>
                  <a:pt x="58" y="315"/>
                </a:cubicBezTo>
                <a:cubicBezTo>
                  <a:pt x="56" y="315"/>
                  <a:pt x="54" y="313"/>
                  <a:pt x="52" y="312"/>
                </a:cubicBezTo>
                <a:cubicBezTo>
                  <a:pt x="51" y="312"/>
                  <a:pt x="47" y="313"/>
                  <a:pt x="46" y="311"/>
                </a:cubicBezTo>
                <a:cubicBezTo>
                  <a:pt x="45" y="311"/>
                  <a:pt x="47" y="308"/>
                  <a:pt x="46" y="307"/>
                </a:cubicBezTo>
                <a:cubicBezTo>
                  <a:pt x="45" y="306"/>
                  <a:pt x="42" y="307"/>
                  <a:pt x="41" y="308"/>
                </a:cubicBezTo>
                <a:cubicBezTo>
                  <a:pt x="40" y="309"/>
                  <a:pt x="41" y="311"/>
                  <a:pt x="41" y="311"/>
                </a:cubicBezTo>
                <a:cubicBezTo>
                  <a:pt x="39" y="312"/>
                  <a:pt x="35" y="312"/>
                  <a:pt x="33" y="311"/>
                </a:cubicBezTo>
                <a:cubicBezTo>
                  <a:pt x="32" y="310"/>
                  <a:pt x="32" y="307"/>
                  <a:pt x="32" y="305"/>
                </a:cubicBezTo>
                <a:cubicBezTo>
                  <a:pt x="33" y="304"/>
                  <a:pt x="36" y="304"/>
                  <a:pt x="37" y="303"/>
                </a:cubicBezTo>
                <a:cubicBezTo>
                  <a:pt x="38" y="301"/>
                  <a:pt x="36" y="297"/>
                  <a:pt x="37" y="295"/>
                </a:cubicBezTo>
                <a:cubicBezTo>
                  <a:pt x="38" y="293"/>
                  <a:pt x="41" y="291"/>
                  <a:pt x="43" y="290"/>
                </a:cubicBezTo>
                <a:cubicBezTo>
                  <a:pt x="45" y="290"/>
                  <a:pt x="49" y="291"/>
                  <a:pt x="50" y="289"/>
                </a:cubicBezTo>
                <a:cubicBezTo>
                  <a:pt x="51" y="288"/>
                  <a:pt x="46" y="286"/>
                  <a:pt x="46" y="284"/>
                </a:cubicBezTo>
                <a:cubicBezTo>
                  <a:pt x="46" y="283"/>
                  <a:pt x="48" y="280"/>
                  <a:pt x="49" y="279"/>
                </a:cubicBezTo>
                <a:cubicBezTo>
                  <a:pt x="49" y="278"/>
                  <a:pt x="49" y="275"/>
                  <a:pt x="49" y="273"/>
                </a:cubicBezTo>
                <a:cubicBezTo>
                  <a:pt x="48" y="273"/>
                  <a:pt x="47" y="271"/>
                  <a:pt x="46" y="271"/>
                </a:cubicBezTo>
                <a:cubicBezTo>
                  <a:pt x="45" y="271"/>
                  <a:pt x="43" y="272"/>
                  <a:pt x="43" y="272"/>
                </a:cubicBezTo>
                <a:cubicBezTo>
                  <a:pt x="40" y="273"/>
                  <a:pt x="35" y="273"/>
                  <a:pt x="33" y="272"/>
                </a:cubicBezTo>
                <a:cubicBezTo>
                  <a:pt x="32" y="272"/>
                  <a:pt x="31" y="270"/>
                  <a:pt x="31" y="270"/>
                </a:cubicBezTo>
                <a:cubicBezTo>
                  <a:pt x="29" y="269"/>
                  <a:pt x="24" y="271"/>
                  <a:pt x="22" y="270"/>
                </a:cubicBezTo>
                <a:cubicBezTo>
                  <a:pt x="21" y="269"/>
                  <a:pt x="19" y="267"/>
                  <a:pt x="18" y="266"/>
                </a:cubicBezTo>
                <a:cubicBezTo>
                  <a:pt x="16" y="264"/>
                  <a:pt x="13" y="261"/>
                  <a:pt x="13" y="259"/>
                </a:cubicBezTo>
                <a:cubicBezTo>
                  <a:pt x="12" y="258"/>
                  <a:pt x="12" y="255"/>
                  <a:pt x="13" y="255"/>
                </a:cubicBezTo>
                <a:cubicBezTo>
                  <a:pt x="14" y="254"/>
                  <a:pt x="16" y="255"/>
                  <a:pt x="17" y="255"/>
                </a:cubicBezTo>
                <a:cubicBezTo>
                  <a:pt x="19" y="254"/>
                  <a:pt x="22" y="254"/>
                  <a:pt x="23" y="252"/>
                </a:cubicBezTo>
                <a:cubicBezTo>
                  <a:pt x="24" y="251"/>
                  <a:pt x="24" y="248"/>
                  <a:pt x="24" y="246"/>
                </a:cubicBezTo>
                <a:cubicBezTo>
                  <a:pt x="25" y="245"/>
                  <a:pt x="25" y="240"/>
                  <a:pt x="27" y="239"/>
                </a:cubicBezTo>
                <a:cubicBezTo>
                  <a:pt x="28" y="238"/>
                  <a:pt x="32" y="240"/>
                  <a:pt x="33" y="239"/>
                </a:cubicBezTo>
                <a:cubicBezTo>
                  <a:pt x="34" y="238"/>
                  <a:pt x="35" y="235"/>
                  <a:pt x="35" y="234"/>
                </a:cubicBezTo>
                <a:cubicBezTo>
                  <a:pt x="35" y="231"/>
                  <a:pt x="33" y="227"/>
                  <a:pt x="31" y="225"/>
                </a:cubicBezTo>
                <a:cubicBezTo>
                  <a:pt x="30" y="224"/>
                  <a:pt x="28" y="222"/>
                  <a:pt x="26" y="221"/>
                </a:cubicBezTo>
                <a:cubicBezTo>
                  <a:pt x="25" y="220"/>
                  <a:pt x="21" y="218"/>
                  <a:pt x="19" y="218"/>
                </a:cubicBezTo>
                <a:cubicBezTo>
                  <a:pt x="18" y="218"/>
                  <a:pt x="15" y="218"/>
                  <a:pt x="14" y="218"/>
                </a:cubicBezTo>
                <a:cubicBezTo>
                  <a:pt x="12" y="217"/>
                  <a:pt x="8" y="215"/>
                  <a:pt x="7" y="214"/>
                </a:cubicBezTo>
                <a:cubicBezTo>
                  <a:pt x="6" y="212"/>
                  <a:pt x="8" y="208"/>
                  <a:pt x="7" y="206"/>
                </a:cubicBezTo>
                <a:cubicBezTo>
                  <a:pt x="7" y="204"/>
                  <a:pt x="3" y="202"/>
                  <a:pt x="3" y="200"/>
                </a:cubicBezTo>
                <a:cubicBezTo>
                  <a:pt x="2" y="199"/>
                  <a:pt x="1" y="195"/>
                  <a:pt x="2" y="193"/>
                </a:cubicBezTo>
                <a:cubicBezTo>
                  <a:pt x="2" y="192"/>
                  <a:pt x="3" y="190"/>
                  <a:pt x="4" y="190"/>
                </a:cubicBezTo>
                <a:cubicBezTo>
                  <a:pt x="5" y="188"/>
                  <a:pt x="10" y="186"/>
                  <a:pt x="12" y="186"/>
                </a:cubicBezTo>
                <a:cubicBezTo>
                  <a:pt x="14" y="186"/>
                  <a:pt x="17" y="190"/>
                  <a:pt x="20" y="189"/>
                </a:cubicBezTo>
                <a:cubicBezTo>
                  <a:pt x="21" y="189"/>
                  <a:pt x="23" y="187"/>
                  <a:pt x="24" y="185"/>
                </a:cubicBezTo>
                <a:cubicBezTo>
                  <a:pt x="24" y="184"/>
                  <a:pt x="23" y="180"/>
                  <a:pt x="22" y="178"/>
                </a:cubicBezTo>
                <a:cubicBezTo>
                  <a:pt x="21" y="177"/>
                  <a:pt x="19" y="175"/>
                  <a:pt x="17" y="174"/>
                </a:cubicBezTo>
                <a:cubicBezTo>
                  <a:pt x="16" y="174"/>
                  <a:pt x="13" y="175"/>
                  <a:pt x="12" y="174"/>
                </a:cubicBezTo>
                <a:cubicBezTo>
                  <a:pt x="11" y="173"/>
                  <a:pt x="13" y="169"/>
                  <a:pt x="12" y="167"/>
                </a:cubicBezTo>
                <a:cubicBezTo>
                  <a:pt x="12" y="166"/>
                  <a:pt x="11" y="165"/>
                  <a:pt x="11" y="164"/>
                </a:cubicBezTo>
                <a:cubicBezTo>
                  <a:pt x="10" y="164"/>
                  <a:pt x="8" y="164"/>
                  <a:pt x="8" y="164"/>
                </a:cubicBezTo>
                <a:cubicBezTo>
                  <a:pt x="7" y="165"/>
                  <a:pt x="7" y="167"/>
                  <a:pt x="6" y="167"/>
                </a:cubicBezTo>
                <a:cubicBezTo>
                  <a:pt x="5" y="168"/>
                  <a:pt x="2" y="168"/>
                  <a:pt x="1" y="167"/>
                </a:cubicBezTo>
                <a:cubicBezTo>
                  <a:pt x="0" y="166"/>
                  <a:pt x="1" y="164"/>
                  <a:pt x="1" y="163"/>
                </a:cubicBezTo>
                <a:cubicBezTo>
                  <a:pt x="1" y="162"/>
                  <a:pt x="0" y="160"/>
                  <a:pt x="1" y="159"/>
                </a:cubicBezTo>
                <a:cubicBezTo>
                  <a:pt x="1" y="158"/>
                  <a:pt x="4" y="158"/>
                  <a:pt x="4" y="157"/>
                </a:cubicBezTo>
                <a:cubicBezTo>
                  <a:pt x="5" y="156"/>
                  <a:pt x="5" y="154"/>
                  <a:pt x="6" y="153"/>
                </a:cubicBezTo>
                <a:cubicBezTo>
                  <a:pt x="7" y="151"/>
                  <a:pt x="10" y="147"/>
                  <a:pt x="11" y="147"/>
                </a:cubicBezTo>
                <a:cubicBezTo>
                  <a:pt x="13" y="146"/>
                  <a:pt x="15" y="147"/>
                  <a:pt x="16" y="147"/>
                </a:cubicBezTo>
                <a:cubicBezTo>
                  <a:pt x="18" y="145"/>
                  <a:pt x="18" y="141"/>
                  <a:pt x="18" y="139"/>
                </a:cubicBezTo>
                <a:cubicBezTo>
                  <a:pt x="18" y="137"/>
                  <a:pt x="16" y="134"/>
                  <a:pt x="16" y="132"/>
                </a:cubicBezTo>
                <a:cubicBezTo>
                  <a:pt x="16" y="130"/>
                  <a:pt x="17" y="127"/>
                  <a:pt x="18" y="125"/>
                </a:cubicBezTo>
                <a:cubicBezTo>
                  <a:pt x="18" y="124"/>
                  <a:pt x="20" y="123"/>
                  <a:pt x="21" y="123"/>
                </a:cubicBezTo>
                <a:cubicBezTo>
                  <a:pt x="22" y="122"/>
                  <a:pt x="25" y="120"/>
                  <a:pt x="25" y="119"/>
                </a:cubicBezTo>
                <a:cubicBezTo>
                  <a:pt x="26" y="116"/>
                  <a:pt x="21" y="111"/>
                  <a:pt x="23" y="109"/>
                </a:cubicBezTo>
                <a:cubicBezTo>
                  <a:pt x="23" y="108"/>
                  <a:pt x="27" y="109"/>
                  <a:pt x="28" y="109"/>
                </a:cubicBezTo>
                <a:cubicBezTo>
                  <a:pt x="29" y="110"/>
                  <a:pt x="29" y="112"/>
                  <a:pt x="30" y="112"/>
                </a:cubicBezTo>
                <a:cubicBezTo>
                  <a:pt x="31" y="113"/>
                  <a:pt x="35" y="114"/>
                  <a:pt x="36" y="113"/>
                </a:cubicBezTo>
                <a:cubicBezTo>
                  <a:pt x="38" y="112"/>
                  <a:pt x="39" y="107"/>
                  <a:pt x="39" y="105"/>
                </a:cubicBezTo>
                <a:cubicBezTo>
                  <a:pt x="40" y="104"/>
                  <a:pt x="40" y="101"/>
                  <a:pt x="41" y="100"/>
                </a:cubicBezTo>
                <a:cubicBezTo>
                  <a:pt x="42" y="99"/>
                  <a:pt x="46" y="101"/>
                  <a:pt x="48" y="100"/>
                </a:cubicBezTo>
                <a:cubicBezTo>
                  <a:pt x="50" y="100"/>
                  <a:pt x="53" y="97"/>
                  <a:pt x="54" y="96"/>
                </a:cubicBezTo>
                <a:cubicBezTo>
                  <a:pt x="56" y="95"/>
                  <a:pt x="58" y="94"/>
                  <a:pt x="59" y="93"/>
                </a:cubicBezTo>
                <a:cubicBezTo>
                  <a:pt x="60" y="93"/>
                  <a:pt x="63" y="93"/>
                  <a:pt x="65" y="93"/>
                </a:cubicBezTo>
                <a:cubicBezTo>
                  <a:pt x="66" y="93"/>
                  <a:pt x="69" y="94"/>
                  <a:pt x="71" y="93"/>
                </a:cubicBezTo>
                <a:cubicBezTo>
                  <a:pt x="73" y="93"/>
                  <a:pt x="77" y="91"/>
                  <a:pt x="78" y="89"/>
                </a:cubicBezTo>
                <a:cubicBezTo>
                  <a:pt x="79" y="87"/>
                  <a:pt x="79" y="82"/>
                  <a:pt x="80" y="80"/>
                </a:cubicBezTo>
                <a:cubicBezTo>
                  <a:pt x="80" y="79"/>
                  <a:pt x="82" y="76"/>
                  <a:pt x="83" y="75"/>
                </a:cubicBezTo>
                <a:cubicBezTo>
                  <a:pt x="85" y="73"/>
                  <a:pt x="89" y="69"/>
                  <a:pt x="92" y="68"/>
                </a:cubicBezTo>
                <a:cubicBezTo>
                  <a:pt x="93" y="68"/>
                  <a:pt x="96" y="70"/>
                  <a:pt x="97" y="70"/>
                </a:cubicBezTo>
                <a:cubicBezTo>
                  <a:pt x="99" y="69"/>
                  <a:pt x="103" y="66"/>
                  <a:pt x="105" y="66"/>
                </a:cubicBezTo>
                <a:cubicBezTo>
                  <a:pt x="106" y="65"/>
                  <a:pt x="109" y="66"/>
                  <a:pt x="110" y="67"/>
                </a:cubicBezTo>
                <a:cubicBezTo>
                  <a:pt x="111" y="68"/>
                  <a:pt x="113" y="70"/>
                  <a:pt x="114" y="71"/>
                </a:cubicBezTo>
                <a:cubicBezTo>
                  <a:pt x="115" y="72"/>
                  <a:pt x="117" y="75"/>
                  <a:pt x="119" y="76"/>
                </a:cubicBezTo>
                <a:cubicBezTo>
                  <a:pt x="120" y="77"/>
                  <a:pt x="123" y="76"/>
                  <a:pt x="125" y="76"/>
                </a:cubicBezTo>
                <a:cubicBezTo>
                  <a:pt x="126" y="75"/>
                  <a:pt x="126" y="73"/>
                  <a:pt x="126" y="71"/>
                </a:cubicBezTo>
                <a:cubicBezTo>
                  <a:pt x="127" y="70"/>
                  <a:pt x="126" y="68"/>
                  <a:pt x="126" y="66"/>
                </a:cubicBezTo>
                <a:cubicBezTo>
                  <a:pt x="127" y="65"/>
                  <a:pt x="129" y="63"/>
                  <a:pt x="129" y="61"/>
                </a:cubicBezTo>
                <a:cubicBezTo>
                  <a:pt x="129" y="60"/>
                  <a:pt x="129" y="57"/>
                  <a:pt x="129" y="56"/>
                </a:cubicBezTo>
                <a:cubicBezTo>
                  <a:pt x="129" y="54"/>
                  <a:pt x="127" y="49"/>
                  <a:pt x="126" y="46"/>
                </a:cubicBezTo>
                <a:cubicBezTo>
                  <a:pt x="126" y="45"/>
                  <a:pt x="124" y="41"/>
                  <a:pt x="124" y="39"/>
                </a:cubicBezTo>
                <a:cubicBezTo>
                  <a:pt x="124" y="38"/>
                  <a:pt x="126" y="34"/>
                  <a:pt x="126" y="32"/>
                </a:cubicBezTo>
                <a:cubicBezTo>
                  <a:pt x="126" y="30"/>
                  <a:pt x="124" y="25"/>
                  <a:pt x="125" y="23"/>
                </a:cubicBezTo>
                <a:cubicBezTo>
                  <a:pt x="125" y="22"/>
                  <a:pt x="128" y="22"/>
                  <a:pt x="129" y="21"/>
                </a:cubicBezTo>
                <a:cubicBezTo>
                  <a:pt x="130" y="19"/>
                  <a:pt x="129" y="16"/>
                  <a:pt x="129" y="15"/>
                </a:cubicBezTo>
                <a:cubicBezTo>
                  <a:pt x="129" y="13"/>
                  <a:pt x="127" y="12"/>
                  <a:pt x="126" y="10"/>
                </a:cubicBezTo>
                <a:cubicBezTo>
                  <a:pt x="126" y="9"/>
                  <a:pt x="125" y="5"/>
                  <a:pt x="126" y="4"/>
                </a:cubicBezTo>
                <a:cubicBezTo>
                  <a:pt x="127" y="2"/>
                  <a:pt x="130" y="1"/>
                  <a:pt x="131" y="1"/>
                </a:cubicBezTo>
                <a:cubicBezTo>
                  <a:pt x="132" y="0"/>
                  <a:pt x="135" y="0"/>
                  <a:pt x="136" y="1"/>
                </a:cubicBezTo>
                <a:cubicBezTo>
                  <a:pt x="138" y="1"/>
                  <a:pt x="141" y="1"/>
                  <a:pt x="142" y="2"/>
                </a:cubicBezTo>
                <a:cubicBezTo>
                  <a:pt x="143" y="3"/>
                  <a:pt x="144" y="6"/>
                  <a:pt x="144" y="8"/>
                </a:cubicBezTo>
                <a:cubicBezTo>
                  <a:pt x="146" y="10"/>
                  <a:pt x="149" y="14"/>
                  <a:pt x="150" y="17"/>
                </a:cubicBezTo>
                <a:cubicBezTo>
                  <a:pt x="151" y="19"/>
                  <a:pt x="150" y="23"/>
                  <a:pt x="150" y="26"/>
                </a:cubicBezTo>
                <a:cubicBezTo>
                  <a:pt x="150" y="28"/>
                  <a:pt x="151" y="32"/>
                  <a:pt x="151" y="33"/>
                </a:cubicBezTo>
                <a:cubicBezTo>
                  <a:pt x="152" y="36"/>
                  <a:pt x="155" y="40"/>
                  <a:pt x="155" y="43"/>
                </a:cubicBezTo>
                <a:cubicBezTo>
                  <a:pt x="156" y="44"/>
                  <a:pt x="156" y="47"/>
                  <a:pt x="155" y="49"/>
                </a:cubicBezTo>
                <a:cubicBezTo>
                  <a:pt x="155" y="50"/>
                  <a:pt x="153" y="53"/>
                  <a:pt x="153" y="54"/>
                </a:cubicBezTo>
                <a:cubicBezTo>
                  <a:pt x="153" y="56"/>
                  <a:pt x="155" y="60"/>
                  <a:pt x="155" y="61"/>
                </a:cubicBezTo>
                <a:cubicBezTo>
                  <a:pt x="156" y="64"/>
                  <a:pt x="156" y="68"/>
                  <a:pt x="155" y="70"/>
                </a:cubicBezTo>
                <a:cubicBezTo>
                  <a:pt x="155" y="72"/>
                  <a:pt x="153" y="76"/>
                  <a:pt x="153" y="77"/>
                </a:cubicBezTo>
                <a:cubicBezTo>
                  <a:pt x="153" y="80"/>
                  <a:pt x="152" y="86"/>
                  <a:pt x="153" y="89"/>
                </a:cubicBezTo>
                <a:cubicBezTo>
                  <a:pt x="154" y="91"/>
                  <a:pt x="157" y="95"/>
                  <a:pt x="159" y="97"/>
                </a:cubicBezTo>
                <a:cubicBezTo>
                  <a:pt x="160" y="98"/>
                  <a:pt x="164" y="99"/>
                  <a:pt x="165" y="101"/>
                </a:cubicBezTo>
                <a:cubicBezTo>
                  <a:pt x="167" y="103"/>
                  <a:pt x="169" y="108"/>
                  <a:pt x="169" y="110"/>
                </a:cubicBezTo>
                <a:cubicBezTo>
                  <a:pt x="169" y="112"/>
                  <a:pt x="166" y="115"/>
                  <a:pt x="166" y="117"/>
                </a:cubicBezTo>
                <a:cubicBezTo>
                  <a:pt x="166" y="119"/>
                  <a:pt x="169" y="123"/>
                  <a:pt x="169" y="125"/>
                </a:cubicBezTo>
                <a:cubicBezTo>
                  <a:pt x="170" y="128"/>
                  <a:pt x="169" y="133"/>
                  <a:pt x="169" y="135"/>
                </a:cubicBezTo>
                <a:cubicBezTo>
                  <a:pt x="169" y="138"/>
                  <a:pt x="169" y="144"/>
                  <a:pt x="169" y="147"/>
                </a:cubicBezTo>
                <a:cubicBezTo>
                  <a:pt x="170" y="149"/>
                  <a:pt x="171" y="152"/>
                  <a:pt x="172" y="154"/>
                </a:cubicBezTo>
                <a:cubicBezTo>
                  <a:pt x="173" y="157"/>
                  <a:pt x="174" y="161"/>
                  <a:pt x="175" y="164"/>
                </a:cubicBezTo>
                <a:cubicBezTo>
                  <a:pt x="175" y="166"/>
                  <a:pt x="176" y="171"/>
                  <a:pt x="176" y="173"/>
                </a:cubicBezTo>
                <a:cubicBezTo>
                  <a:pt x="176" y="176"/>
                  <a:pt x="175" y="183"/>
                  <a:pt x="176" y="186"/>
                </a:cubicBezTo>
                <a:cubicBezTo>
                  <a:pt x="176" y="190"/>
                  <a:pt x="180" y="197"/>
                  <a:pt x="181" y="201"/>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6" name="TextBox 65">
            <a:extLst>
              <a:ext uri="{FF2B5EF4-FFF2-40B4-BE49-F238E27FC236}">
                <a16:creationId xmlns:a16="http://schemas.microsoft.com/office/drawing/2014/main" id="{30C1C0A1-A19C-4138-9D66-BAFDE8174FC4}"/>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686868"/>
                </a:solidFill>
                <a:latin typeface="Candara" panose="020E0502030303020204" pitchFamily="34" charset="0"/>
              </a:rPr>
              <a:t>FRANCE MAP</a:t>
            </a:r>
          </a:p>
          <a:p>
            <a:r>
              <a:rPr lang="en-US" dirty="0">
                <a:solidFill>
                  <a:srgbClr val="686868"/>
                </a:solidFill>
                <a:latin typeface="Candara" panose="020E0502030303020204" pitchFamily="34" charset="0"/>
              </a:rPr>
              <a:t>Your Subtitle</a:t>
            </a:r>
          </a:p>
        </p:txBody>
      </p:sp>
      <p:sp>
        <p:nvSpPr>
          <p:cNvPr id="67" name="Oval 66">
            <a:extLst>
              <a:ext uri="{FF2B5EF4-FFF2-40B4-BE49-F238E27FC236}">
                <a16:creationId xmlns:a16="http://schemas.microsoft.com/office/drawing/2014/main" id="{2804C316-791C-456F-9E86-C91018D70CE7}"/>
              </a:ext>
            </a:extLst>
          </p:cNvPr>
          <p:cNvSpPr>
            <a:spLocks noChangeAspect="1"/>
          </p:cNvSpPr>
          <p:nvPr/>
        </p:nvSpPr>
        <p:spPr>
          <a:xfrm>
            <a:off x="7822691" y="873238"/>
            <a:ext cx="914370" cy="914400"/>
          </a:xfrm>
          <a:prstGeom prst="ellipse">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ndara" panose="020E0502030303020204" pitchFamily="34" charset="0"/>
              </a:rPr>
              <a:t>74%</a:t>
            </a:r>
            <a:br>
              <a:rPr lang="en-US" sz="1200" b="1" dirty="0">
                <a:solidFill>
                  <a:schemeClr val="bg1"/>
                </a:solidFill>
                <a:latin typeface="Candara" panose="020E0502030303020204" pitchFamily="34" charset="0"/>
              </a:rPr>
            </a:br>
            <a:r>
              <a:rPr lang="en-US" sz="1200" dirty="0">
                <a:solidFill>
                  <a:schemeClr val="bg1"/>
                </a:solidFill>
                <a:latin typeface="Candara" panose="020E0502030303020204" pitchFamily="34" charset="0"/>
              </a:rPr>
              <a:t>Lorem Ipsum</a:t>
            </a:r>
          </a:p>
        </p:txBody>
      </p:sp>
      <p:sp>
        <p:nvSpPr>
          <p:cNvPr id="68" name="Isosceles Triangle 67">
            <a:extLst>
              <a:ext uri="{FF2B5EF4-FFF2-40B4-BE49-F238E27FC236}">
                <a16:creationId xmlns:a16="http://schemas.microsoft.com/office/drawing/2014/main" id="{578A694E-8341-436B-9397-BD6F5E888A84}"/>
              </a:ext>
            </a:extLst>
          </p:cNvPr>
          <p:cNvSpPr/>
          <p:nvPr/>
        </p:nvSpPr>
        <p:spPr bwMode="auto">
          <a:xfrm flipV="1">
            <a:off x="8213124" y="1905296"/>
            <a:ext cx="203200" cy="203200"/>
          </a:xfrm>
          <a:prstGeom prst="triangle">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270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69" name="Group 68">
            <a:extLst>
              <a:ext uri="{FF2B5EF4-FFF2-40B4-BE49-F238E27FC236}">
                <a16:creationId xmlns:a16="http://schemas.microsoft.com/office/drawing/2014/main" id="{EA8DA7F3-6C11-4477-8422-A4FBCFF3473B}"/>
              </a:ext>
            </a:extLst>
          </p:cNvPr>
          <p:cNvGrpSpPr/>
          <p:nvPr/>
        </p:nvGrpSpPr>
        <p:grpSpPr>
          <a:xfrm>
            <a:off x="347958" y="2116553"/>
            <a:ext cx="4545168" cy="1130396"/>
            <a:chOff x="2879034" y="5745835"/>
            <a:chExt cx="4627096" cy="1005840"/>
          </a:xfrm>
          <a:effectLst>
            <a:outerShdw blurRad="50800" dist="38100" dir="18900000" algn="bl" rotWithShape="0">
              <a:prstClr val="black">
                <a:alpha val="40000"/>
              </a:prstClr>
            </a:outerShdw>
          </a:effectLst>
        </p:grpSpPr>
        <p:grpSp>
          <p:nvGrpSpPr>
            <p:cNvPr id="70" name="Group 12">
              <a:extLst>
                <a:ext uri="{FF2B5EF4-FFF2-40B4-BE49-F238E27FC236}">
                  <a16:creationId xmlns:a16="http://schemas.microsoft.com/office/drawing/2014/main" id="{B4D0A31E-57BB-472D-987F-EE8AA97888A2}"/>
                </a:ext>
              </a:extLst>
            </p:cNvPr>
            <p:cNvGrpSpPr/>
            <p:nvPr/>
          </p:nvGrpSpPr>
          <p:grpSpPr>
            <a:xfrm>
              <a:off x="2879034" y="5745835"/>
              <a:ext cx="4461909" cy="1005840"/>
              <a:chOff x="323619" y="3562348"/>
              <a:chExt cx="2881714" cy="914400"/>
            </a:xfrm>
          </p:grpSpPr>
          <p:sp>
            <p:nvSpPr>
              <p:cNvPr id="73" name="Rectangle 72">
                <a:extLst>
                  <a:ext uri="{FF2B5EF4-FFF2-40B4-BE49-F238E27FC236}">
                    <a16:creationId xmlns:a16="http://schemas.microsoft.com/office/drawing/2014/main" id="{B8AE5C60-C3BF-49CB-903F-F2BF38BF07C3}"/>
                  </a:ext>
                </a:extLst>
              </p:cNvPr>
              <p:cNvSpPr/>
              <p:nvPr/>
            </p:nvSpPr>
            <p:spPr>
              <a:xfrm>
                <a:off x="800500" y="3562349"/>
                <a:ext cx="2404833" cy="813644"/>
              </a:xfrm>
              <a:prstGeom prst="rect">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4" name="Rectangle 73">
                <a:extLst>
                  <a:ext uri="{FF2B5EF4-FFF2-40B4-BE49-F238E27FC236}">
                    <a16:creationId xmlns:a16="http://schemas.microsoft.com/office/drawing/2014/main" id="{F4853A47-F0A4-44DB-B724-1E163AB55827}"/>
                  </a:ext>
                </a:extLst>
              </p:cNvPr>
              <p:cNvSpPr/>
              <p:nvPr/>
            </p:nvSpPr>
            <p:spPr>
              <a:xfrm>
                <a:off x="323619" y="3562348"/>
                <a:ext cx="541087" cy="914400"/>
              </a:xfrm>
              <a:prstGeom prst="rect">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71" name="TextBox 70">
              <a:extLst>
                <a:ext uri="{FF2B5EF4-FFF2-40B4-BE49-F238E27FC236}">
                  <a16:creationId xmlns:a16="http://schemas.microsoft.com/office/drawing/2014/main" id="{3B5F9489-470A-438D-9325-0758DA7AF428}"/>
                </a:ext>
              </a:extLst>
            </p:cNvPr>
            <p:cNvSpPr txBox="1"/>
            <p:nvPr/>
          </p:nvSpPr>
          <p:spPr>
            <a:xfrm>
              <a:off x="3782601" y="5796541"/>
              <a:ext cx="3723529" cy="794204"/>
            </a:xfrm>
            <a:prstGeom prst="rect">
              <a:avLst/>
            </a:prstGeom>
            <a:noFill/>
          </p:spPr>
          <p:txBody>
            <a:bodyPr wrap="square" rtlCol="0">
              <a:spAutoFit/>
            </a:bodyPr>
            <a:lstStyle/>
            <a:p>
              <a:r>
                <a:rPr lang="en-US" sz="1600" b="1" dirty="0">
                  <a:solidFill>
                    <a:srgbClr val="34738D"/>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72" name="TextBox 71">
              <a:extLst>
                <a:ext uri="{FF2B5EF4-FFF2-40B4-BE49-F238E27FC236}">
                  <a16:creationId xmlns:a16="http://schemas.microsoft.com/office/drawing/2014/main" id="{817CBD41-0088-4DA3-B0F2-AFFD6421E40E}"/>
                </a:ext>
              </a:extLst>
            </p:cNvPr>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74%</a:t>
              </a:r>
            </a:p>
          </p:txBody>
        </p:sp>
      </p:grpSp>
      <p:sp>
        <p:nvSpPr>
          <p:cNvPr id="75" name="Oval 74">
            <a:extLst>
              <a:ext uri="{FF2B5EF4-FFF2-40B4-BE49-F238E27FC236}">
                <a16:creationId xmlns:a16="http://schemas.microsoft.com/office/drawing/2014/main" id="{16CB58AB-9164-4B5E-91DA-B8DB8E74EA1D}"/>
              </a:ext>
            </a:extLst>
          </p:cNvPr>
          <p:cNvSpPr>
            <a:spLocks noChangeAspect="1"/>
          </p:cNvSpPr>
          <p:nvPr/>
        </p:nvSpPr>
        <p:spPr>
          <a:xfrm>
            <a:off x="7066483" y="3851983"/>
            <a:ext cx="914370" cy="914400"/>
          </a:xfrm>
          <a:prstGeom prst="ellipse">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ndara" panose="020E0502030303020204" pitchFamily="34" charset="0"/>
              </a:rPr>
              <a:t>87%</a:t>
            </a:r>
            <a:br>
              <a:rPr lang="en-US" sz="1200" b="1" dirty="0">
                <a:solidFill>
                  <a:schemeClr val="bg1"/>
                </a:solidFill>
                <a:latin typeface="Candara" panose="020E0502030303020204" pitchFamily="34" charset="0"/>
              </a:rPr>
            </a:br>
            <a:r>
              <a:rPr lang="en-US" sz="1200" dirty="0">
                <a:solidFill>
                  <a:schemeClr val="bg1"/>
                </a:solidFill>
                <a:latin typeface="Candara" panose="020E0502030303020204" pitchFamily="34" charset="0"/>
              </a:rPr>
              <a:t>Lorem Ipsum</a:t>
            </a:r>
          </a:p>
        </p:txBody>
      </p:sp>
      <p:sp>
        <p:nvSpPr>
          <p:cNvPr id="76" name="Isosceles Triangle 75">
            <a:extLst>
              <a:ext uri="{FF2B5EF4-FFF2-40B4-BE49-F238E27FC236}">
                <a16:creationId xmlns:a16="http://schemas.microsoft.com/office/drawing/2014/main" id="{48556C0B-1594-4704-A254-A5CEE9ACE648}"/>
              </a:ext>
            </a:extLst>
          </p:cNvPr>
          <p:cNvSpPr/>
          <p:nvPr/>
        </p:nvSpPr>
        <p:spPr bwMode="auto">
          <a:xfrm flipV="1">
            <a:off x="7456916" y="4884041"/>
            <a:ext cx="203200" cy="203200"/>
          </a:xfrm>
          <a:prstGeom prst="triangle">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905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77" name="Group 76">
            <a:extLst>
              <a:ext uri="{FF2B5EF4-FFF2-40B4-BE49-F238E27FC236}">
                <a16:creationId xmlns:a16="http://schemas.microsoft.com/office/drawing/2014/main" id="{9528C532-CB1F-4BAA-9B1C-D45F1AFE28D4}"/>
              </a:ext>
            </a:extLst>
          </p:cNvPr>
          <p:cNvGrpSpPr/>
          <p:nvPr/>
        </p:nvGrpSpPr>
        <p:grpSpPr>
          <a:xfrm>
            <a:off x="313710" y="3508906"/>
            <a:ext cx="4545168" cy="1130396"/>
            <a:chOff x="2879034" y="5745836"/>
            <a:chExt cx="4627096" cy="1005840"/>
          </a:xfrm>
          <a:effectLst>
            <a:outerShdw blurRad="50800" dist="38100" dir="18900000" algn="bl" rotWithShape="0">
              <a:prstClr val="black">
                <a:alpha val="40000"/>
              </a:prstClr>
            </a:outerShdw>
          </a:effectLst>
        </p:grpSpPr>
        <p:grpSp>
          <p:nvGrpSpPr>
            <p:cNvPr id="78" name="Group 12">
              <a:extLst>
                <a:ext uri="{FF2B5EF4-FFF2-40B4-BE49-F238E27FC236}">
                  <a16:creationId xmlns:a16="http://schemas.microsoft.com/office/drawing/2014/main" id="{FDDF8509-25AD-40FD-A707-0BE0D6C2C709}"/>
                </a:ext>
              </a:extLst>
            </p:cNvPr>
            <p:cNvGrpSpPr/>
            <p:nvPr/>
          </p:nvGrpSpPr>
          <p:grpSpPr>
            <a:xfrm>
              <a:off x="2879034" y="5745836"/>
              <a:ext cx="4461910" cy="1005840"/>
              <a:chOff x="323619" y="3562349"/>
              <a:chExt cx="2881714" cy="914400"/>
            </a:xfrm>
          </p:grpSpPr>
          <p:sp>
            <p:nvSpPr>
              <p:cNvPr id="81" name="Rectangle 80">
                <a:extLst>
                  <a:ext uri="{FF2B5EF4-FFF2-40B4-BE49-F238E27FC236}">
                    <a16:creationId xmlns:a16="http://schemas.microsoft.com/office/drawing/2014/main" id="{425C1CF7-3CE1-43E2-9941-D9D69D3ED605}"/>
                  </a:ext>
                </a:extLst>
              </p:cNvPr>
              <p:cNvSpPr/>
              <p:nvPr/>
            </p:nvSpPr>
            <p:spPr>
              <a:xfrm>
                <a:off x="800500" y="3562349"/>
                <a:ext cx="2404833" cy="813644"/>
              </a:xfrm>
              <a:prstGeom prst="rect">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2" name="Rectangle 81">
                <a:extLst>
                  <a:ext uri="{FF2B5EF4-FFF2-40B4-BE49-F238E27FC236}">
                    <a16:creationId xmlns:a16="http://schemas.microsoft.com/office/drawing/2014/main" id="{16A654B0-2FC1-4147-86C6-189FB6B21F51}"/>
                  </a:ext>
                </a:extLst>
              </p:cNvPr>
              <p:cNvSpPr/>
              <p:nvPr/>
            </p:nvSpPr>
            <p:spPr>
              <a:xfrm>
                <a:off x="323619" y="3562349"/>
                <a:ext cx="541087" cy="914400"/>
              </a:xfrm>
              <a:prstGeom prst="rect">
                <a:avLst/>
              </a:pr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79" name="TextBox 78">
              <a:extLst>
                <a:ext uri="{FF2B5EF4-FFF2-40B4-BE49-F238E27FC236}">
                  <a16:creationId xmlns:a16="http://schemas.microsoft.com/office/drawing/2014/main" id="{00EF82C2-5958-47A0-ADC3-2C3F7D19E030}"/>
                </a:ext>
              </a:extLst>
            </p:cNvPr>
            <p:cNvSpPr txBox="1"/>
            <p:nvPr/>
          </p:nvSpPr>
          <p:spPr>
            <a:xfrm>
              <a:off x="3782601" y="5796541"/>
              <a:ext cx="3723529" cy="794204"/>
            </a:xfrm>
            <a:prstGeom prst="rect">
              <a:avLst/>
            </a:prstGeom>
            <a:noFill/>
          </p:spPr>
          <p:txBody>
            <a:bodyPr wrap="square" rtlCol="0">
              <a:spAutoFit/>
            </a:bodyPr>
            <a:lstStyle/>
            <a:p>
              <a:r>
                <a:rPr lang="en-US" sz="1600" b="1" dirty="0">
                  <a:solidFill>
                    <a:srgbClr val="189A80"/>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80" name="TextBox 79">
              <a:extLst>
                <a:ext uri="{FF2B5EF4-FFF2-40B4-BE49-F238E27FC236}">
                  <a16:creationId xmlns:a16="http://schemas.microsoft.com/office/drawing/2014/main" id="{3E104C69-3F84-47A5-A397-5413E2495D2D}"/>
                </a:ext>
              </a:extLst>
            </p:cNvPr>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87%</a:t>
              </a:r>
            </a:p>
          </p:txBody>
        </p:sp>
      </p:grpSp>
      <p:grpSp>
        <p:nvGrpSpPr>
          <p:cNvPr id="83" name="Group 82">
            <a:extLst>
              <a:ext uri="{FF2B5EF4-FFF2-40B4-BE49-F238E27FC236}">
                <a16:creationId xmlns:a16="http://schemas.microsoft.com/office/drawing/2014/main" id="{974AF384-C895-41BC-B643-F4E2F47F0F6C}"/>
              </a:ext>
            </a:extLst>
          </p:cNvPr>
          <p:cNvGrpSpPr/>
          <p:nvPr/>
        </p:nvGrpSpPr>
        <p:grpSpPr>
          <a:xfrm>
            <a:off x="312827" y="4927894"/>
            <a:ext cx="4545168" cy="1130397"/>
            <a:chOff x="2879034" y="5745836"/>
            <a:chExt cx="4627096" cy="1005841"/>
          </a:xfrm>
          <a:effectLst>
            <a:outerShdw blurRad="50800" dist="38100" dir="18900000" algn="bl" rotWithShape="0">
              <a:prstClr val="black">
                <a:alpha val="40000"/>
              </a:prstClr>
            </a:outerShdw>
          </a:effectLst>
        </p:grpSpPr>
        <p:grpSp>
          <p:nvGrpSpPr>
            <p:cNvPr id="84" name="Group 12">
              <a:extLst>
                <a:ext uri="{FF2B5EF4-FFF2-40B4-BE49-F238E27FC236}">
                  <a16:creationId xmlns:a16="http://schemas.microsoft.com/office/drawing/2014/main" id="{A1F14D0D-ACCD-4286-A0A0-5AA5477AE624}"/>
                </a:ext>
              </a:extLst>
            </p:cNvPr>
            <p:cNvGrpSpPr/>
            <p:nvPr/>
          </p:nvGrpSpPr>
          <p:grpSpPr>
            <a:xfrm>
              <a:off x="2879034" y="5745836"/>
              <a:ext cx="4461909" cy="1005841"/>
              <a:chOff x="323619" y="3562349"/>
              <a:chExt cx="2881714" cy="914401"/>
            </a:xfrm>
          </p:grpSpPr>
          <p:sp>
            <p:nvSpPr>
              <p:cNvPr id="87" name="Rectangle 86">
                <a:extLst>
                  <a:ext uri="{FF2B5EF4-FFF2-40B4-BE49-F238E27FC236}">
                    <a16:creationId xmlns:a16="http://schemas.microsoft.com/office/drawing/2014/main" id="{235526C3-DFD2-4877-8C2A-A31081A6B033}"/>
                  </a:ext>
                </a:extLst>
              </p:cNvPr>
              <p:cNvSpPr/>
              <p:nvPr/>
            </p:nvSpPr>
            <p:spPr>
              <a:xfrm>
                <a:off x="800500" y="3562349"/>
                <a:ext cx="2404833" cy="813644"/>
              </a:xfrm>
              <a:prstGeom prst="rect">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8" name="Rectangle 87">
                <a:extLst>
                  <a:ext uri="{FF2B5EF4-FFF2-40B4-BE49-F238E27FC236}">
                    <a16:creationId xmlns:a16="http://schemas.microsoft.com/office/drawing/2014/main" id="{A58B6467-3664-4667-86B6-5244B259BDBA}"/>
                  </a:ext>
                </a:extLst>
              </p:cNvPr>
              <p:cNvSpPr/>
              <p:nvPr/>
            </p:nvSpPr>
            <p:spPr>
              <a:xfrm>
                <a:off x="323619" y="3562350"/>
                <a:ext cx="541087" cy="914400"/>
              </a:xfrm>
              <a:prstGeom prst="rect">
                <a:avLst/>
              </a:pr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85" name="TextBox 84">
              <a:extLst>
                <a:ext uri="{FF2B5EF4-FFF2-40B4-BE49-F238E27FC236}">
                  <a16:creationId xmlns:a16="http://schemas.microsoft.com/office/drawing/2014/main" id="{6239FDA6-9DB3-44A4-8C82-CC0DDF2E3E81}"/>
                </a:ext>
              </a:extLst>
            </p:cNvPr>
            <p:cNvSpPr txBox="1"/>
            <p:nvPr/>
          </p:nvSpPr>
          <p:spPr>
            <a:xfrm>
              <a:off x="3782601" y="5796541"/>
              <a:ext cx="3723529" cy="794204"/>
            </a:xfrm>
            <a:prstGeom prst="rect">
              <a:avLst/>
            </a:prstGeom>
            <a:noFill/>
          </p:spPr>
          <p:txBody>
            <a:bodyPr wrap="square" rtlCol="0">
              <a:spAutoFit/>
            </a:bodyPr>
            <a:lstStyle/>
            <a:p>
              <a:r>
                <a:rPr lang="en-US" sz="1600" b="1" dirty="0">
                  <a:solidFill>
                    <a:srgbClr val="EF9D27"/>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86" name="TextBox 85">
              <a:extLst>
                <a:ext uri="{FF2B5EF4-FFF2-40B4-BE49-F238E27FC236}">
                  <a16:creationId xmlns:a16="http://schemas.microsoft.com/office/drawing/2014/main" id="{3ABCCFA7-952E-421B-BD0D-C1E7FB83ABC3}"/>
                </a:ext>
              </a:extLst>
            </p:cNvPr>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61%</a:t>
              </a:r>
            </a:p>
          </p:txBody>
        </p:sp>
      </p:grpSp>
      <p:sp>
        <p:nvSpPr>
          <p:cNvPr id="89" name="Oval 88">
            <a:extLst>
              <a:ext uri="{FF2B5EF4-FFF2-40B4-BE49-F238E27FC236}">
                <a16:creationId xmlns:a16="http://schemas.microsoft.com/office/drawing/2014/main" id="{DB3FF981-6BF4-4C98-84C0-EF8069487A44}"/>
              </a:ext>
            </a:extLst>
          </p:cNvPr>
          <p:cNvSpPr>
            <a:spLocks noChangeAspect="1"/>
          </p:cNvSpPr>
          <p:nvPr/>
        </p:nvSpPr>
        <p:spPr>
          <a:xfrm>
            <a:off x="9802639" y="1762061"/>
            <a:ext cx="914370" cy="914400"/>
          </a:xfrm>
          <a:prstGeom prst="ellipse">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ndara" panose="020E0502030303020204" pitchFamily="34" charset="0"/>
              </a:rPr>
              <a:t>61%</a:t>
            </a:r>
            <a:br>
              <a:rPr lang="en-US" sz="1200" b="1" dirty="0">
                <a:solidFill>
                  <a:schemeClr val="bg1"/>
                </a:solidFill>
                <a:latin typeface="Candara" panose="020E0502030303020204" pitchFamily="34" charset="0"/>
              </a:rPr>
            </a:br>
            <a:r>
              <a:rPr lang="en-US" sz="1200" dirty="0">
                <a:solidFill>
                  <a:schemeClr val="bg1"/>
                </a:solidFill>
                <a:latin typeface="Candara" panose="020E0502030303020204" pitchFamily="34" charset="0"/>
              </a:rPr>
              <a:t>Lorem Ipsum</a:t>
            </a:r>
          </a:p>
        </p:txBody>
      </p:sp>
      <p:sp>
        <p:nvSpPr>
          <p:cNvPr id="90" name="Isosceles Triangle 89">
            <a:extLst>
              <a:ext uri="{FF2B5EF4-FFF2-40B4-BE49-F238E27FC236}">
                <a16:creationId xmlns:a16="http://schemas.microsoft.com/office/drawing/2014/main" id="{809C0317-BD0E-4C61-BC91-92D91822B894}"/>
              </a:ext>
            </a:extLst>
          </p:cNvPr>
          <p:cNvSpPr/>
          <p:nvPr/>
        </p:nvSpPr>
        <p:spPr bwMode="auto">
          <a:xfrm flipV="1">
            <a:off x="10193072" y="2794119"/>
            <a:ext cx="203200" cy="203200"/>
          </a:xfrm>
          <a:prstGeom prst="triangle">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905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91" name="Block Arc 90">
            <a:extLst>
              <a:ext uri="{FF2B5EF4-FFF2-40B4-BE49-F238E27FC236}">
                <a16:creationId xmlns:a16="http://schemas.microsoft.com/office/drawing/2014/main" id="{3B4D0DE3-7ECB-42F4-82AC-D098BBDF0DFC}"/>
              </a:ext>
            </a:extLst>
          </p:cNvPr>
          <p:cNvSpPr>
            <a:spLocks noChangeAspect="1"/>
          </p:cNvSpPr>
          <p:nvPr/>
        </p:nvSpPr>
        <p:spPr>
          <a:xfrm rot="16200000" flipH="1">
            <a:off x="7699371" y="747635"/>
            <a:ext cx="1188720" cy="1188682"/>
          </a:xfrm>
          <a:prstGeom prst="blockArc">
            <a:avLst>
              <a:gd name="adj1" fmla="val 16242892"/>
              <a:gd name="adj2" fmla="val 10822413"/>
              <a:gd name="adj3" fmla="val 14427"/>
            </a:avLst>
          </a:prstGeom>
          <a:solidFill>
            <a:srgbClr val="34738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92" name="Block Arc 91">
            <a:extLst>
              <a:ext uri="{FF2B5EF4-FFF2-40B4-BE49-F238E27FC236}">
                <a16:creationId xmlns:a16="http://schemas.microsoft.com/office/drawing/2014/main" id="{620FAA66-CB35-4898-B1C2-1CEAC678BEC3}"/>
              </a:ext>
            </a:extLst>
          </p:cNvPr>
          <p:cNvSpPr>
            <a:spLocks noChangeAspect="1"/>
          </p:cNvSpPr>
          <p:nvPr/>
        </p:nvSpPr>
        <p:spPr>
          <a:xfrm rot="16200000" flipH="1">
            <a:off x="6943163" y="3726380"/>
            <a:ext cx="1188720" cy="1188682"/>
          </a:xfrm>
          <a:prstGeom prst="blockArc">
            <a:avLst>
              <a:gd name="adj1" fmla="val 14423919"/>
              <a:gd name="adj2" fmla="val 10822413"/>
              <a:gd name="adj3" fmla="val 14427"/>
            </a:avLst>
          </a:prstGeom>
          <a:solidFill>
            <a:srgbClr val="189A8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93" name="Block Arc 92">
            <a:extLst>
              <a:ext uri="{FF2B5EF4-FFF2-40B4-BE49-F238E27FC236}">
                <a16:creationId xmlns:a16="http://schemas.microsoft.com/office/drawing/2014/main" id="{93ED8AAD-8FE9-43A3-B2AC-5674CD695C14}"/>
              </a:ext>
            </a:extLst>
          </p:cNvPr>
          <p:cNvSpPr>
            <a:spLocks noChangeAspect="1"/>
          </p:cNvSpPr>
          <p:nvPr/>
        </p:nvSpPr>
        <p:spPr>
          <a:xfrm rot="16200000" flipH="1">
            <a:off x="9679319" y="1636458"/>
            <a:ext cx="1188720" cy="1188682"/>
          </a:xfrm>
          <a:prstGeom prst="blockArc">
            <a:avLst>
              <a:gd name="adj1" fmla="val 18001008"/>
              <a:gd name="adj2" fmla="val 10822413"/>
              <a:gd name="adj3" fmla="val 14427"/>
            </a:avLst>
          </a:prstGeom>
          <a:solidFill>
            <a:srgbClr val="EF9D2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pic>
        <p:nvPicPr>
          <p:cNvPr id="59" name="Picture 58">
            <a:hlinkClick r:id="rId2"/>
            <a:extLst>
              <a:ext uri="{FF2B5EF4-FFF2-40B4-BE49-F238E27FC236}">
                <a16:creationId xmlns:a16="http://schemas.microsoft.com/office/drawing/2014/main" id="{7434141B-3E2A-4F33-A97F-41037B80A9C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596808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6"/>
                                        </p:tgtEl>
                                        <p:attrNameLst>
                                          <p:attrName>style.visibility</p:attrName>
                                        </p:attrNameLst>
                                      </p:cBhvr>
                                      <p:to>
                                        <p:strVal val="visible"/>
                                      </p:to>
                                    </p:set>
                                    <p:animEffect transition="in" filter="wipe(left)">
                                      <p:cBhvr>
                                        <p:cTn id="7" dur="1000"/>
                                        <p:tgtEl>
                                          <p:spTgt spid="66"/>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127"/>
                                        </p:tgtEl>
                                        <p:attrNameLst>
                                          <p:attrName>style.visibility</p:attrName>
                                        </p:attrNameLst>
                                      </p:cBhvr>
                                      <p:to>
                                        <p:strVal val="visible"/>
                                      </p:to>
                                    </p:set>
                                    <p:anim calcmode="lin" valueType="num">
                                      <p:cBhvr additive="base">
                                        <p:cTn id="11" dur="1000" fill="hold"/>
                                        <p:tgtEl>
                                          <p:spTgt spid="127"/>
                                        </p:tgtEl>
                                        <p:attrNameLst>
                                          <p:attrName>ppt_x</p:attrName>
                                        </p:attrNameLst>
                                      </p:cBhvr>
                                      <p:tavLst>
                                        <p:tav tm="0">
                                          <p:val>
                                            <p:strVal val="#ppt_x"/>
                                          </p:val>
                                        </p:tav>
                                        <p:tav tm="100000">
                                          <p:val>
                                            <p:strVal val="#ppt_x"/>
                                          </p:val>
                                        </p:tav>
                                      </p:tavLst>
                                    </p:anim>
                                    <p:anim calcmode="lin" valueType="num">
                                      <p:cBhvr additive="base">
                                        <p:cTn id="12" dur="1000" fill="hold"/>
                                        <p:tgtEl>
                                          <p:spTgt spid="127"/>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28"/>
                                        </p:tgtEl>
                                        <p:attrNameLst>
                                          <p:attrName>style.visibility</p:attrName>
                                        </p:attrNameLst>
                                      </p:cBhvr>
                                      <p:to>
                                        <p:strVal val="visible"/>
                                      </p:to>
                                    </p:set>
                                    <p:anim calcmode="lin" valueType="num">
                                      <p:cBhvr additive="base">
                                        <p:cTn id="15" dur="1000" fill="hold"/>
                                        <p:tgtEl>
                                          <p:spTgt spid="128"/>
                                        </p:tgtEl>
                                        <p:attrNameLst>
                                          <p:attrName>ppt_x</p:attrName>
                                        </p:attrNameLst>
                                      </p:cBhvr>
                                      <p:tavLst>
                                        <p:tav tm="0">
                                          <p:val>
                                            <p:strVal val="#ppt_x"/>
                                          </p:val>
                                        </p:tav>
                                        <p:tav tm="100000">
                                          <p:val>
                                            <p:strVal val="#ppt_x"/>
                                          </p:val>
                                        </p:tav>
                                      </p:tavLst>
                                    </p:anim>
                                    <p:anim calcmode="lin" valueType="num">
                                      <p:cBhvr additive="base">
                                        <p:cTn id="16" dur="1000" fill="hold"/>
                                        <p:tgtEl>
                                          <p:spTgt spid="128"/>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29"/>
                                        </p:tgtEl>
                                        <p:attrNameLst>
                                          <p:attrName>style.visibility</p:attrName>
                                        </p:attrNameLst>
                                      </p:cBhvr>
                                      <p:to>
                                        <p:strVal val="visible"/>
                                      </p:to>
                                    </p:set>
                                    <p:anim calcmode="lin" valueType="num">
                                      <p:cBhvr additive="base">
                                        <p:cTn id="19" dur="1000" fill="hold"/>
                                        <p:tgtEl>
                                          <p:spTgt spid="129"/>
                                        </p:tgtEl>
                                        <p:attrNameLst>
                                          <p:attrName>ppt_x</p:attrName>
                                        </p:attrNameLst>
                                      </p:cBhvr>
                                      <p:tavLst>
                                        <p:tav tm="0">
                                          <p:val>
                                            <p:strVal val="#ppt_x"/>
                                          </p:val>
                                        </p:tav>
                                        <p:tav tm="100000">
                                          <p:val>
                                            <p:strVal val="#ppt_x"/>
                                          </p:val>
                                        </p:tav>
                                      </p:tavLst>
                                    </p:anim>
                                    <p:anim calcmode="lin" valueType="num">
                                      <p:cBhvr additive="base">
                                        <p:cTn id="20" dur="1000" fill="hold"/>
                                        <p:tgtEl>
                                          <p:spTgt spid="129"/>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30"/>
                                        </p:tgtEl>
                                        <p:attrNameLst>
                                          <p:attrName>style.visibility</p:attrName>
                                        </p:attrNameLst>
                                      </p:cBhvr>
                                      <p:to>
                                        <p:strVal val="visible"/>
                                      </p:to>
                                    </p:set>
                                    <p:anim calcmode="lin" valueType="num">
                                      <p:cBhvr additive="base">
                                        <p:cTn id="23" dur="1000" fill="hold"/>
                                        <p:tgtEl>
                                          <p:spTgt spid="130"/>
                                        </p:tgtEl>
                                        <p:attrNameLst>
                                          <p:attrName>ppt_x</p:attrName>
                                        </p:attrNameLst>
                                      </p:cBhvr>
                                      <p:tavLst>
                                        <p:tav tm="0">
                                          <p:val>
                                            <p:strVal val="#ppt_x"/>
                                          </p:val>
                                        </p:tav>
                                        <p:tav tm="100000">
                                          <p:val>
                                            <p:strVal val="#ppt_x"/>
                                          </p:val>
                                        </p:tav>
                                      </p:tavLst>
                                    </p:anim>
                                    <p:anim calcmode="lin" valueType="num">
                                      <p:cBhvr additive="base">
                                        <p:cTn id="24" dur="1000" fill="hold"/>
                                        <p:tgtEl>
                                          <p:spTgt spid="130"/>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31"/>
                                        </p:tgtEl>
                                        <p:attrNameLst>
                                          <p:attrName>style.visibility</p:attrName>
                                        </p:attrNameLst>
                                      </p:cBhvr>
                                      <p:to>
                                        <p:strVal val="visible"/>
                                      </p:to>
                                    </p:set>
                                    <p:anim calcmode="lin" valueType="num">
                                      <p:cBhvr additive="base">
                                        <p:cTn id="27" dur="1000" fill="hold"/>
                                        <p:tgtEl>
                                          <p:spTgt spid="131"/>
                                        </p:tgtEl>
                                        <p:attrNameLst>
                                          <p:attrName>ppt_x</p:attrName>
                                        </p:attrNameLst>
                                      </p:cBhvr>
                                      <p:tavLst>
                                        <p:tav tm="0">
                                          <p:val>
                                            <p:strVal val="#ppt_x"/>
                                          </p:val>
                                        </p:tav>
                                        <p:tav tm="100000">
                                          <p:val>
                                            <p:strVal val="#ppt_x"/>
                                          </p:val>
                                        </p:tav>
                                      </p:tavLst>
                                    </p:anim>
                                    <p:anim calcmode="lin" valueType="num">
                                      <p:cBhvr additive="base">
                                        <p:cTn id="28" dur="1000" fill="hold"/>
                                        <p:tgtEl>
                                          <p:spTgt spid="131"/>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32"/>
                                        </p:tgtEl>
                                        <p:attrNameLst>
                                          <p:attrName>style.visibility</p:attrName>
                                        </p:attrNameLst>
                                      </p:cBhvr>
                                      <p:to>
                                        <p:strVal val="visible"/>
                                      </p:to>
                                    </p:set>
                                    <p:anim calcmode="lin" valueType="num">
                                      <p:cBhvr additive="base">
                                        <p:cTn id="31" dur="1000" fill="hold"/>
                                        <p:tgtEl>
                                          <p:spTgt spid="132"/>
                                        </p:tgtEl>
                                        <p:attrNameLst>
                                          <p:attrName>ppt_x</p:attrName>
                                        </p:attrNameLst>
                                      </p:cBhvr>
                                      <p:tavLst>
                                        <p:tav tm="0">
                                          <p:val>
                                            <p:strVal val="#ppt_x"/>
                                          </p:val>
                                        </p:tav>
                                        <p:tav tm="100000">
                                          <p:val>
                                            <p:strVal val="#ppt_x"/>
                                          </p:val>
                                        </p:tav>
                                      </p:tavLst>
                                    </p:anim>
                                    <p:anim calcmode="lin" valueType="num">
                                      <p:cBhvr additive="base">
                                        <p:cTn id="32" dur="1000" fill="hold"/>
                                        <p:tgtEl>
                                          <p:spTgt spid="132"/>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33"/>
                                        </p:tgtEl>
                                        <p:attrNameLst>
                                          <p:attrName>style.visibility</p:attrName>
                                        </p:attrNameLst>
                                      </p:cBhvr>
                                      <p:to>
                                        <p:strVal val="visible"/>
                                      </p:to>
                                    </p:set>
                                    <p:anim calcmode="lin" valueType="num">
                                      <p:cBhvr additive="base">
                                        <p:cTn id="35" dur="1000" fill="hold"/>
                                        <p:tgtEl>
                                          <p:spTgt spid="133"/>
                                        </p:tgtEl>
                                        <p:attrNameLst>
                                          <p:attrName>ppt_x</p:attrName>
                                        </p:attrNameLst>
                                      </p:cBhvr>
                                      <p:tavLst>
                                        <p:tav tm="0">
                                          <p:val>
                                            <p:strVal val="#ppt_x"/>
                                          </p:val>
                                        </p:tav>
                                        <p:tav tm="100000">
                                          <p:val>
                                            <p:strVal val="#ppt_x"/>
                                          </p:val>
                                        </p:tav>
                                      </p:tavLst>
                                    </p:anim>
                                    <p:anim calcmode="lin" valueType="num">
                                      <p:cBhvr additive="base">
                                        <p:cTn id="36" dur="1000" fill="hold"/>
                                        <p:tgtEl>
                                          <p:spTgt spid="133"/>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134"/>
                                        </p:tgtEl>
                                        <p:attrNameLst>
                                          <p:attrName>style.visibility</p:attrName>
                                        </p:attrNameLst>
                                      </p:cBhvr>
                                      <p:to>
                                        <p:strVal val="visible"/>
                                      </p:to>
                                    </p:set>
                                    <p:anim calcmode="lin" valueType="num">
                                      <p:cBhvr additive="base">
                                        <p:cTn id="39" dur="1000" fill="hold"/>
                                        <p:tgtEl>
                                          <p:spTgt spid="134"/>
                                        </p:tgtEl>
                                        <p:attrNameLst>
                                          <p:attrName>ppt_x</p:attrName>
                                        </p:attrNameLst>
                                      </p:cBhvr>
                                      <p:tavLst>
                                        <p:tav tm="0">
                                          <p:val>
                                            <p:strVal val="#ppt_x"/>
                                          </p:val>
                                        </p:tav>
                                        <p:tav tm="100000">
                                          <p:val>
                                            <p:strVal val="#ppt_x"/>
                                          </p:val>
                                        </p:tav>
                                      </p:tavLst>
                                    </p:anim>
                                    <p:anim calcmode="lin" valueType="num">
                                      <p:cBhvr additive="base">
                                        <p:cTn id="40" dur="1000" fill="hold"/>
                                        <p:tgtEl>
                                          <p:spTgt spid="134"/>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135"/>
                                        </p:tgtEl>
                                        <p:attrNameLst>
                                          <p:attrName>style.visibility</p:attrName>
                                        </p:attrNameLst>
                                      </p:cBhvr>
                                      <p:to>
                                        <p:strVal val="visible"/>
                                      </p:to>
                                    </p:set>
                                    <p:anim calcmode="lin" valueType="num">
                                      <p:cBhvr additive="base">
                                        <p:cTn id="43" dur="1000" fill="hold"/>
                                        <p:tgtEl>
                                          <p:spTgt spid="135"/>
                                        </p:tgtEl>
                                        <p:attrNameLst>
                                          <p:attrName>ppt_x</p:attrName>
                                        </p:attrNameLst>
                                      </p:cBhvr>
                                      <p:tavLst>
                                        <p:tav tm="0">
                                          <p:val>
                                            <p:strVal val="#ppt_x"/>
                                          </p:val>
                                        </p:tav>
                                        <p:tav tm="100000">
                                          <p:val>
                                            <p:strVal val="#ppt_x"/>
                                          </p:val>
                                        </p:tav>
                                      </p:tavLst>
                                    </p:anim>
                                    <p:anim calcmode="lin" valueType="num">
                                      <p:cBhvr additive="base">
                                        <p:cTn id="44" dur="1000" fill="hold"/>
                                        <p:tgtEl>
                                          <p:spTgt spid="135"/>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136"/>
                                        </p:tgtEl>
                                        <p:attrNameLst>
                                          <p:attrName>style.visibility</p:attrName>
                                        </p:attrNameLst>
                                      </p:cBhvr>
                                      <p:to>
                                        <p:strVal val="visible"/>
                                      </p:to>
                                    </p:set>
                                    <p:anim calcmode="lin" valueType="num">
                                      <p:cBhvr additive="base">
                                        <p:cTn id="47" dur="1000" fill="hold"/>
                                        <p:tgtEl>
                                          <p:spTgt spid="136"/>
                                        </p:tgtEl>
                                        <p:attrNameLst>
                                          <p:attrName>ppt_x</p:attrName>
                                        </p:attrNameLst>
                                      </p:cBhvr>
                                      <p:tavLst>
                                        <p:tav tm="0">
                                          <p:val>
                                            <p:strVal val="#ppt_x"/>
                                          </p:val>
                                        </p:tav>
                                        <p:tav tm="100000">
                                          <p:val>
                                            <p:strVal val="#ppt_x"/>
                                          </p:val>
                                        </p:tav>
                                      </p:tavLst>
                                    </p:anim>
                                    <p:anim calcmode="lin" valueType="num">
                                      <p:cBhvr additive="base">
                                        <p:cTn id="48" dur="1000" fill="hold"/>
                                        <p:tgtEl>
                                          <p:spTgt spid="136"/>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137"/>
                                        </p:tgtEl>
                                        <p:attrNameLst>
                                          <p:attrName>style.visibility</p:attrName>
                                        </p:attrNameLst>
                                      </p:cBhvr>
                                      <p:to>
                                        <p:strVal val="visible"/>
                                      </p:to>
                                    </p:set>
                                    <p:anim calcmode="lin" valueType="num">
                                      <p:cBhvr additive="base">
                                        <p:cTn id="51" dur="1000" fill="hold"/>
                                        <p:tgtEl>
                                          <p:spTgt spid="137"/>
                                        </p:tgtEl>
                                        <p:attrNameLst>
                                          <p:attrName>ppt_x</p:attrName>
                                        </p:attrNameLst>
                                      </p:cBhvr>
                                      <p:tavLst>
                                        <p:tav tm="0">
                                          <p:val>
                                            <p:strVal val="#ppt_x"/>
                                          </p:val>
                                        </p:tav>
                                        <p:tav tm="100000">
                                          <p:val>
                                            <p:strVal val="#ppt_x"/>
                                          </p:val>
                                        </p:tav>
                                      </p:tavLst>
                                    </p:anim>
                                    <p:anim calcmode="lin" valueType="num">
                                      <p:cBhvr additive="base">
                                        <p:cTn id="52" dur="1000" fill="hold"/>
                                        <p:tgtEl>
                                          <p:spTgt spid="137"/>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138"/>
                                        </p:tgtEl>
                                        <p:attrNameLst>
                                          <p:attrName>style.visibility</p:attrName>
                                        </p:attrNameLst>
                                      </p:cBhvr>
                                      <p:to>
                                        <p:strVal val="visible"/>
                                      </p:to>
                                    </p:set>
                                    <p:anim calcmode="lin" valueType="num">
                                      <p:cBhvr additive="base">
                                        <p:cTn id="55" dur="1000" fill="hold"/>
                                        <p:tgtEl>
                                          <p:spTgt spid="138"/>
                                        </p:tgtEl>
                                        <p:attrNameLst>
                                          <p:attrName>ppt_x</p:attrName>
                                        </p:attrNameLst>
                                      </p:cBhvr>
                                      <p:tavLst>
                                        <p:tav tm="0">
                                          <p:val>
                                            <p:strVal val="#ppt_x"/>
                                          </p:val>
                                        </p:tav>
                                        <p:tav tm="100000">
                                          <p:val>
                                            <p:strVal val="#ppt_x"/>
                                          </p:val>
                                        </p:tav>
                                      </p:tavLst>
                                    </p:anim>
                                    <p:anim calcmode="lin" valueType="num">
                                      <p:cBhvr additive="base">
                                        <p:cTn id="56" dur="1000" fill="hold"/>
                                        <p:tgtEl>
                                          <p:spTgt spid="138"/>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139"/>
                                        </p:tgtEl>
                                        <p:attrNameLst>
                                          <p:attrName>style.visibility</p:attrName>
                                        </p:attrNameLst>
                                      </p:cBhvr>
                                      <p:to>
                                        <p:strVal val="visible"/>
                                      </p:to>
                                    </p:set>
                                    <p:anim calcmode="lin" valueType="num">
                                      <p:cBhvr additive="base">
                                        <p:cTn id="59" dur="1000" fill="hold"/>
                                        <p:tgtEl>
                                          <p:spTgt spid="139"/>
                                        </p:tgtEl>
                                        <p:attrNameLst>
                                          <p:attrName>ppt_x</p:attrName>
                                        </p:attrNameLst>
                                      </p:cBhvr>
                                      <p:tavLst>
                                        <p:tav tm="0">
                                          <p:val>
                                            <p:strVal val="#ppt_x"/>
                                          </p:val>
                                        </p:tav>
                                        <p:tav tm="100000">
                                          <p:val>
                                            <p:strVal val="#ppt_x"/>
                                          </p:val>
                                        </p:tav>
                                      </p:tavLst>
                                    </p:anim>
                                    <p:anim calcmode="lin" valueType="num">
                                      <p:cBhvr additive="base">
                                        <p:cTn id="60" dur="1000" fill="hold"/>
                                        <p:tgtEl>
                                          <p:spTgt spid="139"/>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140"/>
                                        </p:tgtEl>
                                        <p:attrNameLst>
                                          <p:attrName>style.visibility</p:attrName>
                                        </p:attrNameLst>
                                      </p:cBhvr>
                                      <p:to>
                                        <p:strVal val="visible"/>
                                      </p:to>
                                    </p:set>
                                    <p:anim calcmode="lin" valueType="num">
                                      <p:cBhvr additive="base">
                                        <p:cTn id="63" dur="1000" fill="hold"/>
                                        <p:tgtEl>
                                          <p:spTgt spid="140"/>
                                        </p:tgtEl>
                                        <p:attrNameLst>
                                          <p:attrName>ppt_x</p:attrName>
                                        </p:attrNameLst>
                                      </p:cBhvr>
                                      <p:tavLst>
                                        <p:tav tm="0">
                                          <p:val>
                                            <p:strVal val="#ppt_x"/>
                                          </p:val>
                                        </p:tav>
                                        <p:tav tm="100000">
                                          <p:val>
                                            <p:strVal val="#ppt_x"/>
                                          </p:val>
                                        </p:tav>
                                      </p:tavLst>
                                    </p:anim>
                                    <p:anim calcmode="lin" valueType="num">
                                      <p:cBhvr additive="base">
                                        <p:cTn id="64" dur="1000" fill="hold"/>
                                        <p:tgtEl>
                                          <p:spTgt spid="140"/>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141"/>
                                        </p:tgtEl>
                                        <p:attrNameLst>
                                          <p:attrName>style.visibility</p:attrName>
                                        </p:attrNameLst>
                                      </p:cBhvr>
                                      <p:to>
                                        <p:strVal val="visible"/>
                                      </p:to>
                                    </p:set>
                                    <p:anim calcmode="lin" valueType="num">
                                      <p:cBhvr additive="base">
                                        <p:cTn id="67" dur="1000" fill="hold"/>
                                        <p:tgtEl>
                                          <p:spTgt spid="141"/>
                                        </p:tgtEl>
                                        <p:attrNameLst>
                                          <p:attrName>ppt_x</p:attrName>
                                        </p:attrNameLst>
                                      </p:cBhvr>
                                      <p:tavLst>
                                        <p:tav tm="0">
                                          <p:val>
                                            <p:strVal val="#ppt_x"/>
                                          </p:val>
                                        </p:tav>
                                        <p:tav tm="100000">
                                          <p:val>
                                            <p:strVal val="#ppt_x"/>
                                          </p:val>
                                        </p:tav>
                                      </p:tavLst>
                                    </p:anim>
                                    <p:anim calcmode="lin" valueType="num">
                                      <p:cBhvr additive="base">
                                        <p:cTn id="68" dur="1000" fill="hold"/>
                                        <p:tgtEl>
                                          <p:spTgt spid="141"/>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142"/>
                                        </p:tgtEl>
                                        <p:attrNameLst>
                                          <p:attrName>style.visibility</p:attrName>
                                        </p:attrNameLst>
                                      </p:cBhvr>
                                      <p:to>
                                        <p:strVal val="visible"/>
                                      </p:to>
                                    </p:set>
                                    <p:anim calcmode="lin" valueType="num">
                                      <p:cBhvr additive="base">
                                        <p:cTn id="71" dur="1000" fill="hold"/>
                                        <p:tgtEl>
                                          <p:spTgt spid="142"/>
                                        </p:tgtEl>
                                        <p:attrNameLst>
                                          <p:attrName>ppt_x</p:attrName>
                                        </p:attrNameLst>
                                      </p:cBhvr>
                                      <p:tavLst>
                                        <p:tav tm="0">
                                          <p:val>
                                            <p:strVal val="#ppt_x"/>
                                          </p:val>
                                        </p:tav>
                                        <p:tav tm="100000">
                                          <p:val>
                                            <p:strVal val="#ppt_x"/>
                                          </p:val>
                                        </p:tav>
                                      </p:tavLst>
                                    </p:anim>
                                    <p:anim calcmode="lin" valueType="num">
                                      <p:cBhvr additive="base">
                                        <p:cTn id="72" dur="1000" fill="hold"/>
                                        <p:tgtEl>
                                          <p:spTgt spid="142"/>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143"/>
                                        </p:tgtEl>
                                        <p:attrNameLst>
                                          <p:attrName>style.visibility</p:attrName>
                                        </p:attrNameLst>
                                      </p:cBhvr>
                                      <p:to>
                                        <p:strVal val="visible"/>
                                      </p:to>
                                    </p:set>
                                    <p:anim calcmode="lin" valueType="num">
                                      <p:cBhvr additive="base">
                                        <p:cTn id="75" dur="1000" fill="hold"/>
                                        <p:tgtEl>
                                          <p:spTgt spid="143"/>
                                        </p:tgtEl>
                                        <p:attrNameLst>
                                          <p:attrName>ppt_x</p:attrName>
                                        </p:attrNameLst>
                                      </p:cBhvr>
                                      <p:tavLst>
                                        <p:tav tm="0">
                                          <p:val>
                                            <p:strVal val="#ppt_x"/>
                                          </p:val>
                                        </p:tav>
                                        <p:tav tm="100000">
                                          <p:val>
                                            <p:strVal val="#ppt_x"/>
                                          </p:val>
                                        </p:tav>
                                      </p:tavLst>
                                    </p:anim>
                                    <p:anim calcmode="lin" valueType="num">
                                      <p:cBhvr additive="base">
                                        <p:cTn id="76" dur="1000" fill="hold"/>
                                        <p:tgtEl>
                                          <p:spTgt spid="143"/>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144"/>
                                        </p:tgtEl>
                                        <p:attrNameLst>
                                          <p:attrName>style.visibility</p:attrName>
                                        </p:attrNameLst>
                                      </p:cBhvr>
                                      <p:to>
                                        <p:strVal val="visible"/>
                                      </p:to>
                                    </p:set>
                                    <p:anim calcmode="lin" valueType="num">
                                      <p:cBhvr additive="base">
                                        <p:cTn id="79" dur="1000" fill="hold"/>
                                        <p:tgtEl>
                                          <p:spTgt spid="144"/>
                                        </p:tgtEl>
                                        <p:attrNameLst>
                                          <p:attrName>ppt_x</p:attrName>
                                        </p:attrNameLst>
                                      </p:cBhvr>
                                      <p:tavLst>
                                        <p:tav tm="0">
                                          <p:val>
                                            <p:strVal val="#ppt_x"/>
                                          </p:val>
                                        </p:tav>
                                        <p:tav tm="100000">
                                          <p:val>
                                            <p:strVal val="#ppt_x"/>
                                          </p:val>
                                        </p:tav>
                                      </p:tavLst>
                                    </p:anim>
                                    <p:anim calcmode="lin" valueType="num">
                                      <p:cBhvr additive="base">
                                        <p:cTn id="80" dur="1000" fill="hold"/>
                                        <p:tgtEl>
                                          <p:spTgt spid="144"/>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145"/>
                                        </p:tgtEl>
                                        <p:attrNameLst>
                                          <p:attrName>style.visibility</p:attrName>
                                        </p:attrNameLst>
                                      </p:cBhvr>
                                      <p:to>
                                        <p:strVal val="visible"/>
                                      </p:to>
                                    </p:set>
                                    <p:anim calcmode="lin" valueType="num">
                                      <p:cBhvr additive="base">
                                        <p:cTn id="83" dur="1000" fill="hold"/>
                                        <p:tgtEl>
                                          <p:spTgt spid="145"/>
                                        </p:tgtEl>
                                        <p:attrNameLst>
                                          <p:attrName>ppt_x</p:attrName>
                                        </p:attrNameLst>
                                      </p:cBhvr>
                                      <p:tavLst>
                                        <p:tav tm="0">
                                          <p:val>
                                            <p:strVal val="#ppt_x"/>
                                          </p:val>
                                        </p:tav>
                                        <p:tav tm="100000">
                                          <p:val>
                                            <p:strVal val="#ppt_x"/>
                                          </p:val>
                                        </p:tav>
                                      </p:tavLst>
                                    </p:anim>
                                    <p:anim calcmode="lin" valueType="num">
                                      <p:cBhvr additive="base">
                                        <p:cTn id="84" dur="1000" fill="hold"/>
                                        <p:tgtEl>
                                          <p:spTgt spid="145"/>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146"/>
                                        </p:tgtEl>
                                        <p:attrNameLst>
                                          <p:attrName>style.visibility</p:attrName>
                                        </p:attrNameLst>
                                      </p:cBhvr>
                                      <p:to>
                                        <p:strVal val="visible"/>
                                      </p:to>
                                    </p:set>
                                    <p:anim calcmode="lin" valueType="num">
                                      <p:cBhvr additive="base">
                                        <p:cTn id="87" dur="1000" fill="hold"/>
                                        <p:tgtEl>
                                          <p:spTgt spid="146"/>
                                        </p:tgtEl>
                                        <p:attrNameLst>
                                          <p:attrName>ppt_x</p:attrName>
                                        </p:attrNameLst>
                                      </p:cBhvr>
                                      <p:tavLst>
                                        <p:tav tm="0">
                                          <p:val>
                                            <p:strVal val="#ppt_x"/>
                                          </p:val>
                                        </p:tav>
                                        <p:tav tm="100000">
                                          <p:val>
                                            <p:strVal val="#ppt_x"/>
                                          </p:val>
                                        </p:tav>
                                      </p:tavLst>
                                    </p:anim>
                                    <p:anim calcmode="lin" valueType="num">
                                      <p:cBhvr additive="base">
                                        <p:cTn id="88" dur="1000" fill="hold"/>
                                        <p:tgtEl>
                                          <p:spTgt spid="146"/>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147"/>
                                        </p:tgtEl>
                                        <p:attrNameLst>
                                          <p:attrName>style.visibility</p:attrName>
                                        </p:attrNameLst>
                                      </p:cBhvr>
                                      <p:to>
                                        <p:strVal val="visible"/>
                                      </p:to>
                                    </p:set>
                                    <p:anim calcmode="lin" valueType="num">
                                      <p:cBhvr additive="base">
                                        <p:cTn id="91" dur="1000" fill="hold"/>
                                        <p:tgtEl>
                                          <p:spTgt spid="147"/>
                                        </p:tgtEl>
                                        <p:attrNameLst>
                                          <p:attrName>ppt_x</p:attrName>
                                        </p:attrNameLst>
                                      </p:cBhvr>
                                      <p:tavLst>
                                        <p:tav tm="0">
                                          <p:val>
                                            <p:strVal val="#ppt_x"/>
                                          </p:val>
                                        </p:tav>
                                        <p:tav tm="100000">
                                          <p:val>
                                            <p:strVal val="#ppt_x"/>
                                          </p:val>
                                        </p:tav>
                                      </p:tavLst>
                                    </p:anim>
                                    <p:anim calcmode="lin" valueType="num">
                                      <p:cBhvr additive="base">
                                        <p:cTn id="92" dur="1000" fill="hold"/>
                                        <p:tgtEl>
                                          <p:spTgt spid="147"/>
                                        </p:tgtEl>
                                        <p:attrNameLst>
                                          <p:attrName>ppt_y</p:attrName>
                                        </p:attrNameLst>
                                      </p:cBhvr>
                                      <p:tavLst>
                                        <p:tav tm="0">
                                          <p:val>
                                            <p:strVal val="1+#ppt_h/2"/>
                                          </p:val>
                                        </p:tav>
                                        <p:tav tm="100000">
                                          <p:val>
                                            <p:strVal val="#ppt_y"/>
                                          </p:val>
                                        </p:tav>
                                      </p:tavLst>
                                    </p:anim>
                                  </p:childTnLst>
                                </p:cTn>
                              </p:par>
                              <p:par>
                                <p:cTn id="93" presetID="2" presetClass="entr" presetSubtype="4" fill="hold" grpId="0" nodeType="withEffect">
                                  <p:stCondLst>
                                    <p:cond delay="0"/>
                                  </p:stCondLst>
                                  <p:childTnLst>
                                    <p:set>
                                      <p:cBhvr>
                                        <p:cTn id="94" dur="1" fill="hold">
                                          <p:stCondLst>
                                            <p:cond delay="0"/>
                                          </p:stCondLst>
                                        </p:cTn>
                                        <p:tgtEl>
                                          <p:spTgt spid="148"/>
                                        </p:tgtEl>
                                        <p:attrNameLst>
                                          <p:attrName>style.visibility</p:attrName>
                                        </p:attrNameLst>
                                      </p:cBhvr>
                                      <p:to>
                                        <p:strVal val="visible"/>
                                      </p:to>
                                    </p:set>
                                    <p:anim calcmode="lin" valueType="num">
                                      <p:cBhvr additive="base">
                                        <p:cTn id="95" dur="1000" fill="hold"/>
                                        <p:tgtEl>
                                          <p:spTgt spid="148"/>
                                        </p:tgtEl>
                                        <p:attrNameLst>
                                          <p:attrName>ppt_x</p:attrName>
                                        </p:attrNameLst>
                                      </p:cBhvr>
                                      <p:tavLst>
                                        <p:tav tm="0">
                                          <p:val>
                                            <p:strVal val="#ppt_x"/>
                                          </p:val>
                                        </p:tav>
                                        <p:tav tm="100000">
                                          <p:val>
                                            <p:strVal val="#ppt_x"/>
                                          </p:val>
                                        </p:tav>
                                      </p:tavLst>
                                    </p:anim>
                                    <p:anim calcmode="lin" valueType="num">
                                      <p:cBhvr additive="base">
                                        <p:cTn id="96" dur="1000" fill="hold"/>
                                        <p:tgtEl>
                                          <p:spTgt spid="148"/>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0"/>
                                  </p:stCondLst>
                                  <p:childTnLst>
                                    <p:set>
                                      <p:cBhvr>
                                        <p:cTn id="98" dur="1" fill="hold">
                                          <p:stCondLst>
                                            <p:cond delay="0"/>
                                          </p:stCondLst>
                                        </p:cTn>
                                        <p:tgtEl>
                                          <p:spTgt spid="149"/>
                                        </p:tgtEl>
                                        <p:attrNameLst>
                                          <p:attrName>style.visibility</p:attrName>
                                        </p:attrNameLst>
                                      </p:cBhvr>
                                      <p:to>
                                        <p:strVal val="visible"/>
                                      </p:to>
                                    </p:set>
                                    <p:anim calcmode="lin" valueType="num">
                                      <p:cBhvr additive="base">
                                        <p:cTn id="99" dur="1000" fill="hold"/>
                                        <p:tgtEl>
                                          <p:spTgt spid="149"/>
                                        </p:tgtEl>
                                        <p:attrNameLst>
                                          <p:attrName>ppt_x</p:attrName>
                                        </p:attrNameLst>
                                      </p:cBhvr>
                                      <p:tavLst>
                                        <p:tav tm="0">
                                          <p:val>
                                            <p:strVal val="#ppt_x"/>
                                          </p:val>
                                        </p:tav>
                                        <p:tav tm="100000">
                                          <p:val>
                                            <p:strVal val="#ppt_x"/>
                                          </p:val>
                                        </p:tav>
                                      </p:tavLst>
                                    </p:anim>
                                    <p:anim calcmode="lin" valueType="num">
                                      <p:cBhvr additive="base">
                                        <p:cTn id="100" dur="1000" fill="hold"/>
                                        <p:tgtEl>
                                          <p:spTgt spid="149"/>
                                        </p:tgtEl>
                                        <p:attrNameLst>
                                          <p:attrName>ppt_y</p:attrName>
                                        </p:attrNameLst>
                                      </p:cBhvr>
                                      <p:tavLst>
                                        <p:tav tm="0">
                                          <p:val>
                                            <p:strVal val="1+#ppt_h/2"/>
                                          </p:val>
                                        </p:tav>
                                        <p:tav tm="100000">
                                          <p:val>
                                            <p:strVal val="#ppt_y"/>
                                          </p:val>
                                        </p:tav>
                                      </p:tavLst>
                                    </p:anim>
                                  </p:childTnLst>
                                </p:cTn>
                              </p:par>
                              <p:par>
                                <p:cTn id="101" presetID="2" presetClass="entr" presetSubtype="4" fill="hold" grpId="0" nodeType="withEffect">
                                  <p:stCondLst>
                                    <p:cond delay="0"/>
                                  </p:stCondLst>
                                  <p:childTnLst>
                                    <p:set>
                                      <p:cBhvr>
                                        <p:cTn id="102" dur="1" fill="hold">
                                          <p:stCondLst>
                                            <p:cond delay="0"/>
                                          </p:stCondLst>
                                        </p:cTn>
                                        <p:tgtEl>
                                          <p:spTgt spid="150"/>
                                        </p:tgtEl>
                                        <p:attrNameLst>
                                          <p:attrName>style.visibility</p:attrName>
                                        </p:attrNameLst>
                                      </p:cBhvr>
                                      <p:to>
                                        <p:strVal val="visible"/>
                                      </p:to>
                                    </p:set>
                                    <p:anim calcmode="lin" valueType="num">
                                      <p:cBhvr additive="base">
                                        <p:cTn id="103" dur="1000" fill="hold"/>
                                        <p:tgtEl>
                                          <p:spTgt spid="150"/>
                                        </p:tgtEl>
                                        <p:attrNameLst>
                                          <p:attrName>ppt_x</p:attrName>
                                        </p:attrNameLst>
                                      </p:cBhvr>
                                      <p:tavLst>
                                        <p:tav tm="0">
                                          <p:val>
                                            <p:strVal val="#ppt_x"/>
                                          </p:val>
                                        </p:tav>
                                        <p:tav tm="100000">
                                          <p:val>
                                            <p:strVal val="#ppt_x"/>
                                          </p:val>
                                        </p:tav>
                                      </p:tavLst>
                                    </p:anim>
                                    <p:anim calcmode="lin" valueType="num">
                                      <p:cBhvr additive="base">
                                        <p:cTn id="104" dur="1000" fill="hold"/>
                                        <p:tgtEl>
                                          <p:spTgt spid="150"/>
                                        </p:tgtEl>
                                        <p:attrNameLst>
                                          <p:attrName>ppt_y</p:attrName>
                                        </p:attrNameLst>
                                      </p:cBhvr>
                                      <p:tavLst>
                                        <p:tav tm="0">
                                          <p:val>
                                            <p:strVal val="1+#ppt_h/2"/>
                                          </p:val>
                                        </p:tav>
                                        <p:tav tm="100000">
                                          <p:val>
                                            <p:strVal val="#ppt_y"/>
                                          </p:val>
                                        </p:tav>
                                      </p:tavLst>
                                    </p:anim>
                                  </p:childTnLst>
                                </p:cTn>
                              </p:par>
                              <p:par>
                                <p:cTn id="105" presetID="2" presetClass="entr" presetSubtype="4" fill="hold" grpId="0" nodeType="withEffect">
                                  <p:stCondLst>
                                    <p:cond delay="0"/>
                                  </p:stCondLst>
                                  <p:childTnLst>
                                    <p:set>
                                      <p:cBhvr>
                                        <p:cTn id="106" dur="1" fill="hold">
                                          <p:stCondLst>
                                            <p:cond delay="0"/>
                                          </p:stCondLst>
                                        </p:cTn>
                                        <p:tgtEl>
                                          <p:spTgt spid="151"/>
                                        </p:tgtEl>
                                        <p:attrNameLst>
                                          <p:attrName>style.visibility</p:attrName>
                                        </p:attrNameLst>
                                      </p:cBhvr>
                                      <p:to>
                                        <p:strVal val="visible"/>
                                      </p:to>
                                    </p:set>
                                    <p:anim calcmode="lin" valueType="num">
                                      <p:cBhvr additive="base">
                                        <p:cTn id="107" dur="1000" fill="hold"/>
                                        <p:tgtEl>
                                          <p:spTgt spid="151"/>
                                        </p:tgtEl>
                                        <p:attrNameLst>
                                          <p:attrName>ppt_x</p:attrName>
                                        </p:attrNameLst>
                                      </p:cBhvr>
                                      <p:tavLst>
                                        <p:tav tm="0">
                                          <p:val>
                                            <p:strVal val="#ppt_x"/>
                                          </p:val>
                                        </p:tav>
                                        <p:tav tm="100000">
                                          <p:val>
                                            <p:strVal val="#ppt_x"/>
                                          </p:val>
                                        </p:tav>
                                      </p:tavLst>
                                    </p:anim>
                                    <p:anim calcmode="lin" valueType="num">
                                      <p:cBhvr additive="base">
                                        <p:cTn id="108" dur="1000" fill="hold"/>
                                        <p:tgtEl>
                                          <p:spTgt spid="151"/>
                                        </p:tgtEl>
                                        <p:attrNameLst>
                                          <p:attrName>ppt_y</p:attrName>
                                        </p:attrNameLst>
                                      </p:cBhvr>
                                      <p:tavLst>
                                        <p:tav tm="0">
                                          <p:val>
                                            <p:strVal val="1+#ppt_h/2"/>
                                          </p:val>
                                        </p:tav>
                                        <p:tav tm="100000">
                                          <p:val>
                                            <p:strVal val="#ppt_y"/>
                                          </p:val>
                                        </p:tav>
                                      </p:tavLst>
                                    </p:anim>
                                  </p:childTnLst>
                                </p:cTn>
                              </p:par>
                              <p:par>
                                <p:cTn id="109" presetID="2" presetClass="entr" presetSubtype="4" fill="hold" grpId="0" nodeType="withEffect">
                                  <p:stCondLst>
                                    <p:cond delay="0"/>
                                  </p:stCondLst>
                                  <p:childTnLst>
                                    <p:set>
                                      <p:cBhvr>
                                        <p:cTn id="110" dur="1" fill="hold">
                                          <p:stCondLst>
                                            <p:cond delay="0"/>
                                          </p:stCondLst>
                                        </p:cTn>
                                        <p:tgtEl>
                                          <p:spTgt spid="152"/>
                                        </p:tgtEl>
                                        <p:attrNameLst>
                                          <p:attrName>style.visibility</p:attrName>
                                        </p:attrNameLst>
                                      </p:cBhvr>
                                      <p:to>
                                        <p:strVal val="visible"/>
                                      </p:to>
                                    </p:set>
                                    <p:anim calcmode="lin" valueType="num">
                                      <p:cBhvr additive="base">
                                        <p:cTn id="111" dur="1000" fill="hold"/>
                                        <p:tgtEl>
                                          <p:spTgt spid="152"/>
                                        </p:tgtEl>
                                        <p:attrNameLst>
                                          <p:attrName>ppt_x</p:attrName>
                                        </p:attrNameLst>
                                      </p:cBhvr>
                                      <p:tavLst>
                                        <p:tav tm="0">
                                          <p:val>
                                            <p:strVal val="#ppt_x"/>
                                          </p:val>
                                        </p:tav>
                                        <p:tav tm="100000">
                                          <p:val>
                                            <p:strVal val="#ppt_x"/>
                                          </p:val>
                                        </p:tav>
                                      </p:tavLst>
                                    </p:anim>
                                    <p:anim calcmode="lin" valueType="num">
                                      <p:cBhvr additive="base">
                                        <p:cTn id="112" dur="1000" fill="hold"/>
                                        <p:tgtEl>
                                          <p:spTgt spid="152"/>
                                        </p:tgtEl>
                                        <p:attrNameLst>
                                          <p:attrName>ppt_y</p:attrName>
                                        </p:attrNameLst>
                                      </p:cBhvr>
                                      <p:tavLst>
                                        <p:tav tm="0">
                                          <p:val>
                                            <p:strVal val="1+#ppt_h/2"/>
                                          </p:val>
                                        </p:tav>
                                        <p:tav tm="100000">
                                          <p:val>
                                            <p:strVal val="#ppt_y"/>
                                          </p:val>
                                        </p:tav>
                                      </p:tavLst>
                                    </p:anim>
                                  </p:childTnLst>
                                </p:cTn>
                              </p:par>
                              <p:par>
                                <p:cTn id="113" presetID="2" presetClass="entr" presetSubtype="4" fill="hold" grpId="0" nodeType="withEffect">
                                  <p:stCondLst>
                                    <p:cond delay="0"/>
                                  </p:stCondLst>
                                  <p:childTnLst>
                                    <p:set>
                                      <p:cBhvr>
                                        <p:cTn id="114" dur="1" fill="hold">
                                          <p:stCondLst>
                                            <p:cond delay="0"/>
                                          </p:stCondLst>
                                        </p:cTn>
                                        <p:tgtEl>
                                          <p:spTgt spid="153"/>
                                        </p:tgtEl>
                                        <p:attrNameLst>
                                          <p:attrName>style.visibility</p:attrName>
                                        </p:attrNameLst>
                                      </p:cBhvr>
                                      <p:to>
                                        <p:strVal val="visible"/>
                                      </p:to>
                                    </p:set>
                                    <p:anim calcmode="lin" valueType="num">
                                      <p:cBhvr additive="base">
                                        <p:cTn id="115" dur="1000" fill="hold"/>
                                        <p:tgtEl>
                                          <p:spTgt spid="153"/>
                                        </p:tgtEl>
                                        <p:attrNameLst>
                                          <p:attrName>ppt_x</p:attrName>
                                        </p:attrNameLst>
                                      </p:cBhvr>
                                      <p:tavLst>
                                        <p:tav tm="0">
                                          <p:val>
                                            <p:strVal val="#ppt_x"/>
                                          </p:val>
                                        </p:tav>
                                        <p:tav tm="100000">
                                          <p:val>
                                            <p:strVal val="#ppt_x"/>
                                          </p:val>
                                        </p:tav>
                                      </p:tavLst>
                                    </p:anim>
                                    <p:anim calcmode="lin" valueType="num">
                                      <p:cBhvr additive="base">
                                        <p:cTn id="116" dur="1000" fill="hold"/>
                                        <p:tgtEl>
                                          <p:spTgt spid="153"/>
                                        </p:tgtEl>
                                        <p:attrNameLst>
                                          <p:attrName>ppt_y</p:attrName>
                                        </p:attrNameLst>
                                      </p:cBhvr>
                                      <p:tavLst>
                                        <p:tav tm="0">
                                          <p:val>
                                            <p:strVal val="1+#ppt_h/2"/>
                                          </p:val>
                                        </p:tav>
                                        <p:tav tm="100000">
                                          <p:val>
                                            <p:strVal val="#ppt_y"/>
                                          </p:val>
                                        </p:tav>
                                      </p:tavLst>
                                    </p:anim>
                                  </p:childTnLst>
                                </p:cTn>
                              </p:par>
                              <p:par>
                                <p:cTn id="117" presetID="2" presetClass="entr" presetSubtype="4" fill="hold" grpId="0" nodeType="withEffect">
                                  <p:stCondLst>
                                    <p:cond delay="0"/>
                                  </p:stCondLst>
                                  <p:childTnLst>
                                    <p:set>
                                      <p:cBhvr>
                                        <p:cTn id="118" dur="1" fill="hold">
                                          <p:stCondLst>
                                            <p:cond delay="0"/>
                                          </p:stCondLst>
                                        </p:cTn>
                                        <p:tgtEl>
                                          <p:spTgt spid="154"/>
                                        </p:tgtEl>
                                        <p:attrNameLst>
                                          <p:attrName>style.visibility</p:attrName>
                                        </p:attrNameLst>
                                      </p:cBhvr>
                                      <p:to>
                                        <p:strVal val="visible"/>
                                      </p:to>
                                    </p:set>
                                    <p:anim calcmode="lin" valueType="num">
                                      <p:cBhvr additive="base">
                                        <p:cTn id="119" dur="1000" fill="hold"/>
                                        <p:tgtEl>
                                          <p:spTgt spid="154"/>
                                        </p:tgtEl>
                                        <p:attrNameLst>
                                          <p:attrName>ppt_x</p:attrName>
                                        </p:attrNameLst>
                                      </p:cBhvr>
                                      <p:tavLst>
                                        <p:tav tm="0">
                                          <p:val>
                                            <p:strVal val="#ppt_x"/>
                                          </p:val>
                                        </p:tav>
                                        <p:tav tm="100000">
                                          <p:val>
                                            <p:strVal val="#ppt_x"/>
                                          </p:val>
                                        </p:tav>
                                      </p:tavLst>
                                    </p:anim>
                                    <p:anim calcmode="lin" valueType="num">
                                      <p:cBhvr additive="base">
                                        <p:cTn id="120" dur="1000" fill="hold"/>
                                        <p:tgtEl>
                                          <p:spTgt spid="154"/>
                                        </p:tgtEl>
                                        <p:attrNameLst>
                                          <p:attrName>ppt_y</p:attrName>
                                        </p:attrNameLst>
                                      </p:cBhvr>
                                      <p:tavLst>
                                        <p:tav tm="0">
                                          <p:val>
                                            <p:strVal val="1+#ppt_h/2"/>
                                          </p:val>
                                        </p:tav>
                                        <p:tav tm="100000">
                                          <p:val>
                                            <p:strVal val="#ppt_y"/>
                                          </p:val>
                                        </p:tav>
                                      </p:tavLst>
                                    </p:anim>
                                  </p:childTnLst>
                                </p:cTn>
                              </p:par>
                              <p:par>
                                <p:cTn id="121" presetID="2" presetClass="entr" presetSubtype="4" fill="hold" grpId="0" nodeType="withEffect">
                                  <p:stCondLst>
                                    <p:cond delay="0"/>
                                  </p:stCondLst>
                                  <p:childTnLst>
                                    <p:set>
                                      <p:cBhvr>
                                        <p:cTn id="122" dur="1" fill="hold">
                                          <p:stCondLst>
                                            <p:cond delay="0"/>
                                          </p:stCondLst>
                                        </p:cTn>
                                        <p:tgtEl>
                                          <p:spTgt spid="155"/>
                                        </p:tgtEl>
                                        <p:attrNameLst>
                                          <p:attrName>style.visibility</p:attrName>
                                        </p:attrNameLst>
                                      </p:cBhvr>
                                      <p:to>
                                        <p:strVal val="visible"/>
                                      </p:to>
                                    </p:set>
                                    <p:anim calcmode="lin" valueType="num">
                                      <p:cBhvr additive="base">
                                        <p:cTn id="123" dur="1000" fill="hold"/>
                                        <p:tgtEl>
                                          <p:spTgt spid="155"/>
                                        </p:tgtEl>
                                        <p:attrNameLst>
                                          <p:attrName>ppt_x</p:attrName>
                                        </p:attrNameLst>
                                      </p:cBhvr>
                                      <p:tavLst>
                                        <p:tav tm="0">
                                          <p:val>
                                            <p:strVal val="#ppt_x"/>
                                          </p:val>
                                        </p:tav>
                                        <p:tav tm="100000">
                                          <p:val>
                                            <p:strVal val="#ppt_x"/>
                                          </p:val>
                                        </p:tav>
                                      </p:tavLst>
                                    </p:anim>
                                    <p:anim calcmode="lin" valueType="num">
                                      <p:cBhvr additive="base">
                                        <p:cTn id="124" dur="1000" fill="hold"/>
                                        <p:tgtEl>
                                          <p:spTgt spid="155"/>
                                        </p:tgtEl>
                                        <p:attrNameLst>
                                          <p:attrName>ppt_y</p:attrName>
                                        </p:attrNameLst>
                                      </p:cBhvr>
                                      <p:tavLst>
                                        <p:tav tm="0">
                                          <p:val>
                                            <p:strVal val="1+#ppt_h/2"/>
                                          </p:val>
                                        </p:tav>
                                        <p:tav tm="100000">
                                          <p:val>
                                            <p:strVal val="#ppt_y"/>
                                          </p:val>
                                        </p:tav>
                                      </p:tavLst>
                                    </p:anim>
                                  </p:childTnLst>
                                </p:cTn>
                              </p:par>
                            </p:childTnLst>
                          </p:cTn>
                        </p:par>
                        <p:par>
                          <p:cTn id="125" fill="hold">
                            <p:stCondLst>
                              <p:cond delay="2000"/>
                            </p:stCondLst>
                            <p:childTnLst>
                              <p:par>
                                <p:cTn id="126" presetID="45" presetClass="entr" presetSubtype="0" fill="hold" grpId="0" nodeType="afterEffect">
                                  <p:stCondLst>
                                    <p:cond delay="0"/>
                                  </p:stCondLst>
                                  <p:childTnLst>
                                    <p:set>
                                      <p:cBhvr>
                                        <p:cTn id="127" dur="1" fill="hold">
                                          <p:stCondLst>
                                            <p:cond delay="0"/>
                                          </p:stCondLst>
                                        </p:cTn>
                                        <p:tgtEl>
                                          <p:spTgt spid="68"/>
                                        </p:tgtEl>
                                        <p:attrNameLst>
                                          <p:attrName>style.visibility</p:attrName>
                                        </p:attrNameLst>
                                      </p:cBhvr>
                                      <p:to>
                                        <p:strVal val="visible"/>
                                      </p:to>
                                    </p:set>
                                    <p:animEffect transition="in" filter="fade">
                                      <p:cBhvr>
                                        <p:cTn id="128" dur="2000"/>
                                        <p:tgtEl>
                                          <p:spTgt spid="68"/>
                                        </p:tgtEl>
                                      </p:cBhvr>
                                    </p:animEffect>
                                    <p:anim calcmode="lin" valueType="num">
                                      <p:cBhvr>
                                        <p:cTn id="129" dur="2000" fill="hold"/>
                                        <p:tgtEl>
                                          <p:spTgt spid="68"/>
                                        </p:tgtEl>
                                        <p:attrNameLst>
                                          <p:attrName>ppt_w</p:attrName>
                                        </p:attrNameLst>
                                      </p:cBhvr>
                                      <p:tavLst>
                                        <p:tav tm="0" fmla="#ppt_w*sin(2.5*pi*$)">
                                          <p:val>
                                            <p:fltVal val="0"/>
                                          </p:val>
                                        </p:tav>
                                        <p:tav tm="100000">
                                          <p:val>
                                            <p:fltVal val="1"/>
                                          </p:val>
                                        </p:tav>
                                      </p:tavLst>
                                    </p:anim>
                                    <p:anim calcmode="lin" valueType="num">
                                      <p:cBhvr>
                                        <p:cTn id="130" dur="2000" fill="hold"/>
                                        <p:tgtEl>
                                          <p:spTgt spid="68"/>
                                        </p:tgtEl>
                                        <p:attrNameLst>
                                          <p:attrName>ppt_h</p:attrName>
                                        </p:attrNameLst>
                                      </p:cBhvr>
                                      <p:tavLst>
                                        <p:tav tm="0">
                                          <p:val>
                                            <p:strVal val="#ppt_h"/>
                                          </p:val>
                                        </p:tav>
                                        <p:tav tm="100000">
                                          <p:val>
                                            <p:strVal val="#ppt_h"/>
                                          </p:val>
                                        </p:tav>
                                      </p:tavLst>
                                    </p:anim>
                                  </p:childTnLst>
                                </p:cTn>
                              </p:par>
                              <p:par>
                                <p:cTn id="131" presetID="45" presetClass="entr" presetSubtype="0" fill="hold" grpId="0" nodeType="withEffect">
                                  <p:stCondLst>
                                    <p:cond delay="0"/>
                                  </p:stCondLst>
                                  <p:childTnLst>
                                    <p:set>
                                      <p:cBhvr>
                                        <p:cTn id="132" dur="1" fill="hold">
                                          <p:stCondLst>
                                            <p:cond delay="0"/>
                                          </p:stCondLst>
                                        </p:cTn>
                                        <p:tgtEl>
                                          <p:spTgt spid="67"/>
                                        </p:tgtEl>
                                        <p:attrNameLst>
                                          <p:attrName>style.visibility</p:attrName>
                                        </p:attrNameLst>
                                      </p:cBhvr>
                                      <p:to>
                                        <p:strVal val="visible"/>
                                      </p:to>
                                    </p:set>
                                    <p:animEffect transition="in" filter="fade">
                                      <p:cBhvr>
                                        <p:cTn id="133" dur="2000"/>
                                        <p:tgtEl>
                                          <p:spTgt spid="67"/>
                                        </p:tgtEl>
                                      </p:cBhvr>
                                    </p:animEffect>
                                    <p:anim calcmode="lin" valueType="num">
                                      <p:cBhvr>
                                        <p:cTn id="134" dur="2000" fill="hold"/>
                                        <p:tgtEl>
                                          <p:spTgt spid="67"/>
                                        </p:tgtEl>
                                        <p:attrNameLst>
                                          <p:attrName>ppt_w</p:attrName>
                                        </p:attrNameLst>
                                      </p:cBhvr>
                                      <p:tavLst>
                                        <p:tav tm="0" fmla="#ppt_w*sin(2.5*pi*$)">
                                          <p:val>
                                            <p:fltVal val="0"/>
                                          </p:val>
                                        </p:tav>
                                        <p:tav tm="100000">
                                          <p:val>
                                            <p:fltVal val="1"/>
                                          </p:val>
                                        </p:tav>
                                      </p:tavLst>
                                    </p:anim>
                                    <p:anim calcmode="lin" valueType="num">
                                      <p:cBhvr>
                                        <p:cTn id="135" dur="2000" fill="hold"/>
                                        <p:tgtEl>
                                          <p:spTgt spid="67"/>
                                        </p:tgtEl>
                                        <p:attrNameLst>
                                          <p:attrName>ppt_h</p:attrName>
                                        </p:attrNameLst>
                                      </p:cBhvr>
                                      <p:tavLst>
                                        <p:tav tm="0">
                                          <p:val>
                                            <p:strVal val="#ppt_h"/>
                                          </p:val>
                                        </p:tav>
                                        <p:tav tm="100000">
                                          <p:val>
                                            <p:strVal val="#ppt_h"/>
                                          </p:val>
                                        </p:tav>
                                      </p:tavLst>
                                    </p:anim>
                                  </p:childTnLst>
                                </p:cTn>
                              </p:par>
                            </p:childTnLst>
                          </p:cTn>
                        </p:par>
                        <p:par>
                          <p:cTn id="136" fill="hold">
                            <p:stCondLst>
                              <p:cond delay="4000"/>
                            </p:stCondLst>
                            <p:childTnLst>
                              <p:par>
                                <p:cTn id="137" presetID="21" presetClass="entr" presetSubtype="1" fill="hold" grpId="0" nodeType="afterEffect">
                                  <p:stCondLst>
                                    <p:cond delay="0"/>
                                  </p:stCondLst>
                                  <p:childTnLst>
                                    <p:set>
                                      <p:cBhvr>
                                        <p:cTn id="138" dur="1" fill="hold">
                                          <p:stCondLst>
                                            <p:cond delay="0"/>
                                          </p:stCondLst>
                                        </p:cTn>
                                        <p:tgtEl>
                                          <p:spTgt spid="91"/>
                                        </p:tgtEl>
                                        <p:attrNameLst>
                                          <p:attrName>style.visibility</p:attrName>
                                        </p:attrNameLst>
                                      </p:cBhvr>
                                      <p:to>
                                        <p:strVal val="visible"/>
                                      </p:to>
                                    </p:set>
                                    <p:animEffect transition="in" filter="wheel(1)">
                                      <p:cBhvr>
                                        <p:cTn id="139" dur="2000"/>
                                        <p:tgtEl>
                                          <p:spTgt spid="91"/>
                                        </p:tgtEl>
                                      </p:cBhvr>
                                    </p:animEffect>
                                  </p:childTnLst>
                                </p:cTn>
                              </p:par>
                              <p:par>
                                <p:cTn id="140" presetID="2" presetClass="entr" presetSubtype="4" fill="hold" nodeType="withEffect">
                                  <p:stCondLst>
                                    <p:cond delay="500"/>
                                  </p:stCondLst>
                                  <p:childTnLst>
                                    <p:set>
                                      <p:cBhvr>
                                        <p:cTn id="141" dur="1" fill="hold">
                                          <p:stCondLst>
                                            <p:cond delay="0"/>
                                          </p:stCondLst>
                                        </p:cTn>
                                        <p:tgtEl>
                                          <p:spTgt spid="69"/>
                                        </p:tgtEl>
                                        <p:attrNameLst>
                                          <p:attrName>style.visibility</p:attrName>
                                        </p:attrNameLst>
                                      </p:cBhvr>
                                      <p:to>
                                        <p:strVal val="visible"/>
                                      </p:to>
                                    </p:set>
                                    <p:anim calcmode="lin" valueType="num">
                                      <p:cBhvr additive="base">
                                        <p:cTn id="142" dur="500" fill="hold"/>
                                        <p:tgtEl>
                                          <p:spTgt spid="69"/>
                                        </p:tgtEl>
                                        <p:attrNameLst>
                                          <p:attrName>ppt_x</p:attrName>
                                        </p:attrNameLst>
                                      </p:cBhvr>
                                      <p:tavLst>
                                        <p:tav tm="0">
                                          <p:val>
                                            <p:strVal val="#ppt_x"/>
                                          </p:val>
                                        </p:tav>
                                        <p:tav tm="100000">
                                          <p:val>
                                            <p:strVal val="#ppt_x"/>
                                          </p:val>
                                        </p:tav>
                                      </p:tavLst>
                                    </p:anim>
                                    <p:anim calcmode="lin" valueType="num">
                                      <p:cBhvr additive="base">
                                        <p:cTn id="143" dur="500" fill="hold"/>
                                        <p:tgtEl>
                                          <p:spTgt spid="69"/>
                                        </p:tgtEl>
                                        <p:attrNameLst>
                                          <p:attrName>ppt_y</p:attrName>
                                        </p:attrNameLst>
                                      </p:cBhvr>
                                      <p:tavLst>
                                        <p:tav tm="0">
                                          <p:val>
                                            <p:strVal val="1+#ppt_h/2"/>
                                          </p:val>
                                        </p:tav>
                                        <p:tav tm="100000">
                                          <p:val>
                                            <p:strVal val="#ppt_y"/>
                                          </p:val>
                                        </p:tav>
                                      </p:tavLst>
                                    </p:anim>
                                  </p:childTnLst>
                                </p:cTn>
                              </p:par>
                            </p:childTnLst>
                          </p:cTn>
                        </p:par>
                        <p:par>
                          <p:cTn id="144" fill="hold">
                            <p:stCondLst>
                              <p:cond delay="6000"/>
                            </p:stCondLst>
                            <p:childTnLst>
                              <p:par>
                                <p:cTn id="145" presetID="45" presetClass="entr" presetSubtype="0" fill="hold" grpId="0" nodeType="afterEffect">
                                  <p:stCondLst>
                                    <p:cond delay="0"/>
                                  </p:stCondLst>
                                  <p:childTnLst>
                                    <p:set>
                                      <p:cBhvr>
                                        <p:cTn id="146" dur="1" fill="hold">
                                          <p:stCondLst>
                                            <p:cond delay="0"/>
                                          </p:stCondLst>
                                        </p:cTn>
                                        <p:tgtEl>
                                          <p:spTgt spid="76"/>
                                        </p:tgtEl>
                                        <p:attrNameLst>
                                          <p:attrName>style.visibility</p:attrName>
                                        </p:attrNameLst>
                                      </p:cBhvr>
                                      <p:to>
                                        <p:strVal val="visible"/>
                                      </p:to>
                                    </p:set>
                                    <p:animEffect transition="in" filter="fade">
                                      <p:cBhvr>
                                        <p:cTn id="147" dur="2000"/>
                                        <p:tgtEl>
                                          <p:spTgt spid="76"/>
                                        </p:tgtEl>
                                      </p:cBhvr>
                                    </p:animEffect>
                                    <p:anim calcmode="lin" valueType="num">
                                      <p:cBhvr>
                                        <p:cTn id="148" dur="2000" fill="hold"/>
                                        <p:tgtEl>
                                          <p:spTgt spid="76"/>
                                        </p:tgtEl>
                                        <p:attrNameLst>
                                          <p:attrName>ppt_w</p:attrName>
                                        </p:attrNameLst>
                                      </p:cBhvr>
                                      <p:tavLst>
                                        <p:tav tm="0" fmla="#ppt_w*sin(2.5*pi*$)">
                                          <p:val>
                                            <p:fltVal val="0"/>
                                          </p:val>
                                        </p:tav>
                                        <p:tav tm="100000">
                                          <p:val>
                                            <p:fltVal val="1"/>
                                          </p:val>
                                        </p:tav>
                                      </p:tavLst>
                                    </p:anim>
                                    <p:anim calcmode="lin" valueType="num">
                                      <p:cBhvr>
                                        <p:cTn id="149" dur="2000" fill="hold"/>
                                        <p:tgtEl>
                                          <p:spTgt spid="76"/>
                                        </p:tgtEl>
                                        <p:attrNameLst>
                                          <p:attrName>ppt_h</p:attrName>
                                        </p:attrNameLst>
                                      </p:cBhvr>
                                      <p:tavLst>
                                        <p:tav tm="0">
                                          <p:val>
                                            <p:strVal val="#ppt_h"/>
                                          </p:val>
                                        </p:tav>
                                        <p:tav tm="100000">
                                          <p:val>
                                            <p:strVal val="#ppt_h"/>
                                          </p:val>
                                        </p:tav>
                                      </p:tavLst>
                                    </p:anim>
                                  </p:childTnLst>
                                </p:cTn>
                              </p:par>
                              <p:par>
                                <p:cTn id="150" presetID="45" presetClass="entr" presetSubtype="0" fill="hold" grpId="0" nodeType="withEffect">
                                  <p:stCondLst>
                                    <p:cond delay="0"/>
                                  </p:stCondLst>
                                  <p:childTnLst>
                                    <p:set>
                                      <p:cBhvr>
                                        <p:cTn id="151" dur="1" fill="hold">
                                          <p:stCondLst>
                                            <p:cond delay="0"/>
                                          </p:stCondLst>
                                        </p:cTn>
                                        <p:tgtEl>
                                          <p:spTgt spid="75"/>
                                        </p:tgtEl>
                                        <p:attrNameLst>
                                          <p:attrName>style.visibility</p:attrName>
                                        </p:attrNameLst>
                                      </p:cBhvr>
                                      <p:to>
                                        <p:strVal val="visible"/>
                                      </p:to>
                                    </p:set>
                                    <p:animEffect transition="in" filter="fade">
                                      <p:cBhvr>
                                        <p:cTn id="152" dur="2000"/>
                                        <p:tgtEl>
                                          <p:spTgt spid="75"/>
                                        </p:tgtEl>
                                      </p:cBhvr>
                                    </p:animEffect>
                                    <p:anim calcmode="lin" valueType="num">
                                      <p:cBhvr>
                                        <p:cTn id="153" dur="2000" fill="hold"/>
                                        <p:tgtEl>
                                          <p:spTgt spid="75"/>
                                        </p:tgtEl>
                                        <p:attrNameLst>
                                          <p:attrName>ppt_w</p:attrName>
                                        </p:attrNameLst>
                                      </p:cBhvr>
                                      <p:tavLst>
                                        <p:tav tm="0" fmla="#ppt_w*sin(2.5*pi*$)">
                                          <p:val>
                                            <p:fltVal val="0"/>
                                          </p:val>
                                        </p:tav>
                                        <p:tav tm="100000">
                                          <p:val>
                                            <p:fltVal val="1"/>
                                          </p:val>
                                        </p:tav>
                                      </p:tavLst>
                                    </p:anim>
                                    <p:anim calcmode="lin" valueType="num">
                                      <p:cBhvr>
                                        <p:cTn id="154" dur="2000" fill="hold"/>
                                        <p:tgtEl>
                                          <p:spTgt spid="75"/>
                                        </p:tgtEl>
                                        <p:attrNameLst>
                                          <p:attrName>ppt_h</p:attrName>
                                        </p:attrNameLst>
                                      </p:cBhvr>
                                      <p:tavLst>
                                        <p:tav tm="0">
                                          <p:val>
                                            <p:strVal val="#ppt_h"/>
                                          </p:val>
                                        </p:tav>
                                        <p:tav tm="100000">
                                          <p:val>
                                            <p:strVal val="#ppt_h"/>
                                          </p:val>
                                        </p:tav>
                                      </p:tavLst>
                                    </p:anim>
                                  </p:childTnLst>
                                </p:cTn>
                              </p:par>
                            </p:childTnLst>
                          </p:cTn>
                        </p:par>
                        <p:par>
                          <p:cTn id="155" fill="hold">
                            <p:stCondLst>
                              <p:cond delay="8000"/>
                            </p:stCondLst>
                            <p:childTnLst>
                              <p:par>
                                <p:cTn id="156" presetID="21" presetClass="entr" presetSubtype="1" fill="hold" grpId="0" nodeType="afterEffect">
                                  <p:stCondLst>
                                    <p:cond delay="0"/>
                                  </p:stCondLst>
                                  <p:childTnLst>
                                    <p:set>
                                      <p:cBhvr>
                                        <p:cTn id="157" dur="1" fill="hold">
                                          <p:stCondLst>
                                            <p:cond delay="0"/>
                                          </p:stCondLst>
                                        </p:cTn>
                                        <p:tgtEl>
                                          <p:spTgt spid="92"/>
                                        </p:tgtEl>
                                        <p:attrNameLst>
                                          <p:attrName>style.visibility</p:attrName>
                                        </p:attrNameLst>
                                      </p:cBhvr>
                                      <p:to>
                                        <p:strVal val="visible"/>
                                      </p:to>
                                    </p:set>
                                    <p:animEffect transition="in" filter="wheel(1)">
                                      <p:cBhvr>
                                        <p:cTn id="158" dur="2000"/>
                                        <p:tgtEl>
                                          <p:spTgt spid="92"/>
                                        </p:tgtEl>
                                      </p:cBhvr>
                                    </p:animEffect>
                                  </p:childTnLst>
                                </p:cTn>
                              </p:par>
                              <p:par>
                                <p:cTn id="159" presetID="2" presetClass="entr" presetSubtype="4" fill="hold" nodeType="withEffect">
                                  <p:stCondLst>
                                    <p:cond delay="500"/>
                                  </p:stCondLst>
                                  <p:childTnLst>
                                    <p:set>
                                      <p:cBhvr>
                                        <p:cTn id="160" dur="1" fill="hold">
                                          <p:stCondLst>
                                            <p:cond delay="0"/>
                                          </p:stCondLst>
                                        </p:cTn>
                                        <p:tgtEl>
                                          <p:spTgt spid="77"/>
                                        </p:tgtEl>
                                        <p:attrNameLst>
                                          <p:attrName>style.visibility</p:attrName>
                                        </p:attrNameLst>
                                      </p:cBhvr>
                                      <p:to>
                                        <p:strVal val="visible"/>
                                      </p:to>
                                    </p:set>
                                    <p:anim calcmode="lin" valueType="num">
                                      <p:cBhvr additive="base">
                                        <p:cTn id="161" dur="500" fill="hold"/>
                                        <p:tgtEl>
                                          <p:spTgt spid="77"/>
                                        </p:tgtEl>
                                        <p:attrNameLst>
                                          <p:attrName>ppt_x</p:attrName>
                                        </p:attrNameLst>
                                      </p:cBhvr>
                                      <p:tavLst>
                                        <p:tav tm="0">
                                          <p:val>
                                            <p:strVal val="#ppt_x"/>
                                          </p:val>
                                        </p:tav>
                                        <p:tav tm="100000">
                                          <p:val>
                                            <p:strVal val="#ppt_x"/>
                                          </p:val>
                                        </p:tav>
                                      </p:tavLst>
                                    </p:anim>
                                    <p:anim calcmode="lin" valueType="num">
                                      <p:cBhvr additive="base">
                                        <p:cTn id="162" dur="500" fill="hold"/>
                                        <p:tgtEl>
                                          <p:spTgt spid="77"/>
                                        </p:tgtEl>
                                        <p:attrNameLst>
                                          <p:attrName>ppt_y</p:attrName>
                                        </p:attrNameLst>
                                      </p:cBhvr>
                                      <p:tavLst>
                                        <p:tav tm="0">
                                          <p:val>
                                            <p:strVal val="1+#ppt_h/2"/>
                                          </p:val>
                                        </p:tav>
                                        <p:tav tm="100000">
                                          <p:val>
                                            <p:strVal val="#ppt_y"/>
                                          </p:val>
                                        </p:tav>
                                      </p:tavLst>
                                    </p:anim>
                                  </p:childTnLst>
                                </p:cTn>
                              </p:par>
                            </p:childTnLst>
                          </p:cTn>
                        </p:par>
                        <p:par>
                          <p:cTn id="163" fill="hold">
                            <p:stCondLst>
                              <p:cond delay="10000"/>
                            </p:stCondLst>
                            <p:childTnLst>
                              <p:par>
                                <p:cTn id="164" presetID="45" presetClass="entr" presetSubtype="0" fill="hold" grpId="0" nodeType="afterEffect">
                                  <p:stCondLst>
                                    <p:cond delay="0"/>
                                  </p:stCondLst>
                                  <p:childTnLst>
                                    <p:set>
                                      <p:cBhvr>
                                        <p:cTn id="165" dur="1" fill="hold">
                                          <p:stCondLst>
                                            <p:cond delay="0"/>
                                          </p:stCondLst>
                                        </p:cTn>
                                        <p:tgtEl>
                                          <p:spTgt spid="90"/>
                                        </p:tgtEl>
                                        <p:attrNameLst>
                                          <p:attrName>style.visibility</p:attrName>
                                        </p:attrNameLst>
                                      </p:cBhvr>
                                      <p:to>
                                        <p:strVal val="visible"/>
                                      </p:to>
                                    </p:set>
                                    <p:animEffect transition="in" filter="fade">
                                      <p:cBhvr>
                                        <p:cTn id="166" dur="2000"/>
                                        <p:tgtEl>
                                          <p:spTgt spid="90"/>
                                        </p:tgtEl>
                                      </p:cBhvr>
                                    </p:animEffect>
                                    <p:anim calcmode="lin" valueType="num">
                                      <p:cBhvr>
                                        <p:cTn id="167" dur="2000" fill="hold"/>
                                        <p:tgtEl>
                                          <p:spTgt spid="90"/>
                                        </p:tgtEl>
                                        <p:attrNameLst>
                                          <p:attrName>ppt_w</p:attrName>
                                        </p:attrNameLst>
                                      </p:cBhvr>
                                      <p:tavLst>
                                        <p:tav tm="0" fmla="#ppt_w*sin(2.5*pi*$)">
                                          <p:val>
                                            <p:fltVal val="0"/>
                                          </p:val>
                                        </p:tav>
                                        <p:tav tm="100000">
                                          <p:val>
                                            <p:fltVal val="1"/>
                                          </p:val>
                                        </p:tav>
                                      </p:tavLst>
                                    </p:anim>
                                    <p:anim calcmode="lin" valueType="num">
                                      <p:cBhvr>
                                        <p:cTn id="168" dur="2000" fill="hold"/>
                                        <p:tgtEl>
                                          <p:spTgt spid="90"/>
                                        </p:tgtEl>
                                        <p:attrNameLst>
                                          <p:attrName>ppt_h</p:attrName>
                                        </p:attrNameLst>
                                      </p:cBhvr>
                                      <p:tavLst>
                                        <p:tav tm="0">
                                          <p:val>
                                            <p:strVal val="#ppt_h"/>
                                          </p:val>
                                        </p:tav>
                                        <p:tav tm="100000">
                                          <p:val>
                                            <p:strVal val="#ppt_h"/>
                                          </p:val>
                                        </p:tav>
                                      </p:tavLst>
                                    </p:anim>
                                  </p:childTnLst>
                                </p:cTn>
                              </p:par>
                              <p:par>
                                <p:cTn id="169" presetID="45" presetClass="entr" presetSubtype="0" fill="hold" grpId="0" nodeType="withEffect">
                                  <p:stCondLst>
                                    <p:cond delay="0"/>
                                  </p:stCondLst>
                                  <p:childTnLst>
                                    <p:set>
                                      <p:cBhvr>
                                        <p:cTn id="170" dur="1" fill="hold">
                                          <p:stCondLst>
                                            <p:cond delay="0"/>
                                          </p:stCondLst>
                                        </p:cTn>
                                        <p:tgtEl>
                                          <p:spTgt spid="89"/>
                                        </p:tgtEl>
                                        <p:attrNameLst>
                                          <p:attrName>style.visibility</p:attrName>
                                        </p:attrNameLst>
                                      </p:cBhvr>
                                      <p:to>
                                        <p:strVal val="visible"/>
                                      </p:to>
                                    </p:set>
                                    <p:animEffect transition="in" filter="fade">
                                      <p:cBhvr>
                                        <p:cTn id="171" dur="2000"/>
                                        <p:tgtEl>
                                          <p:spTgt spid="89"/>
                                        </p:tgtEl>
                                      </p:cBhvr>
                                    </p:animEffect>
                                    <p:anim calcmode="lin" valueType="num">
                                      <p:cBhvr>
                                        <p:cTn id="172" dur="2000" fill="hold"/>
                                        <p:tgtEl>
                                          <p:spTgt spid="89"/>
                                        </p:tgtEl>
                                        <p:attrNameLst>
                                          <p:attrName>ppt_w</p:attrName>
                                        </p:attrNameLst>
                                      </p:cBhvr>
                                      <p:tavLst>
                                        <p:tav tm="0" fmla="#ppt_w*sin(2.5*pi*$)">
                                          <p:val>
                                            <p:fltVal val="0"/>
                                          </p:val>
                                        </p:tav>
                                        <p:tav tm="100000">
                                          <p:val>
                                            <p:fltVal val="1"/>
                                          </p:val>
                                        </p:tav>
                                      </p:tavLst>
                                    </p:anim>
                                    <p:anim calcmode="lin" valueType="num">
                                      <p:cBhvr>
                                        <p:cTn id="173" dur="2000" fill="hold"/>
                                        <p:tgtEl>
                                          <p:spTgt spid="89"/>
                                        </p:tgtEl>
                                        <p:attrNameLst>
                                          <p:attrName>ppt_h</p:attrName>
                                        </p:attrNameLst>
                                      </p:cBhvr>
                                      <p:tavLst>
                                        <p:tav tm="0">
                                          <p:val>
                                            <p:strVal val="#ppt_h"/>
                                          </p:val>
                                        </p:tav>
                                        <p:tav tm="100000">
                                          <p:val>
                                            <p:strVal val="#ppt_h"/>
                                          </p:val>
                                        </p:tav>
                                      </p:tavLst>
                                    </p:anim>
                                  </p:childTnLst>
                                </p:cTn>
                              </p:par>
                            </p:childTnLst>
                          </p:cTn>
                        </p:par>
                        <p:par>
                          <p:cTn id="174" fill="hold">
                            <p:stCondLst>
                              <p:cond delay="12000"/>
                            </p:stCondLst>
                            <p:childTnLst>
                              <p:par>
                                <p:cTn id="175" presetID="21" presetClass="entr" presetSubtype="1" fill="hold" grpId="0" nodeType="afterEffect">
                                  <p:stCondLst>
                                    <p:cond delay="0"/>
                                  </p:stCondLst>
                                  <p:childTnLst>
                                    <p:set>
                                      <p:cBhvr>
                                        <p:cTn id="176" dur="1" fill="hold">
                                          <p:stCondLst>
                                            <p:cond delay="0"/>
                                          </p:stCondLst>
                                        </p:cTn>
                                        <p:tgtEl>
                                          <p:spTgt spid="93"/>
                                        </p:tgtEl>
                                        <p:attrNameLst>
                                          <p:attrName>style.visibility</p:attrName>
                                        </p:attrNameLst>
                                      </p:cBhvr>
                                      <p:to>
                                        <p:strVal val="visible"/>
                                      </p:to>
                                    </p:set>
                                    <p:animEffect transition="in" filter="wheel(1)">
                                      <p:cBhvr>
                                        <p:cTn id="177" dur="2000"/>
                                        <p:tgtEl>
                                          <p:spTgt spid="93"/>
                                        </p:tgtEl>
                                      </p:cBhvr>
                                    </p:animEffect>
                                  </p:childTnLst>
                                </p:cTn>
                              </p:par>
                              <p:par>
                                <p:cTn id="178" presetID="2" presetClass="entr" presetSubtype="4" fill="hold" nodeType="withEffect">
                                  <p:stCondLst>
                                    <p:cond delay="0"/>
                                  </p:stCondLst>
                                  <p:childTnLst>
                                    <p:set>
                                      <p:cBhvr>
                                        <p:cTn id="179" dur="1" fill="hold">
                                          <p:stCondLst>
                                            <p:cond delay="0"/>
                                          </p:stCondLst>
                                        </p:cTn>
                                        <p:tgtEl>
                                          <p:spTgt spid="83"/>
                                        </p:tgtEl>
                                        <p:attrNameLst>
                                          <p:attrName>style.visibility</p:attrName>
                                        </p:attrNameLst>
                                      </p:cBhvr>
                                      <p:to>
                                        <p:strVal val="visible"/>
                                      </p:to>
                                    </p:set>
                                    <p:anim calcmode="lin" valueType="num">
                                      <p:cBhvr additive="base">
                                        <p:cTn id="180" dur="500" fill="hold"/>
                                        <p:tgtEl>
                                          <p:spTgt spid="83"/>
                                        </p:tgtEl>
                                        <p:attrNameLst>
                                          <p:attrName>ppt_x</p:attrName>
                                        </p:attrNameLst>
                                      </p:cBhvr>
                                      <p:tavLst>
                                        <p:tav tm="0">
                                          <p:val>
                                            <p:strVal val="#ppt_x"/>
                                          </p:val>
                                        </p:tav>
                                        <p:tav tm="100000">
                                          <p:val>
                                            <p:strVal val="#ppt_x"/>
                                          </p:val>
                                        </p:tav>
                                      </p:tavLst>
                                    </p:anim>
                                    <p:anim calcmode="lin" valueType="num">
                                      <p:cBhvr additive="base">
                                        <p:cTn id="181" dur="500" fill="hold"/>
                                        <p:tgtEl>
                                          <p:spTgt spid="8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7" grpId="0" animBg="1"/>
      <p:bldP spid="128" grpId="0" animBg="1"/>
      <p:bldP spid="129" grpId="0" animBg="1"/>
      <p:bldP spid="130" grpId="0" animBg="1"/>
      <p:bldP spid="131" grpId="0" animBg="1"/>
      <p:bldP spid="132" grpId="0" animBg="1"/>
      <p:bldP spid="133" grpId="0" animBg="1"/>
      <p:bldP spid="134" grpId="0" animBg="1"/>
      <p:bldP spid="135" grpId="0" animBg="1"/>
      <p:bldP spid="136" grpId="0" animBg="1"/>
      <p:bldP spid="137" grpId="0" animBg="1"/>
      <p:bldP spid="138" grpId="0" animBg="1"/>
      <p:bldP spid="139" grpId="0" animBg="1"/>
      <p:bldP spid="140" grpId="0" animBg="1"/>
      <p:bldP spid="141" grpId="0" animBg="1"/>
      <p:bldP spid="142" grpId="0" animBg="1"/>
      <p:bldP spid="143" grpId="0" animBg="1"/>
      <p:bldP spid="144" grpId="0" animBg="1"/>
      <p:bldP spid="145" grpId="0" animBg="1"/>
      <p:bldP spid="146" grpId="0" animBg="1"/>
      <p:bldP spid="147" grpId="0" animBg="1"/>
      <p:bldP spid="148" grpId="0" animBg="1"/>
      <p:bldP spid="149" grpId="0" animBg="1"/>
      <p:bldP spid="150" grpId="0" animBg="1"/>
      <p:bldP spid="151" grpId="0" animBg="1"/>
      <p:bldP spid="152" grpId="0" animBg="1"/>
      <p:bldP spid="153" grpId="0" animBg="1"/>
      <p:bldP spid="154" grpId="0" animBg="1"/>
      <p:bldP spid="155" grpId="0" animBg="1"/>
      <p:bldP spid="66" grpId="0"/>
      <p:bldP spid="67" grpId="0" animBg="1"/>
      <p:bldP spid="68" grpId="0" animBg="1"/>
      <p:bldP spid="75" grpId="0" animBg="1"/>
      <p:bldP spid="76" grpId="0" animBg="1"/>
      <p:bldP spid="89" grpId="0" animBg="1"/>
      <p:bldP spid="90" grpId="0" animBg="1"/>
      <p:bldP spid="91" grpId="0" animBg="1"/>
      <p:bldP spid="92" grpId="0" animBg="1"/>
      <p:bldP spid="9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1576</TotalTime>
  <Words>1269</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330</cp:revision>
  <dcterms:created xsi:type="dcterms:W3CDTF">2016-09-28T22:08:47Z</dcterms:created>
  <dcterms:modified xsi:type="dcterms:W3CDTF">2018-11-28T18:01:45Z</dcterms:modified>
</cp:coreProperties>
</file>