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1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F54"/>
    <a:srgbClr val="4D4F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43077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3.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4E4F54"/>
                </a:solidFill>
                <a:latin typeface="Candara" panose="020E0502030303020204" pitchFamily="34" charset="0"/>
              </a:rPr>
              <a:t>TITLE GOES HERE</a:t>
            </a:r>
          </a:p>
          <a:p>
            <a:pPr algn="ctr"/>
            <a:r>
              <a:rPr lang="en-US" dirty="0">
                <a:solidFill>
                  <a:srgbClr val="4E4F54"/>
                </a:solidFill>
                <a:latin typeface="Candara" panose="020E0502030303020204" pitchFamily="34" charset="0"/>
              </a:rPr>
              <a:t>Your Subtitle</a:t>
            </a:r>
          </a:p>
        </p:txBody>
      </p:sp>
      <p:sp>
        <p:nvSpPr>
          <p:cNvPr id="44" name="Freeform: Shape 43">
            <a:extLst>
              <a:ext uri="{FF2B5EF4-FFF2-40B4-BE49-F238E27FC236}">
                <a16:creationId xmlns:a16="http://schemas.microsoft.com/office/drawing/2014/main" id="{CB3330DE-FCC4-4435-87BC-54AF530F884B}"/>
              </a:ext>
            </a:extLst>
          </p:cNvPr>
          <p:cNvSpPr>
            <a:spLocks noChangeAspect="1"/>
          </p:cNvSpPr>
          <p:nvPr/>
        </p:nvSpPr>
        <p:spPr>
          <a:xfrm>
            <a:off x="926087" y="1901681"/>
            <a:ext cx="1599976" cy="1280160"/>
          </a:xfrm>
          <a:custGeom>
            <a:avLst/>
            <a:gdLst>
              <a:gd name="connsiteX0" fmla="*/ 457285 w 1523800"/>
              <a:gd name="connsiteY0" fmla="*/ 0 h 1219211"/>
              <a:gd name="connsiteX1" fmla="*/ 950726 w 1523800"/>
              <a:gd name="connsiteY1" fmla="*/ 0 h 1219211"/>
              <a:gd name="connsiteX2" fmla="*/ 972613 w 1523800"/>
              <a:gd name="connsiteY2" fmla="*/ 0 h 1219211"/>
              <a:gd name="connsiteX3" fmla="*/ 1423362 w 1523800"/>
              <a:gd name="connsiteY3" fmla="*/ 0 h 1219211"/>
              <a:gd name="connsiteX4" fmla="*/ 1523800 w 1523800"/>
              <a:gd name="connsiteY4" fmla="*/ 100438 h 1219211"/>
              <a:gd name="connsiteX5" fmla="*/ 1523800 w 1523800"/>
              <a:gd name="connsiteY5" fmla="*/ 147117 h 1219211"/>
              <a:gd name="connsiteX6" fmla="*/ 1516916 w 1523800"/>
              <a:gd name="connsiteY6" fmla="*/ 195290 h 1219211"/>
              <a:gd name="connsiteX7" fmla="*/ 1182598 w 1523800"/>
              <a:gd name="connsiteY7" fmla="*/ 1136878 h 1219211"/>
              <a:gd name="connsiteX8" fmla="*/ 1165922 w 1523800"/>
              <a:gd name="connsiteY8" fmla="*/ 1168050 h 1219211"/>
              <a:gd name="connsiteX9" fmla="*/ 1133340 w 1523800"/>
              <a:gd name="connsiteY9" fmla="*/ 1200379 h 1219211"/>
              <a:gd name="connsiteX10" fmla="*/ 1098207 w 1523800"/>
              <a:gd name="connsiteY10" fmla="*/ 1219211 h 1219211"/>
              <a:gd name="connsiteX11" fmla="*/ 546122 w 1523800"/>
              <a:gd name="connsiteY11" fmla="*/ 1219211 h 1219211"/>
              <a:gd name="connsiteX12" fmla="*/ 517837 w 1523800"/>
              <a:gd name="connsiteY12" fmla="*/ 1219211 h 1219211"/>
              <a:gd name="connsiteX13" fmla="*/ 94325 w 1523800"/>
              <a:gd name="connsiteY13" fmla="*/ 1219211 h 1219211"/>
              <a:gd name="connsiteX14" fmla="*/ 51393 w 1523800"/>
              <a:gd name="connsiteY14" fmla="*/ 1193455 h 1219211"/>
              <a:gd name="connsiteX15" fmla="*/ 9153 w 1523800"/>
              <a:gd name="connsiteY15" fmla="*/ 1023921 h 1219211"/>
              <a:gd name="connsiteX16" fmla="*/ 108160 w 1523800"/>
              <a:gd name="connsiteY16" fmla="*/ 745074 h 1219211"/>
              <a:gd name="connsiteX17" fmla="*/ 106126 w 1523800"/>
              <a:gd name="connsiteY17" fmla="*/ 745074 h 1219211"/>
              <a:gd name="connsiteX18" fmla="*/ 332842 w 1523800"/>
              <a:gd name="connsiteY18" fmla="*/ 106540 h 1219211"/>
              <a:gd name="connsiteX19" fmla="*/ 413860 w 1523800"/>
              <a:gd name="connsiteY19" fmla="*/ 16712 h 1219211"/>
              <a:gd name="connsiteX20" fmla="*/ 457285 w 1523800"/>
              <a:gd name="connsiteY20" fmla="*/ 5529 h 1219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23800" h="1219211">
                <a:moveTo>
                  <a:pt x="457285" y="0"/>
                </a:moveTo>
                <a:lnTo>
                  <a:pt x="950726" y="0"/>
                </a:lnTo>
                <a:lnTo>
                  <a:pt x="972613" y="0"/>
                </a:lnTo>
                <a:lnTo>
                  <a:pt x="1423362" y="0"/>
                </a:lnTo>
                <a:cubicBezTo>
                  <a:pt x="1478833" y="0"/>
                  <a:pt x="1523800" y="44968"/>
                  <a:pt x="1523800" y="100438"/>
                </a:cubicBezTo>
                <a:lnTo>
                  <a:pt x="1523800" y="147117"/>
                </a:lnTo>
                <a:lnTo>
                  <a:pt x="1516916" y="195290"/>
                </a:lnTo>
                <a:lnTo>
                  <a:pt x="1182598" y="1136878"/>
                </a:lnTo>
                <a:lnTo>
                  <a:pt x="1165922" y="1168050"/>
                </a:lnTo>
                <a:cubicBezTo>
                  <a:pt x="1156602" y="1180496"/>
                  <a:pt x="1145590" y="1191345"/>
                  <a:pt x="1133340" y="1200379"/>
                </a:cubicBezTo>
                <a:lnTo>
                  <a:pt x="1098207" y="1219211"/>
                </a:lnTo>
                <a:lnTo>
                  <a:pt x="546122" y="1219211"/>
                </a:lnTo>
                <a:lnTo>
                  <a:pt x="517837" y="1219211"/>
                </a:lnTo>
                <a:lnTo>
                  <a:pt x="94325" y="1219211"/>
                </a:lnTo>
                <a:lnTo>
                  <a:pt x="51393" y="1193455"/>
                </a:lnTo>
                <a:cubicBezTo>
                  <a:pt x="5965" y="1151864"/>
                  <a:pt x="-12751" y="1085614"/>
                  <a:pt x="9153" y="1023921"/>
                </a:cubicBezTo>
                <a:lnTo>
                  <a:pt x="108160" y="745074"/>
                </a:lnTo>
                <a:lnTo>
                  <a:pt x="106126" y="745074"/>
                </a:lnTo>
                <a:lnTo>
                  <a:pt x="332842" y="106540"/>
                </a:lnTo>
                <a:cubicBezTo>
                  <a:pt x="347445" y="65411"/>
                  <a:pt x="377336" y="34096"/>
                  <a:pt x="413860" y="16712"/>
                </a:cubicBezTo>
                <a:lnTo>
                  <a:pt x="457285" y="5529"/>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9AB370A6-5CAE-486D-8BD7-E948396C3D64}"/>
              </a:ext>
            </a:extLst>
          </p:cNvPr>
          <p:cNvSpPr>
            <a:spLocks noChangeAspect="1"/>
          </p:cNvSpPr>
          <p:nvPr/>
        </p:nvSpPr>
        <p:spPr>
          <a:xfrm>
            <a:off x="2438642" y="1901680"/>
            <a:ext cx="2976897" cy="1280160"/>
          </a:xfrm>
          <a:custGeom>
            <a:avLst/>
            <a:gdLst>
              <a:gd name="connsiteX0" fmla="*/ 808266 w 2835996"/>
              <a:gd name="connsiteY0" fmla="*/ 0 h 1219568"/>
              <a:gd name="connsiteX1" fmla="*/ 2776079 w 2835996"/>
              <a:gd name="connsiteY1" fmla="*/ 0 h 1219568"/>
              <a:gd name="connsiteX2" fmla="*/ 2773369 w 2835996"/>
              <a:gd name="connsiteY2" fmla="*/ 7635 h 1219568"/>
              <a:gd name="connsiteX3" fmla="*/ 2774654 w 2835996"/>
              <a:gd name="connsiteY3" fmla="*/ 7894 h 1219568"/>
              <a:gd name="connsiteX4" fmla="*/ 2835996 w 2835996"/>
              <a:gd name="connsiteY4" fmla="*/ 100439 h 1219568"/>
              <a:gd name="connsiteX5" fmla="*/ 2835996 w 2835996"/>
              <a:gd name="connsiteY5" fmla="*/ 147118 h 1219568"/>
              <a:gd name="connsiteX6" fmla="*/ 2829112 w 2835996"/>
              <a:gd name="connsiteY6" fmla="*/ 195291 h 1219568"/>
              <a:gd name="connsiteX7" fmla="*/ 2494794 w 2835996"/>
              <a:gd name="connsiteY7" fmla="*/ 1136879 h 1219568"/>
              <a:gd name="connsiteX8" fmla="*/ 2478118 w 2835996"/>
              <a:gd name="connsiteY8" fmla="*/ 1168051 h 1219568"/>
              <a:gd name="connsiteX9" fmla="*/ 2445536 w 2835996"/>
              <a:gd name="connsiteY9" fmla="*/ 1200380 h 1219568"/>
              <a:gd name="connsiteX10" fmla="*/ 2410403 w 2835996"/>
              <a:gd name="connsiteY10" fmla="*/ 1219212 h 1219568"/>
              <a:gd name="connsiteX11" fmla="*/ 1830033 w 2835996"/>
              <a:gd name="connsiteY11" fmla="*/ 1219212 h 1219568"/>
              <a:gd name="connsiteX12" fmla="*/ 1830034 w 2835996"/>
              <a:gd name="connsiteY12" fmla="*/ 1219211 h 1219568"/>
              <a:gd name="connsiteX13" fmla="*/ 546138 w 2835996"/>
              <a:gd name="connsiteY13" fmla="*/ 1219211 h 1219568"/>
              <a:gd name="connsiteX14" fmla="*/ 546122 w 2835996"/>
              <a:gd name="connsiteY14" fmla="*/ 1219568 h 1219568"/>
              <a:gd name="connsiteX15" fmla="*/ 94325 w 2835996"/>
              <a:gd name="connsiteY15" fmla="*/ 1219568 h 1219568"/>
              <a:gd name="connsiteX16" fmla="*/ 51393 w 2835996"/>
              <a:gd name="connsiteY16" fmla="*/ 1193812 h 1219568"/>
              <a:gd name="connsiteX17" fmla="*/ 9153 w 2835996"/>
              <a:gd name="connsiteY17" fmla="*/ 1024278 h 1219568"/>
              <a:gd name="connsiteX18" fmla="*/ 108160 w 2835996"/>
              <a:gd name="connsiteY18" fmla="*/ 745431 h 1219568"/>
              <a:gd name="connsiteX19" fmla="*/ 106126 w 2835996"/>
              <a:gd name="connsiteY19" fmla="*/ 745431 h 1219568"/>
              <a:gd name="connsiteX20" fmla="*/ 332842 w 2835996"/>
              <a:gd name="connsiteY20" fmla="*/ 106897 h 1219568"/>
              <a:gd name="connsiteX21" fmla="*/ 413860 w 2835996"/>
              <a:gd name="connsiteY21" fmla="*/ 17069 h 1219568"/>
              <a:gd name="connsiteX22" fmla="*/ 457285 w 2835996"/>
              <a:gd name="connsiteY22" fmla="*/ 5886 h 1219568"/>
              <a:gd name="connsiteX23" fmla="*/ 457285 w 2835996"/>
              <a:gd name="connsiteY23" fmla="*/ 357 h 1219568"/>
              <a:gd name="connsiteX24" fmla="*/ 808140 w 2835996"/>
              <a:gd name="connsiteY24" fmla="*/ 357 h 121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835996" h="1219568">
                <a:moveTo>
                  <a:pt x="808266" y="0"/>
                </a:moveTo>
                <a:lnTo>
                  <a:pt x="2776079" y="0"/>
                </a:lnTo>
                <a:lnTo>
                  <a:pt x="2773369" y="7635"/>
                </a:lnTo>
                <a:lnTo>
                  <a:pt x="2774654" y="7894"/>
                </a:lnTo>
                <a:cubicBezTo>
                  <a:pt x="2810702" y="23142"/>
                  <a:pt x="2835996" y="58837"/>
                  <a:pt x="2835996" y="100439"/>
                </a:cubicBezTo>
                <a:lnTo>
                  <a:pt x="2835996" y="147118"/>
                </a:lnTo>
                <a:lnTo>
                  <a:pt x="2829112" y="195291"/>
                </a:lnTo>
                <a:lnTo>
                  <a:pt x="2494794" y="1136879"/>
                </a:lnTo>
                <a:lnTo>
                  <a:pt x="2478118" y="1168051"/>
                </a:lnTo>
                <a:cubicBezTo>
                  <a:pt x="2468798" y="1180497"/>
                  <a:pt x="2457786" y="1191346"/>
                  <a:pt x="2445536" y="1200380"/>
                </a:cubicBezTo>
                <a:lnTo>
                  <a:pt x="2410403" y="1219212"/>
                </a:lnTo>
                <a:lnTo>
                  <a:pt x="1830033" y="1219212"/>
                </a:lnTo>
                <a:lnTo>
                  <a:pt x="1830034" y="1219211"/>
                </a:lnTo>
                <a:lnTo>
                  <a:pt x="546138" y="1219211"/>
                </a:lnTo>
                <a:lnTo>
                  <a:pt x="546122" y="1219568"/>
                </a:lnTo>
                <a:lnTo>
                  <a:pt x="94325" y="1219568"/>
                </a:lnTo>
                <a:lnTo>
                  <a:pt x="51393" y="1193812"/>
                </a:lnTo>
                <a:cubicBezTo>
                  <a:pt x="5965" y="1152221"/>
                  <a:pt x="-12751" y="1085971"/>
                  <a:pt x="9153" y="1024278"/>
                </a:cubicBezTo>
                <a:lnTo>
                  <a:pt x="108160" y="745431"/>
                </a:lnTo>
                <a:lnTo>
                  <a:pt x="106126" y="745431"/>
                </a:lnTo>
                <a:lnTo>
                  <a:pt x="332842" y="106897"/>
                </a:lnTo>
                <a:cubicBezTo>
                  <a:pt x="347445" y="65768"/>
                  <a:pt x="377336" y="34453"/>
                  <a:pt x="413860" y="17069"/>
                </a:cubicBezTo>
                <a:lnTo>
                  <a:pt x="457285" y="5886"/>
                </a:lnTo>
                <a:lnTo>
                  <a:pt x="457285" y="357"/>
                </a:lnTo>
                <a:lnTo>
                  <a:pt x="808140" y="357"/>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Shape 45">
            <a:extLst>
              <a:ext uri="{FF2B5EF4-FFF2-40B4-BE49-F238E27FC236}">
                <a16:creationId xmlns:a16="http://schemas.microsoft.com/office/drawing/2014/main" id="{7C2DBEA0-BF0B-4BF7-A1EA-E0A67DF5A3FB}"/>
              </a:ext>
            </a:extLst>
          </p:cNvPr>
          <p:cNvSpPr/>
          <p:nvPr/>
        </p:nvSpPr>
        <p:spPr>
          <a:xfrm>
            <a:off x="564046" y="1855961"/>
            <a:ext cx="5554930" cy="1371600"/>
          </a:xfrm>
          <a:custGeom>
            <a:avLst/>
            <a:gdLst>
              <a:gd name="connsiteX0" fmla="*/ 825812 w 5554930"/>
              <a:gd name="connsiteY0" fmla="*/ 85101 h 1371600"/>
              <a:gd name="connsiteX1" fmla="*/ 825812 w 5554930"/>
              <a:gd name="connsiteY1" fmla="*/ 90630 h 1371600"/>
              <a:gd name="connsiteX2" fmla="*/ 782387 w 5554930"/>
              <a:gd name="connsiteY2" fmla="*/ 101813 h 1371600"/>
              <a:gd name="connsiteX3" fmla="*/ 701369 w 5554930"/>
              <a:gd name="connsiteY3" fmla="*/ 191641 h 1371600"/>
              <a:gd name="connsiteX4" fmla="*/ 474653 w 5554930"/>
              <a:gd name="connsiteY4" fmla="*/ 830175 h 1371600"/>
              <a:gd name="connsiteX5" fmla="*/ 476687 w 5554930"/>
              <a:gd name="connsiteY5" fmla="*/ 830175 h 1371600"/>
              <a:gd name="connsiteX6" fmla="*/ 377680 w 5554930"/>
              <a:gd name="connsiteY6" fmla="*/ 1109022 h 1371600"/>
              <a:gd name="connsiteX7" fmla="*/ 419920 w 5554930"/>
              <a:gd name="connsiteY7" fmla="*/ 1278556 h 1371600"/>
              <a:gd name="connsiteX8" fmla="*/ 462852 w 5554930"/>
              <a:gd name="connsiteY8" fmla="*/ 1304312 h 1371600"/>
              <a:gd name="connsiteX9" fmla="*/ 886364 w 5554930"/>
              <a:gd name="connsiteY9" fmla="*/ 1304312 h 1371600"/>
              <a:gd name="connsiteX10" fmla="*/ 914649 w 5554930"/>
              <a:gd name="connsiteY10" fmla="*/ 1304312 h 1371600"/>
              <a:gd name="connsiteX11" fmla="*/ 1466734 w 5554930"/>
              <a:gd name="connsiteY11" fmla="*/ 1304312 h 1371600"/>
              <a:gd name="connsiteX12" fmla="*/ 1501867 w 5554930"/>
              <a:gd name="connsiteY12" fmla="*/ 1285480 h 1371600"/>
              <a:gd name="connsiteX13" fmla="*/ 1534449 w 5554930"/>
              <a:gd name="connsiteY13" fmla="*/ 1253151 h 1371600"/>
              <a:gd name="connsiteX14" fmla="*/ 1551125 w 5554930"/>
              <a:gd name="connsiteY14" fmla="*/ 1221979 h 1371600"/>
              <a:gd name="connsiteX15" fmla="*/ 1885443 w 5554930"/>
              <a:gd name="connsiteY15" fmla="*/ 280391 h 1371600"/>
              <a:gd name="connsiteX16" fmla="*/ 1892327 w 5554930"/>
              <a:gd name="connsiteY16" fmla="*/ 232218 h 1371600"/>
              <a:gd name="connsiteX17" fmla="*/ 1892327 w 5554930"/>
              <a:gd name="connsiteY17" fmla="*/ 185539 h 1371600"/>
              <a:gd name="connsiteX18" fmla="*/ 1791889 w 5554930"/>
              <a:gd name="connsiteY18" fmla="*/ 85101 h 1371600"/>
              <a:gd name="connsiteX19" fmla="*/ 1341140 w 5554930"/>
              <a:gd name="connsiteY19" fmla="*/ 85101 h 1371600"/>
              <a:gd name="connsiteX20" fmla="*/ 1319253 w 5554930"/>
              <a:gd name="connsiteY20" fmla="*/ 85101 h 1371600"/>
              <a:gd name="connsiteX21" fmla="*/ 2694307 w 5554930"/>
              <a:gd name="connsiteY21" fmla="*/ 85099 h 1371600"/>
              <a:gd name="connsiteX22" fmla="*/ 2694181 w 5554930"/>
              <a:gd name="connsiteY22" fmla="*/ 85456 h 1371600"/>
              <a:gd name="connsiteX23" fmla="*/ 2343326 w 5554930"/>
              <a:gd name="connsiteY23" fmla="*/ 85456 h 1371600"/>
              <a:gd name="connsiteX24" fmla="*/ 2343326 w 5554930"/>
              <a:gd name="connsiteY24" fmla="*/ 90985 h 1371600"/>
              <a:gd name="connsiteX25" fmla="*/ 2299901 w 5554930"/>
              <a:gd name="connsiteY25" fmla="*/ 102168 h 1371600"/>
              <a:gd name="connsiteX26" fmla="*/ 2218883 w 5554930"/>
              <a:gd name="connsiteY26" fmla="*/ 191996 h 1371600"/>
              <a:gd name="connsiteX27" fmla="*/ 1992167 w 5554930"/>
              <a:gd name="connsiteY27" fmla="*/ 830530 h 1371600"/>
              <a:gd name="connsiteX28" fmla="*/ 1994201 w 5554930"/>
              <a:gd name="connsiteY28" fmla="*/ 830530 h 1371600"/>
              <a:gd name="connsiteX29" fmla="*/ 1895194 w 5554930"/>
              <a:gd name="connsiteY29" fmla="*/ 1109377 h 1371600"/>
              <a:gd name="connsiteX30" fmla="*/ 1937434 w 5554930"/>
              <a:gd name="connsiteY30" fmla="*/ 1278911 h 1371600"/>
              <a:gd name="connsiteX31" fmla="*/ 1980366 w 5554930"/>
              <a:gd name="connsiteY31" fmla="*/ 1304667 h 1371600"/>
              <a:gd name="connsiteX32" fmla="*/ 2432163 w 5554930"/>
              <a:gd name="connsiteY32" fmla="*/ 1304667 h 1371600"/>
              <a:gd name="connsiteX33" fmla="*/ 2432179 w 5554930"/>
              <a:gd name="connsiteY33" fmla="*/ 1304310 h 1371600"/>
              <a:gd name="connsiteX34" fmla="*/ 3716075 w 5554930"/>
              <a:gd name="connsiteY34" fmla="*/ 1304310 h 1371600"/>
              <a:gd name="connsiteX35" fmla="*/ 3716074 w 5554930"/>
              <a:gd name="connsiteY35" fmla="*/ 1304311 h 1371600"/>
              <a:gd name="connsiteX36" fmla="*/ 4296444 w 5554930"/>
              <a:gd name="connsiteY36" fmla="*/ 1304311 h 1371600"/>
              <a:gd name="connsiteX37" fmla="*/ 4331577 w 5554930"/>
              <a:gd name="connsiteY37" fmla="*/ 1285479 h 1371600"/>
              <a:gd name="connsiteX38" fmla="*/ 4364159 w 5554930"/>
              <a:gd name="connsiteY38" fmla="*/ 1253150 h 1371600"/>
              <a:gd name="connsiteX39" fmla="*/ 4380835 w 5554930"/>
              <a:gd name="connsiteY39" fmla="*/ 1221978 h 1371600"/>
              <a:gd name="connsiteX40" fmla="*/ 4715153 w 5554930"/>
              <a:gd name="connsiteY40" fmla="*/ 280390 h 1371600"/>
              <a:gd name="connsiteX41" fmla="*/ 4722037 w 5554930"/>
              <a:gd name="connsiteY41" fmla="*/ 232217 h 1371600"/>
              <a:gd name="connsiteX42" fmla="*/ 4722037 w 5554930"/>
              <a:gd name="connsiteY42" fmla="*/ 185538 h 1371600"/>
              <a:gd name="connsiteX43" fmla="*/ 4660695 w 5554930"/>
              <a:gd name="connsiteY43" fmla="*/ 92993 h 1371600"/>
              <a:gd name="connsiteX44" fmla="*/ 4659410 w 5554930"/>
              <a:gd name="connsiteY44" fmla="*/ 92734 h 1371600"/>
              <a:gd name="connsiteX45" fmla="*/ 4662120 w 5554930"/>
              <a:gd name="connsiteY45" fmla="*/ 85099 h 1371600"/>
              <a:gd name="connsiteX46" fmla="*/ 514441 w 5554930"/>
              <a:gd name="connsiteY46" fmla="*/ 0 h 1371600"/>
              <a:gd name="connsiteX47" fmla="*/ 5441938 w 5554930"/>
              <a:gd name="connsiteY47" fmla="*/ 0 h 1371600"/>
              <a:gd name="connsiteX48" fmla="*/ 5554930 w 5554930"/>
              <a:gd name="connsiteY48" fmla="*/ 112992 h 1371600"/>
              <a:gd name="connsiteX49" fmla="*/ 5554930 w 5554930"/>
              <a:gd name="connsiteY49" fmla="*/ 165505 h 1371600"/>
              <a:gd name="connsiteX50" fmla="*/ 5547185 w 5554930"/>
              <a:gd name="connsiteY50" fmla="*/ 219699 h 1371600"/>
              <a:gd name="connsiteX51" fmla="*/ 5171081 w 5554930"/>
              <a:gd name="connsiteY51" fmla="*/ 1278976 h 1371600"/>
              <a:gd name="connsiteX52" fmla="*/ 5152321 w 5554930"/>
              <a:gd name="connsiteY52" fmla="*/ 1314044 h 1371600"/>
              <a:gd name="connsiteX53" fmla="*/ 5115666 w 5554930"/>
              <a:gd name="connsiteY53" fmla="*/ 1350414 h 1371600"/>
              <a:gd name="connsiteX54" fmla="*/ 5076142 w 5554930"/>
              <a:gd name="connsiteY54" fmla="*/ 1371600 h 1371600"/>
              <a:gd name="connsiteX55" fmla="*/ 106114 w 5554930"/>
              <a:gd name="connsiteY55" fmla="*/ 1371600 h 1371600"/>
              <a:gd name="connsiteX56" fmla="*/ 57816 w 5554930"/>
              <a:gd name="connsiteY56" fmla="*/ 1342624 h 1371600"/>
              <a:gd name="connsiteX57" fmla="*/ 10297 w 5554930"/>
              <a:gd name="connsiteY57" fmla="*/ 1151900 h 1371600"/>
              <a:gd name="connsiteX58" fmla="*/ 121679 w 5554930"/>
              <a:gd name="connsiteY58" fmla="*/ 838200 h 1371600"/>
              <a:gd name="connsiteX59" fmla="*/ 119391 w 5554930"/>
              <a:gd name="connsiteY59" fmla="*/ 838200 h 1371600"/>
              <a:gd name="connsiteX60" fmla="*/ 374443 w 5554930"/>
              <a:gd name="connsiteY60" fmla="*/ 119856 h 1371600"/>
              <a:gd name="connsiteX61" fmla="*/ 465588 w 5554930"/>
              <a:gd name="connsiteY61" fmla="*/ 18801 h 1371600"/>
              <a:gd name="connsiteX62" fmla="*/ 514441 w 5554930"/>
              <a:gd name="connsiteY62" fmla="*/ 622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5554930" h="1371600">
                <a:moveTo>
                  <a:pt x="825812" y="85101"/>
                </a:moveTo>
                <a:lnTo>
                  <a:pt x="825812" y="90630"/>
                </a:lnTo>
                <a:lnTo>
                  <a:pt x="782387" y="101813"/>
                </a:lnTo>
                <a:cubicBezTo>
                  <a:pt x="745863" y="119197"/>
                  <a:pt x="715972" y="150512"/>
                  <a:pt x="701369" y="191641"/>
                </a:cubicBezTo>
                <a:lnTo>
                  <a:pt x="474653" y="830175"/>
                </a:lnTo>
                <a:lnTo>
                  <a:pt x="476687" y="830175"/>
                </a:lnTo>
                <a:lnTo>
                  <a:pt x="377680" y="1109022"/>
                </a:lnTo>
                <a:cubicBezTo>
                  <a:pt x="355776" y="1170715"/>
                  <a:pt x="374492" y="1236965"/>
                  <a:pt x="419920" y="1278556"/>
                </a:cubicBezTo>
                <a:lnTo>
                  <a:pt x="462852" y="1304312"/>
                </a:lnTo>
                <a:lnTo>
                  <a:pt x="886364" y="1304312"/>
                </a:lnTo>
                <a:lnTo>
                  <a:pt x="914649" y="1304312"/>
                </a:lnTo>
                <a:lnTo>
                  <a:pt x="1466734" y="1304312"/>
                </a:lnTo>
                <a:lnTo>
                  <a:pt x="1501867" y="1285480"/>
                </a:lnTo>
                <a:cubicBezTo>
                  <a:pt x="1514117" y="1276446"/>
                  <a:pt x="1525129" y="1265597"/>
                  <a:pt x="1534449" y="1253151"/>
                </a:cubicBezTo>
                <a:lnTo>
                  <a:pt x="1551125" y="1221979"/>
                </a:lnTo>
                <a:lnTo>
                  <a:pt x="1885443" y="280391"/>
                </a:lnTo>
                <a:lnTo>
                  <a:pt x="1892327" y="232218"/>
                </a:lnTo>
                <a:lnTo>
                  <a:pt x="1892327" y="185539"/>
                </a:lnTo>
                <a:cubicBezTo>
                  <a:pt x="1892327" y="130069"/>
                  <a:pt x="1847360" y="85101"/>
                  <a:pt x="1791889" y="85101"/>
                </a:cubicBezTo>
                <a:lnTo>
                  <a:pt x="1341140" y="85101"/>
                </a:lnTo>
                <a:lnTo>
                  <a:pt x="1319253" y="85101"/>
                </a:lnTo>
                <a:close/>
                <a:moveTo>
                  <a:pt x="2694307" y="85099"/>
                </a:moveTo>
                <a:lnTo>
                  <a:pt x="2694181" y="85456"/>
                </a:lnTo>
                <a:lnTo>
                  <a:pt x="2343326" y="85456"/>
                </a:lnTo>
                <a:lnTo>
                  <a:pt x="2343326" y="90985"/>
                </a:lnTo>
                <a:lnTo>
                  <a:pt x="2299901" y="102168"/>
                </a:lnTo>
                <a:cubicBezTo>
                  <a:pt x="2263377" y="119552"/>
                  <a:pt x="2233486" y="150867"/>
                  <a:pt x="2218883" y="191996"/>
                </a:cubicBezTo>
                <a:lnTo>
                  <a:pt x="1992167" y="830530"/>
                </a:lnTo>
                <a:lnTo>
                  <a:pt x="1994201" y="830530"/>
                </a:lnTo>
                <a:lnTo>
                  <a:pt x="1895194" y="1109377"/>
                </a:lnTo>
                <a:cubicBezTo>
                  <a:pt x="1873290" y="1171070"/>
                  <a:pt x="1892006" y="1237320"/>
                  <a:pt x="1937434" y="1278911"/>
                </a:cubicBezTo>
                <a:lnTo>
                  <a:pt x="1980366" y="1304667"/>
                </a:lnTo>
                <a:lnTo>
                  <a:pt x="2432163" y="1304667"/>
                </a:lnTo>
                <a:lnTo>
                  <a:pt x="2432179" y="1304310"/>
                </a:lnTo>
                <a:lnTo>
                  <a:pt x="3716075" y="1304310"/>
                </a:lnTo>
                <a:lnTo>
                  <a:pt x="3716074" y="1304311"/>
                </a:lnTo>
                <a:lnTo>
                  <a:pt x="4296444" y="1304311"/>
                </a:lnTo>
                <a:lnTo>
                  <a:pt x="4331577" y="1285479"/>
                </a:lnTo>
                <a:cubicBezTo>
                  <a:pt x="4343827" y="1276445"/>
                  <a:pt x="4354839" y="1265596"/>
                  <a:pt x="4364159" y="1253150"/>
                </a:cubicBezTo>
                <a:lnTo>
                  <a:pt x="4380835" y="1221978"/>
                </a:lnTo>
                <a:lnTo>
                  <a:pt x="4715153" y="280390"/>
                </a:lnTo>
                <a:lnTo>
                  <a:pt x="4722037" y="232217"/>
                </a:lnTo>
                <a:lnTo>
                  <a:pt x="4722037" y="185538"/>
                </a:lnTo>
                <a:cubicBezTo>
                  <a:pt x="4722037" y="143936"/>
                  <a:pt x="4696743" y="108241"/>
                  <a:pt x="4660695" y="92993"/>
                </a:cubicBezTo>
                <a:lnTo>
                  <a:pt x="4659410" y="92734"/>
                </a:lnTo>
                <a:lnTo>
                  <a:pt x="4662120" y="85099"/>
                </a:lnTo>
                <a:close/>
                <a:moveTo>
                  <a:pt x="514441" y="0"/>
                </a:moveTo>
                <a:lnTo>
                  <a:pt x="5441938" y="0"/>
                </a:lnTo>
                <a:cubicBezTo>
                  <a:pt x="5504342" y="0"/>
                  <a:pt x="5554930" y="50588"/>
                  <a:pt x="5554930" y="112992"/>
                </a:cubicBezTo>
                <a:lnTo>
                  <a:pt x="5554930" y="165505"/>
                </a:lnTo>
                <a:lnTo>
                  <a:pt x="5547185" y="219699"/>
                </a:lnTo>
                <a:lnTo>
                  <a:pt x="5171081" y="1278976"/>
                </a:lnTo>
                <a:lnTo>
                  <a:pt x="5152321" y="1314044"/>
                </a:lnTo>
                <a:cubicBezTo>
                  <a:pt x="5141836" y="1328046"/>
                  <a:pt x="5129447" y="1340251"/>
                  <a:pt x="5115666" y="1350414"/>
                </a:cubicBezTo>
                <a:lnTo>
                  <a:pt x="5076142" y="1371600"/>
                </a:lnTo>
                <a:lnTo>
                  <a:pt x="106114" y="1371600"/>
                </a:lnTo>
                <a:lnTo>
                  <a:pt x="57816" y="1342624"/>
                </a:lnTo>
                <a:cubicBezTo>
                  <a:pt x="6710" y="1295835"/>
                  <a:pt x="-14345" y="1221304"/>
                  <a:pt x="10297" y="1151900"/>
                </a:cubicBezTo>
                <a:lnTo>
                  <a:pt x="121679" y="838200"/>
                </a:lnTo>
                <a:lnTo>
                  <a:pt x="119391" y="838200"/>
                </a:lnTo>
                <a:lnTo>
                  <a:pt x="374443" y="119856"/>
                </a:lnTo>
                <a:cubicBezTo>
                  <a:pt x="390872" y="73587"/>
                  <a:pt x="424499" y="38357"/>
                  <a:pt x="465588" y="18801"/>
                </a:cubicBezTo>
                <a:lnTo>
                  <a:pt x="514441" y="6220"/>
                </a:lnTo>
                <a:close/>
              </a:path>
            </a:pathLst>
          </a:custGeom>
          <a:solidFill>
            <a:srgbClr val="34738D"/>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 Box 10">
            <a:extLst>
              <a:ext uri="{FF2B5EF4-FFF2-40B4-BE49-F238E27FC236}">
                <a16:creationId xmlns:a16="http://schemas.microsoft.com/office/drawing/2014/main" id="{BE8BB637-C302-4714-8524-02A142A6A342}"/>
              </a:ext>
            </a:extLst>
          </p:cNvPr>
          <p:cNvSpPr txBox="1">
            <a:spLocks noChangeArrowheads="1"/>
          </p:cNvSpPr>
          <p:nvPr/>
        </p:nvSpPr>
        <p:spPr bwMode="auto">
          <a:xfrm>
            <a:off x="1339465" y="2157039"/>
            <a:ext cx="685800" cy="769441"/>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rgbClr val="4E4F54"/>
                </a:solidFill>
                <a:latin typeface="Bernard MT Condensed" panose="02050806060905020404" pitchFamily="18" charset="0"/>
              </a:rPr>
              <a:t>01</a:t>
            </a:r>
          </a:p>
          <a:p>
            <a:pPr algn="ctr"/>
            <a:r>
              <a:rPr lang="en-US" sz="1000" dirty="0">
                <a:solidFill>
                  <a:srgbClr val="4E4F54"/>
                </a:solidFill>
              </a:rPr>
              <a:t>OPTION</a:t>
            </a:r>
          </a:p>
        </p:txBody>
      </p:sp>
      <p:sp>
        <p:nvSpPr>
          <p:cNvPr id="48" name="TextBox 47">
            <a:extLst>
              <a:ext uri="{FF2B5EF4-FFF2-40B4-BE49-F238E27FC236}">
                <a16:creationId xmlns:a16="http://schemas.microsoft.com/office/drawing/2014/main" id="{5522F973-2520-4E67-8297-4F6366A84C90}"/>
              </a:ext>
            </a:extLst>
          </p:cNvPr>
          <p:cNvSpPr txBox="1"/>
          <p:nvPr/>
        </p:nvSpPr>
        <p:spPr>
          <a:xfrm>
            <a:off x="2768299" y="2048764"/>
            <a:ext cx="2337522" cy="1031051"/>
          </a:xfrm>
          <a:prstGeom prst="rect">
            <a:avLst/>
          </a:prstGeom>
          <a:noFill/>
        </p:spPr>
        <p:txBody>
          <a:bodyPr wrap="square" rtlCol="0">
            <a:spAutoFit/>
          </a:bodyPr>
          <a:lstStyle/>
          <a:p>
            <a:r>
              <a:rPr lang="en-US" sz="1400" b="1" dirty="0">
                <a:solidFill>
                  <a:srgbClr val="00B0F0"/>
                </a:solidFill>
                <a:latin typeface="Calibri" panose="020F0502020204030204" pitchFamily="34" charset="0"/>
              </a:rPr>
              <a:t>LOREM IPSUM DOLOR</a:t>
            </a:r>
          </a:p>
          <a:p>
            <a:endParaRPr lang="en-US" sz="200" dirty="0">
              <a:solidFill>
                <a:schemeClr val="bg1"/>
              </a:solidFill>
              <a:latin typeface="Candara" panose="020E0502030303020204" pitchFamily="34" charset="0"/>
            </a:endParaRPr>
          </a:p>
          <a:p>
            <a:r>
              <a:rPr lang="en-US" sz="1100" dirty="0">
                <a:solidFill>
                  <a:srgbClr val="4E4F54"/>
                </a:solidFill>
                <a:latin typeface="Candara" panose="020E0502030303020204" pitchFamily="34" charset="0"/>
              </a:rPr>
              <a:t>Lorem ipsum dolor sit amet, consectetur adipiscing elit, sed do eiusmod tempor incididunt ut labore et dolore magna aliqua.</a:t>
            </a:r>
          </a:p>
        </p:txBody>
      </p:sp>
      <p:sp>
        <p:nvSpPr>
          <p:cNvPr id="62" name="Freeform: Shape 61">
            <a:extLst>
              <a:ext uri="{FF2B5EF4-FFF2-40B4-BE49-F238E27FC236}">
                <a16:creationId xmlns:a16="http://schemas.microsoft.com/office/drawing/2014/main" id="{9CDDFA4E-B6B1-49E0-A3B7-516F0F36FB22}"/>
              </a:ext>
            </a:extLst>
          </p:cNvPr>
          <p:cNvSpPr>
            <a:spLocks noChangeAspect="1"/>
          </p:cNvSpPr>
          <p:nvPr/>
        </p:nvSpPr>
        <p:spPr>
          <a:xfrm>
            <a:off x="6491417" y="1901681"/>
            <a:ext cx="1599976" cy="1280160"/>
          </a:xfrm>
          <a:custGeom>
            <a:avLst/>
            <a:gdLst>
              <a:gd name="connsiteX0" fmla="*/ 457285 w 1523800"/>
              <a:gd name="connsiteY0" fmla="*/ 0 h 1219211"/>
              <a:gd name="connsiteX1" fmla="*/ 950726 w 1523800"/>
              <a:gd name="connsiteY1" fmla="*/ 0 h 1219211"/>
              <a:gd name="connsiteX2" fmla="*/ 972613 w 1523800"/>
              <a:gd name="connsiteY2" fmla="*/ 0 h 1219211"/>
              <a:gd name="connsiteX3" fmla="*/ 1423362 w 1523800"/>
              <a:gd name="connsiteY3" fmla="*/ 0 h 1219211"/>
              <a:gd name="connsiteX4" fmla="*/ 1523800 w 1523800"/>
              <a:gd name="connsiteY4" fmla="*/ 100438 h 1219211"/>
              <a:gd name="connsiteX5" fmla="*/ 1523800 w 1523800"/>
              <a:gd name="connsiteY5" fmla="*/ 147117 h 1219211"/>
              <a:gd name="connsiteX6" fmla="*/ 1516916 w 1523800"/>
              <a:gd name="connsiteY6" fmla="*/ 195290 h 1219211"/>
              <a:gd name="connsiteX7" fmla="*/ 1182598 w 1523800"/>
              <a:gd name="connsiteY7" fmla="*/ 1136878 h 1219211"/>
              <a:gd name="connsiteX8" fmla="*/ 1165922 w 1523800"/>
              <a:gd name="connsiteY8" fmla="*/ 1168050 h 1219211"/>
              <a:gd name="connsiteX9" fmla="*/ 1133340 w 1523800"/>
              <a:gd name="connsiteY9" fmla="*/ 1200379 h 1219211"/>
              <a:gd name="connsiteX10" fmla="*/ 1098207 w 1523800"/>
              <a:gd name="connsiteY10" fmla="*/ 1219211 h 1219211"/>
              <a:gd name="connsiteX11" fmla="*/ 546122 w 1523800"/>
              <a:gd name="connsiteY11" fmla="*/ 1219211 h 1219211"/>
              <a:gd name="connsiteX12" fmla="*/ 517837 w 1523800"/>
              <a:gd name="connsiteY12" fmla="*/ 1219211 h 1219211"/>
              <a:gd name="connsiteX13" fmla="*/ 94325 w 1523800"/>
              <a:gd name="connsiteY13" fmla="*/ 1219211 h 1219211"/>
              <a:gd name="connsiteX14" fmla="*/ 51393 w 1523800"/>
              <a:gd name="connsiteY14" fmla="*/ 1193455 h 1219211"/>
              <a:gd name="connsiteX15" fmla="*/ 9153 w 1523800"/>
              <a:gd name="connsiteY15" fmla="*/ 1023921 h 1219211"/>
              <a:gd name="connsiteX16" fmla="*/ 108160 w 1523800"/>
              <a:gd name="connsiteY16" fmla="*/ 745074 h 1219211"/>
              <a:gd name="connsiteX17" fmla="*/ 106126 w 1523800"/>
              <a:gd name="connsiteY17" fmla="*/ 745074 h 1219211"/>
              <a:gd name="connsiteX18" fmla="*/ 332842 w 1523800"/>
              <a:gd name="connsiteY18" fmla="*/ 106540 h 1219211"/>
              <a:gd name="connsiteX19" fmla="*/ 413860 w 1523800"/>
              <a:gd name="connsiteY19" fmla="*/ 16712 h 1219211"/>
              <a:gd name="connsiteX20" fmla="*/ 457285 w 1523800"/>
              <a:gd name="connsiteY20" fmla="*/ 5529 h 1219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23800" h="1219211">
                <a:moveTo>
                  <a:pt x="457285" y="0"/>
                </a:moveTo>
                <a:lnTo>
                  <a:pt x="950726" y="0"/>
                </a:lnTo>
                <a:lnTo>
                  <a:pt x="972613" y="0"/>
                </a:lnTo>
                <a:lnTo>
                  <a:pt x="1423362" y="0"/>
                </a:lnTo>
                <a:cubicBezTo>
                  <a:pt x="1478833" y="0"/>
                  <a:pt x="1523800" y="44968"/>
                  <a:pt x="1523800" y="100438"/>
                </a:cubicBezTo>
                <a:lnTo>
                  <a:pt x="1523800" y="147117"/>
                </a:lnTo>
                <a:lnTo>
                  <a:pt x="1516916" y="195290"/>
                </a:lnTo>
                <a:lnTo>
                  <a:pt x="1182598" y="1136878"/>
                </a:lnTo>
                <a:lnTo>
                  <a:pt x="1165922" y="1168050"/>
                </a:lnTo>
                <a:cubicBezTo>
                  <a:pt x="1156602" y="1180496"/>
                  <a:pt x="1145590" y="1191345"/>
                  <a:pt x="1133340" y="1200379"/>
                </a:cubicBezTo>
                <a:lnTo>
                  <a:pt x="1098207" y="1219211"/>
                </a:lnTo>
                <a:lnTo>
                  <a:pt x="546122" y="1219211"/>
                </a:lnTo>
                <a:lnTo>
                  <a:pt x="517837" y="1219211"/>
                </a:lnTo>
                <a:lnTo>
                  <a:pt x="94325" y="1219211"/>
                </a:lnTo>
                <a:lnTo>
                  <a:pt x="51393" y="1193455"/>
                </a:lnTo>
                <a:cubicBezTo>
                  <a:pt x="5965" y="1151864"/>
                  <a:pt x="-12751" y="1085614"/>
                  <a:pt x="9153" y="1023921"/>
                </a:cubicBezTo>
                <a:lnTo>
                  <a:pt x="108160" y="745074"/>
                </a:lnTo>
                <a:lnTo>
                  <a:pt x="106126" y="745074"/>
                </a:lnTo>
                <a:lnTo>
                  <a:pt x="332842" y="106540"/>
                </a:lnTo>
                <a:cubicBezTo>
                  <a:pt x="347445" y="65411"/>
                  <a:pt x="377336" y="34096"/>
                  <a:pt x="413860" y="16712"/>
                </a:cubicBezTo>
                <a:lnTo>
                  <a:pt x="457285" y="5529"/>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Shape 62">
            <a:extLst>
              <a:ext uri="{FF2B5EF4-FFF2-40B4-BE49-F238E27FC236}">
                <a16:creationId xmlns:a16="http://schemas.microsoft.com/office/drawing/2014/main" id="{9A80E883-386A-480C-BEC0-444218642DFB}"/>
              </a:ext>
            </a:extLst>
          </p:cNvPr>
          <p:cNvSpPr>
            <a:spLocks noChangeAspect="1"/>
          </p:cNvSpPr>
          <p:nvPr/>
        </p:nvSpPr>
        <p:spPr>
          <a:xfrm>
            <a:off x="8003972" y="1901680"/>
            <a:ext cx="2976897" cy="1280160"/>
          </a:xfrm>
          <a:custGeom>
            <a:avLst/>
            <a:gdLst>
              <a:gd name="connsiteX0" fmla="*/ 808266 w 2835996"/>
              <a:gd name="connsiteY0" fmla="*/ 0 h 1219568"/>
              <a:gd name="connsiteX1" fmla="*/ 2776079 w 2835996"/>
              <a:gd name="connsiteY1" fmla="*/ 0 h 1219568"/>
              <a:gd name="connsiteX2" fmla="*/ 2773369 w 2835996"/>
              <a:gd name="connsiteY2" fmla="*/ 7635 h 1219568"/>
              <a:gd name="connsiteX3" fmla="*/ 2774654 w 2835996"/>
              <a:gd name="connsiteY3" fmla="*/ 7894 h 1219568"/>
              <a:gd name="connsiteX4" fmla="*/ 2835996 w 2835996"/>
              <a:gd name="connsiteY4" fmla="*/ 100439 h 1219568"/>
              <a:gd name="connsiteX5" fmla="*/ 2835996 w 2835996"/>
              <a:gd name="connsiteY5" fmla="*/ 147118 h 1219568"/>
              <a:gd name="connsiteX6" fmla="*/ 2829112 w 2835996"/>
              <a:gd name="connsiteY6" fmla="*/ 195291 h 1219568"/>
              <a:gd name="connsiteX7" fmla="*/ 2494794 w 2835996"/>
              <a:gd name="connsiteY7" fmla="*/ 1136879 h 1219568"/>
              <a:gd name="connsiteX8" fmla="*/ 2478118 w 2835996"/>
              <a:gd name="connsiteY8" fmla="*/ 1168051 h 1219568"/>
              <a:gd name="connsiteX9" fmla="*/ 2445536 w 2835996"/>
              <a:gd name="connsiteY9" fmla="*/ 1200380 h 1219568"/>
              <a:gd name="connsiteX10" fmla="*/ 2410403 w 2835996"/>
              <a:gd name="connsiteY10" fmla="*/ 1219212 h 1219568"/>
              <a:gd name="connsiteX11" fmla="*/ 1830033 w 2835996"/>
              <a:gd name="connsiteY11" fmla="*/ 1219212 h 1219568"/>
              <a:gd name="connsiteX12" fmla="*/ 1830034 w 2835996"/>
              <a:gd name="connsiteY12" fmla="*/ 1219211 h 1219568"/>
              <a:gd name="connsiteX13" fmla="*/ 546138 w 2835996"/>
              <a:gd name="connsiteY13" fmla="*/ 1219211 h 1219568"/>
              <a:gd name="connsiteX14" fmla="*/ 546122 w 2835996"/>
              <a:gd name="connsiteY14" fmla="*/ 1219568 h 1219568"/>
              <a:gd name="connsiteX15" fmla="*/ 94325 w 2835996"/>
              <a:gd name="connsiteY15" fmla="*/ 1219568 h 1219568"/>
              <a:gd name="connsiteX16" fmla="*/ 51393 w 2835996"/>
              <a:gd name="connsiteY16" fmla="*/ 1193812 h 1219568"/>
              <a:gd name="connsiteX17" fmla="*/ 9153 w 2835996"/>
              <a:gd name="connsiteY17" fmla="*/ 1024278 h 1219568"/>
              <a:gd name="connsiteX18" fmla="*/ 108160 w 2835996"/>
              <a:gd name="connsiteY18" fmla="*/ 745431 h 1219568"/>
              <a:gd name="connsiteX19" fmla="*/ 106126 w 2835996"/>
              <a:gd name="connsiteY19" fmla="*/ 745431 h 1219568"/>
              <a:gd name="connsiteX20" fmla="*/ 332842 w 2835996"/>
              <a:gd name="connsiteY20" fmla="*/ 106897 h 1219568"/>
              <a:gd name="connsiteX21" fmla="*/ 413860 w 2835996"/>
              <a:gd name="connsiteY21" fmla="*/ 17069 h 1219568"/>
              <a:gd name="connsiteX22" fmla="*/ 457285 w 2835996"/>
              <a:gd name="connsiteY22" fmla="*/ 5886 h 1219568"/>
              <a:gd name="connsiteX23" fmla="*/ 457285 w 2835996"/>
              <a:gd name="connsiteY23" fmla="*/ 357 h 1219568"/>
              <a:gd name="connsiteX24" fmla="*/ 808140 w 2835996"/>
              <a:gd name="connsiteY24" fmla="*/ 357 h 121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835996" h="1219568">
                <a:moveTo>
                  <a:pt x="808266" y="0"/>
                </a:moveTo>
                <a:lnTo>
                  <a:pt x="2776079" y="0"/>
                </a:lnTo>
                <a:lnTo>
                  <a:pt x="2773369" y="7635"/>
                </a:lnTo>
                <a:lnTo>
                  <a:pt x="2774654" y="7894"/>
                </a:lnTo>
                <a:cubicBezTo>
                  <a:pt x="2810702" y="23142"/>
                  <a:pt x="2835996" y="58837"/>
                  <a:pt x="2835996" y="100439"/>
                </a:cubicBezTo>
                <a:lnTo>
                  <a:pt x="2835996" y="147118"/>
                </a:lnTo>
                <a:lnTo>
                  <a:pt x="2829112" y="195291"/>
                </a:lnTo>
                <a:lnTo>
                  <a:pt x="2494794" y="1136879"/>
                </a:lnTo>
                <a:lnTo>
                  <a:pt x="2478118" y="1168051"/>
                </a:lnTo>
                <a:cubicBezTo>
                  <a:pt x="2468798" y="1180497"/>
                  <a:pt x="2457786" y="1191346"/>
                  <a:pt x="2445536" y="1200380"/>
                </a:cubicBezTo>
                <a:lnTo>
                  <a:pt x="2410403" y="1219212"/>
                </a:lnTo>
                <a:lnTo>
                  <a:pt x="1830033" y="1219212"/>
                </a:lnTo>
                <a:lnTo>
                  <a:pt x="1830034" y="1219211"/>
                </a:lnTo>
                <a:lnTo>
                  <a:pt x="546138" y="1219211"/>
                </a:lnTo>
                <a:lnTo>
                  <a:pt x="546122" y="1219568"/>
                </a:lnTo>
                <a:lnTo>
                  <a:pt x="94325" y="1219568"/>
                </a:lnTo>
                <a:lnTo>
                  <a:pt x="51393" y="1193812"/>
                </a:lnTo>
                <a:cubicBezTo>
                  <a:pt x="5965" y="1152221"/>
                  <a:pt x="-12751" y="1085971"/>
                  <a:pt x="9153" y="1024278"/>
                </a:cubicBezTo>
                <a:lnTo>
                  <a:pt x="108160" y="745431"/>
                </a:lnTo>
                <a:lnTo>
                  <a:pt x="106126" y="745431"/>
                </a:lnTo>
                <a:lnTo>
                  <a:pt x="332842" y="106897"/>
                </a:lnTo>
                <a:cubicBezTo>
                  <a:pt x="347445" y="65768"/>
                  <a:pt x="377336" y="34453"/>
                  <a:pt x="413860" y="17069"/>
                </a:cubicBezTo>
                <a:lnTo>
                  <a:pt x="457285" y="5886"/>
                </a:lnTo>
                <a:lnTo>
                  <a:pt x="457285" y="357"/>
                </a:lnTo>
                <a:lnTo>
                  <a:pt x="808140" y="357"/>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E0A751B6-29FC-413E-8E11-F6D4CC14A34E}"/>
              </a:ext>
            </a:extLst>
          </p:cNvPr>
          <p:cNvSpPr/>
          <p:nvPr/>
        </p:nvSpPr>
        <p:spPr>
          <a:xfrm>
            <a:off x="6129376" y="1855961"/>
            <a:ext cx="5554930" cy="1371600"/>
          </a:xfrm>
          <a:custGeom>
            <a:avLst/>
            <a:gdLst>
              <a:gd name="connsiteX0" fmla="*/ 825812 w 5554930"/>
              <a:gd name="connsiteY0" fmla="*/ 85101 h 1371600"/>
              <a:gd name="connsiteX1" fmla="*/ 825812 w 5554930"/>
              <a:gd name="connsiteY1" fmla="*/ 90630 h 1371600"/>
              <a:gd name="connsiteX2" fmla="*/ 782387 w 5554930"/>
              <a:gd name="connsiteY2" fmla="*/ 101813 h 1371600"/>
              <a:gd name="connsiteX3" fmla="*/ 701369 w 5554930"/>
              <a:gd name="connsiteY3" fmla="*/ 191641 h 1371600"/>
              <a:gd name="connsiteX4" fmla="*/ 474653 w 5554930"/>
              <a:gd name="connsiteY4" fmla="*/ 830175 h 1371600"/>
              <a:gd name="connsiteX5" fmla="*/ 476687 w 5554930"/>
              <a:gd name="connsiteY5" fmla="*/ 830175 h 1371600"/>
              <a:gd name="connsiteX6" fmla="*/ 377680 w 5554930"/>
              <a:gd name="connsiteY6" fmla="*/ 1109022 h 1371600"/>
              <a:gd name="connsiteX7" fmla="*/ 419920 w 5554930"/>
              <a:gd name="connsiteY7" fmla="*/ 1278556 h 1371600"/>
              <a:gd name="connsiteX8" fmla="*/ 462852 w 5554930"/>
              <a:gd name="connsiteY8" fmla="*/ 1304312 h 1371600"/>
              <a:gd name="connsiteX9" fmla="*/ 886364 w 5554930"/>
              <a:gd name="connsiteY9" fmla="*/ 1304312 h 1371600"/>
              <a:gd name="connsiteX10" fmla="*/ 914649 w 5554930"/>
              <a:gd name="connsiteY10" fmla="*/ 1304312 h 1371600"/>
              <a:gd name="connsiteX11" fmla="*/ 1466734 w 5554930"/>
              <a:gd name="connsiteY11" fmla="*/ 1304312 h 1371600"/>
              <a:gd name="connsiteX12" fmla="*/ 1501867 w 5554930"/>
              <a:gd name="connsiteY12" fmla="*/ 1285480 h 1371600"/>
              <a:gd name="connsiteX13" fmla="*/ 1534449 w 5554930"/>
              <a:gd name="connsiteY13" fmla="*/ 1253151 h 1371600"/>
              <a:gd name="connsiteX14" fmla="*/ 1551125 w 5554930"/>
              <a:gd name="connsiteY14" fmla="*/ 1221979 h 1371600"/>
              <a:gd name="connsiteX15" fmla="*/ 1885443 w 5554930"/>
              <a:gd name="connsiteY15" fmla="*/ 280391 h 1371600"/>
              <a:gd name="connsiteX16" fmla="*/ 1892327 w 5554930"/>
              <a:gd name="connsiteY16" fmla="*/ 232218 h 1371600"/>
              <a:gd name="connsiteX17" fmla="*/ 1892327 w 5554930"/>
              <a:gd name="connsiteY17" fmla="*/ 185539 h 1371600"/>
              <a:gd name="connsiteX18" fmla="*/ 1791889 w 5554930"/>
              <a:gd name="connsiteY18" fmla="*/ 85101 h 1371600"/>
              <a:gd name="connsiteX19" fmla="*/ 1341140 w 5554930"/>
              <a:gd name="connsiteY19" fmla="*/ 85101 h 1371600"/>
              <a:gd name="connsiteX20" fmla="*/ 1319253 w 5554930"/>
              <a:gd name="connsiteY20" fmla="*/ 85101 h 1371600"/>
              <a:gd name="connsiteX21" fmla="*/ 2694307 w 5554930"/>
              <a:gd name="connsiteY21" fmla="*/ 85099 h 1371600"/>
              <a:gd name="connsiteX22" fmla="*/ 2694181 w 5554930"/>
              <a:gd name="connsiteY22" fmla="*/ 85456 h 1371600"/>
              <a:gd name="connsiteX23" fmla="*/ 2343326 w 5554930"/>
              <a:gd name="connsiteY23" fmla="*/ 85456 h 1371600"/>
              <a:gd name="connsiteX24" fmla="*/ 2343326 w 5554930"/>
              <a:gd name="connsiteY24" fmla="*/ 90985 h 1371600"/>
              <a:gd name="connsiteX25" fmla="*/ 2299901 w 5554930"/>
              <a:gd name="connsiteY25" fmla="*/ 102168 h 1371600"/>
              <a:gd name="connsiteX26" fmla="*/ 2218883 w 5554930"/>
              <a:gd name="connsiteY26" fmla="*/ 191996 h 1371600"/>
              <a:gd name="connsiteX27" fmla="*/ 1992167 w 5554930"/>
              <a:gd name="connsiteY27" fmla="*/ 830530 h 1371600"/>
              <a:gd name="connsiteX28" fmla="*/ 1994201 w 5554930"/>
              <a:gd name="connsiteY28" fmla="*/ 830530 h 1371600"/>
              <a:gd name="connsiteX29" fmla="*/ 1895194 w 5554930"/>
              <a:gd name="connsiteY29" fmla="*/ 1109377 h 1371600"/>
              <a:gd name="connsiteX30" fmla="*/ 1937434 w 5554930"/>
              <a:gd name="connsiteY30" fmla="*/ 1278911 h 1371600"/>
              <a:gd name="connsiteX31" fmla="*/ 1980366 w 5554930"/>
              <a:gd name="connsiteY31" fmla="*/ 1304667 h 1371600"/>
              <a:gd name="connsiteX32" fmla="*/ 2432163 w 5554930"/>
              <a:gd name="connsiteY32" fmla="*/ 1304667 h 1371600"/>
              <a:gd name="connsiteX33" fmla="*/ 2432179 w 5554930"/>
              <a:gd name="connsiteY33" fmla="*/ 1304310 h 1371600"/>
              <a:gd name="connsiteX34" fmla="*/ 3716075 w 5554930"/>
              <a:gd name="connsiteY34" fmla="*/ 1304310 h 1371600"/>
              <a:gd name="connsiteX35" fmla="*/ 3716074 w 5554930"/>
              <a:gd name="connsiteY35" fmla="*/ 1304311 h 1371600"/>
              <a:gd name="connsiteX36" fmla="*/ 4296444 w 5554930"/>
              <a:gd name="connsiteY36" fmla="*/ 1304311 h 1371600"/>
              <a:gd name="connsiteX37" fmla="*/ 4331577 w 5554930"/>
              <a:gd name="connsiteY37" fmla="*/ 1285479 h 1371600"/>
              <a:gd name="connsiteX38" fmla="*/ 4364159 w 5554930"/>
              <a:gd name="connsiteY38" fmla="*/ 1253150 h 1371600"/>
              <a:gd name="connsiteX39" fmla="*/ 4380835 w 5554930"/>
              <a:gd name="connsiteY39" fmla="*/ 1221978 h 1371600"/>
              <a:gd name="connsiteX40" fmla="*/ 4715153 w 5554930"/>
              <a:gd name="connsiteY40" fmla="*/ 280390 h 1371600"/>
              <a:gd name="connsiteX41" fmla="*/ 4722037 w 5554930"/>
              <a:gd name="connsiteY41" fmla="*/ 232217 h 1371600"/>
              <a:gd name="connsiteX42" fmla="*/ 4722037 w 5554930"/>
              <a:gd name="connsiteY42" fmla="*/ 185538 h 1371600"/>
              <a:gd name="connsiteX43" fmla="*/ 4660695 w 5554930"/>
              <a:gd name="connsiteY43" fmla="*/ 92993 h 1371600"/>
              <a:gd name="connsiteX44" fmla="*/ 4659410 w 5554930"/>
              <a:gd name="connsiteY44" fmla="*/ 92734 h 1371600"/>
              <a:gd name="connsiteX45" fmla="*/ 4662120 w 5554930"/>
              <a:gd name="connsiteY45" fmla="*/ 85099 h 1371600"/>
              <a:gd name="connsiteX46" fmla="*/ 514441 w 5554930"/>
              <a:gd name="connsiteY46" fmla="*/ 0 h 1371600"/>
              <a:gd name="connsiteX47" fmla="*/ 5441938 w 5554930"/>
              <a:gd name="connsiteY47" fmla="*/ 0 h 1371600"/>
              <a:gd name="connsiteX48" fmla="*/ 5554930 w 5554930"/>
              <a:gd name="connsiteY48" fmla="*/ 112992 h 1371600"/>
              <a:gd name="connsiteX49" fmla="*/ 5554930 w 5554930"/>
              <a:gd name="connsiteY49" fmla="*/ 165505 h 1371600"/>
              <a:gd name="connsiteX50" fmla="*/ 5547185 w 5554930"/>
              <a:gd name="connsiteY50" fmla="*/ 219699 h 1371600"/>
              <a:gd name="connsiteX51" fmla="*/ 5171081 w 5554930"/>
              <a:gd name="connsiteY51" fmla="*/ 1278976 h 1371600"/>
              <a:gd name="connsiteX52" fmla="*/ 5152321 w 5554930"/>
              <a:gd name="connsiteY52" fmla="*/ 1314044 h 1371600"/>
              <a:gd name="connsiteX53" fmla="*/ 5115666 w 5554930"/>
              <a:gd name="connsiteY53" fmla="*/ 1350414 h 1371600"/>
              <a:gd name="connsiteX54" fmla="*/ 5076142 w 5554930"/>
              <a:gd name="connsiteY54" fmla="*/ 1371600 h 1371600"/>
              <a:gd name="connsiteX55" fmla="*/ 106114 w 5554930"/>
              <a:gd name="connsiteY55" fmla="*/ 1371600 h 1371600"/>
              <a:gd name="connsiteX56" fmla="*/ 57816 w 5554930"/>
              <a:gd name="connsiteY56" fmla="*/ 1342624 h 1371600"/>
              <a:gd name="connsiteX57" fmla="*/ 10297 w 5554930"/>
              <a:gd name="connsiteY57" fmla="*/ 1151900 h 1371600"/>
              <a:gd name="connsiteX58" fmla="*/ 121679 w 5554930"/>
              <a:gd name="connsiteY58" fmla="*/ 838200 h 1371600"/>
              <a:gd name="connsiteX59" fmla="*/ 119391 w 5554930"/>
              <a:gd name="connsiteY59" fmla="*/ 838200 h 1371600"/>
              <a:gd name="connsiteX60" fmla="*/ 374443 w 5554930"/>
              <a:gd name="connsiteY60" fmla="*/ 119856 h 1371600"/>
              <a:gd name="connsiteX61" fmla="*/ 465588 w 5554930"/>
              <a:gd name="connsiteY61" fmla="*/ 18801 h 1371600"/>
              <a:gd name="connsiteX62" fmla="*/ 514441 w 5554930"/>
              <a:gd name="connsiteY62" fmla="*/ 622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5554930" h="1371600">
                <a:moveTo>
                  <a:pt x="825812" y="85101"/>
                </a:moveTo>
                <a:lnTo>
                  <a:pt x="825812" y="90630"/>
                </a:lnTo>
                <a:lnTo>
                  <a:pt x="782387" y="101813"/>
                </a:lnTo>
                <a:cubicBezTo>
                  <a:pt x="745863" y="119197"/>
                  <a:pt x="715972" y="150512"/>
                  <a:pt x="701369" y="191641"/>
                </a:cubicBezTo>
                <a:lnTo>
                  <a:pt x="474653" y="830175"/>
                </a:lnTo>
                <a:lnTo>
                  <a:pt x="476687" y="830175"/>
                </a:lnTo>
                <a:lnTo>
                  <a:pt x="377680" y="1109022"/>
                </a:lnTo>
                <a:cubicBezTo>
                  <a:pt x="355776" y="1170715"/>
                  <a:pt x="374492" y="1236965"/>
                  <a:pt x="419920" y="1278556"/>
                </a:cubicBezTo>
                <a:lnTo>
                  <a:pt x="462852" y="1304312"/>
                </a:lnTo>
                <a:lnTo>
                  <a:pt x="886364" y="1304312"/>
                </a:lnTo>
                <a:lnTo>
                  <a:pt x="914649" y="1304312"/>
                </a:lnTo>
                <a:lnTo>
                  <a:pt x="1466734" y="1304312"/>
                </a:lnTo>
                <a:lnTo>
                  <a:pt x="1501867" y="1285480"/>
                </a:lnTo>
                <a:cubicBezTo>
                  <a:pt x="1514117" y="1276446"/>
                  <a:pt x="1525129" y="1265597"/>
                  <a:pt x="1534449" y="1253151"/>
                </a:cubicBezTo>
                <a:lnTo>
                  <a:pt x="1551125" y="1221979"/>
                </a:lnTo>
                <a:lnTo>
                  <a:pt x="1885443" y="280391"/>
                </a:lnTo>
                <a:lnTo>
                  <a:pt x="1892327" y="232218"/>
                </a:lnTo>
                <a:lnTo>
                  <a:pt x="1892327" y="185539"/>
                </a:lnTo>
                <a:cubicBezTo>
                  <a:pt x="1892327" y="130069"/>
                  <a:pt x="1847360" y="85101"/>
                  <a:pt x="1791889" y="85101"/>
                </a:cubicBezTo>
                <a:lnTo>
                  <a:pt x="1341140" y="85101"/>
                </a:lnTo>
                <a:lnTo>
                  <a:pt x="1319253" y="85101"/>
                </a:lnTo>
                <a:close/>
                <a:moveTo>
                  <a:pt x="2694307" y="85099"/>
                </a:moveTo>
                <a:lnTo>
                  <a:pt x="2694181" y="85456"/>
                </a:lnTo>
                <a:lnTo>
                  <a:pt x="2343326" y="85456"/>
                </a:lnTo>
                <a:lnTo>
                  <a:pt x="2343326" y="90985"/>
                </a:lnTo>
                <a:lnTo>
                  <a:pt x="2299901" y="102168"/>
                </a:lnTo>
                <a:cubicBezTo>
                  <a:pt x="2263377" y="119552"/>
                  <a:pt x="2233486" y="150867"/>
                  <a:pt x="2218883" y="191996"/>
                </a:cubicBezTo>
                <a:lnTo>
                  <a:pt x="1992167" y="830530"/>
                </a:lnTo>
                <a:lnTo>
                  <a:pt x="1994201" y="830530"/>
                </a:lnTo>
                <a:lnTo>
                  <a:pt x="1895194" y="1109377"/>
                </a:lnTo>
                <a:cubicBezTo>
                  <a:pt x="1873290" y="1171070"/>
                  <a:pt x="1892006" y="1237320"/>
                  <a:pt x="1937434" y="1278911"/>
                </a:cubicBezTo>
                <a:lnTo>
                  <a:pt x="1980366" y="1304667"/>
                </a:lnTo>
                <a:lnTo>
                  <a:pt x="2432163" y="1304667"/>
                </a:lnTo>
                <a:lnTo>
                  <a:pt x="2432179" y="1304310"/>
                </a:lnTo>
                <a:lnTo>
                  <a:pt x="3716075" y="1304310"/>
                </a:lnTo>
                <a:lnTo>
                  <a:pt x="3716074" y="1304311"/>
                </a:lnTo>
                <a:lnTo>
                  <a:pt x="4296444" y="1304311"/>
                </a:lnTo>
                <a:lnTo>
                  <a:pt x="4331577" y="1285479"/>
                </a:lnTo>
                <a:cubicBezTo>
                  <a:pt x="4343827" y="1276445"/>
                  <a:pt x="4354839" y="1265596"/>
                  <a:pt x="4364159" y="1253150"/>
                </a:cubicBezTo>
                <a:lnTo>
                  <a:pt x="4380835" y="1221978"/>
                </a:lnTo>
                <a:lnTo>
                  <a:pt x="4715153" y="280390"/>
                </a:lnTo>
                <a:lnTo>
                  <a:pt x="4722037" y="232217"/>
                </a:lnTo>
                <a:lnTo>
                  <a:pt x="4722037" y="185538"/>
                </a:lnTo>
                <a:cubicBezTo>
                  <a:pt x="4722037" y="143936"/>
                  <a:pt x="4696743" y="108241"/>
                  <a:pt x="4660695" y="92993"/>
                </a:cubicBezTo>
                <a:lnTo>
                  <a:pt x="4659410" y="92734"/>
                </a:lnTo>
                <a:lnTo>
                  <a:pt x="4662120" y="85099"/>
                </a:lnTo>
                <a:close/>
                <a:moveTo>
                  <a:pt x="514441" y="0"/>
                </a:moveTo>
                <a:lnTo>
                  <a:pt x="5441938" y="0"/>
                </a:lnTo>
                <a:cubicBezTo>
                  <a:pt x="5504342" y="0"/>
                  <a:pt x="5554930" y="50588"/>
                  <a:pt x="5554930" y="112992"/>
                </a:cubicBezTo>
                <a:lnTo>
                  <a:pt x="5554930" y="165505"/>
                </a:lnTo>
                <a:lnTo>
                  <a:pt x="5547185" y="219699"/>
                </a:lnTo>
                <a:lnTo>
                  <a:pt x="5171081" y="1278976"/>
                </a:lnTo>
                <a:lnTo>
                  <a:pt x="5152321" y="1314044"/>
                </a:lnTo>
                <a:cubicBezTo>
                  <a:pt x="5141836" y="1328046"/>
                  <a:pt x="5129447" y="1340251"/>
                  <a:pt x="5115666" y="1350414"/>
                </a:cubicBezTo>
                <a:lnTo>
                  <a:pt x="5076142" y="1371600"/>
                </a:lnTo>
                <a:lnTo>
                  <a:pt x="106114" y="1371600"/>
                </a:lnTo>
                <a:lnTo>
                  <a:pt x="57816" y="1342624"/>
                </a:lnTo>
                <a:cubicBezTo>
                  <a:pt x="6710" y="1295835"/>
                  <a:pt x="-14345" y="1221304"/>
                  <a:pt x="10297" y="1151900"/>
                </a:cubicBezTo>
                <a:lnTo>
                  <a:pt x="121679" y="838200"/>
                </a:lnTo>
                <a:lnTo>
                  <a:pt x="119391" y="838200"/>
                </a:lnTo>
                <a:lnTo>
                  <a:pt x="374443" y="119856"/>
                </a:lnTo>
                <a:cubicBezTo>
                  <a:pt x="390872" y="73587"/>
                  <a:pt x="424499" y="38357"/>
                  <a:pt x="465588" y="18801"/>
                </a:cubicBezTo>
                <a:lnTo>
                  <a:pt x="514441" y="6220"/>
                </a:lnTo>
                <a:close/>
              </a:path>
            </a:pathLst>
          </a:custGeom>
          <a:solidFill>
            <a:srgbClr val="189A8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Text Box 10">
            <a:extLst>
              <a:ext uri="{FF2B5EF4-FFF2-40B4-BE49-F238E27FC236}">
                <a16:creationId xmlns:a16="http://schemas.microsoft.com/office/drawing/2014/main" id="{5417B28B-40EF-4853-80D5-76796DC14C3C}"/>
              </a:ext>
            </a:extLst>
          </p:cNvPr>
          <p:cNvSpPr txBox="1">
            <a:spLocks noChangeArrowheads="1"/>
          </p:cNvSpPr>
          <p:nvPr/>
        </p:nvSpPr>
        <p:spPr bwMode="auto">
          <a:xfrm>
            <a:off x="6904795" y="2157039"/>
            <a:ext cx="685800" cy="769441"/>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rgbClr val="4E4F54"/>
                </a:solidFill>
                <a:latin typeface="Bernard MT Condensed" panose="02050806060905020404" pitchFamily="18" charset="0"/>
              </a:rPr>
              <a:t>02</a:t>
            </a:r>
          </a:p>
          <a:p>
            <a:pPr algn="ctr"/>
            <a:r>
              <a:rPr lang="en-US" sz="1000" dirty="0">
                <a:solidFill>
                  <a:srgbClr val="4E4F54"/>
                </a:solidFill>
              </a:rPr>
              <a:t>OPTION</a:t>
            </a:r>
          </a:p>
        </p:txBody>
      </p:sp>
      <p:sp>
        <p:nvSpPr>
          <p:cNvPr id="66" name="TextBox 65">
            <a:extLst>
              <a:ext uri="{FF2B5EF4-FFF2-40B4-BE49-F238E27FC236}">
                <a16:creationId xmlns:a16="http://schemas.microsoft.com/office/drawing/2014/main" id="{17A22431-A72C-4B4F-9822-A25268FFEB76}"/>
              </a:ext>
            </a:extLst>
          </p:cNvPr>
          <p:cNvSpPr txBox="1"/>
          <p:nvPr/>
        </p:nvSpPr>
        <p:spPr>
          <a:xfrm>
            <a:off x="8333629" y="2048764"/>
            <a:ext cx="2337522" cy="1031051"/>
          </a:xfrm>
          <a:prstGeom prst="rect">
            <a:avLst/>
          </a:prstGeom>
          <a:noFill/>
        </p:spPr>
        <p:txBody>
          <a:bodyPr wrap="square" rtlCol="0">
            <a:spAutoFit/>
          </a:bodyPr>
          <a:lstStyle/>
          <a:p>
            <a:r>
              <a:rPr lang="en-US" sz="1400" b="1" dirty="0">
                <a:solidFill>
                  <a:srgbClr val="ED7D31"/>
                </a:solidFill>
                <a:latin typeface="Calibri" panose="020F0502020204030204" pitchFamily="34" charset="0"/>
              </a:rPr>
              <a:t>LOREM IPSUM DOLOR</a:t>
            </a:r>
          </a:p>
          <a:p>
            <a:endParaRPr lang="en-US" sz="200" dirty="0">
              <a:solidFill>
                <a:schemeClr val="bg1"/>
              </a:solidFill>
              <a:latin typeface="Candara" panose="020E0502030303020204" pitchFamily="34" charset="0"/>
            </a:endParaRPr>
          </a:p>
          <a:p>
            <a:r>
              <a:rPr lang="en-US" sz="1100" dirty="0">
                <a:solidFill>
                  <a:srgbClr val="4E4F54"/>
                </a:solidFill>
                <a:latin typeface="Candara" panose="020E0502030303020204" pitchFamily="34" charset="0"/>
              </a:rPr>
              <a:t>Lorem ipsum dolor sit amet, consectetur adipiscing elit, sed do eiusmod tempor incididunt ut labore et dolore magna aliqua.</a:t>
            </a:r>
          </a:p>
        </p:txBody>
      </p:sp>
      <p:sp>
        <p:nvSpPr>
          <p:cNvPr id="69" name="Freeform: Shape 68">
            <a:extLst>
              <a:ext uri="{FF2B5EF4-FFF2-40B4-BE49-F238E27FC236}">
                <a16:creationId xmlns:a16="http://schemas.microsoft.com/office/drawing/2014/main" id="{DD402547-08A3-46B2-8F06-87CF727A0726}"/>
              </a:ext>
            </a:extLst>
          </p:cNvPr>
          <p:cNvSpPr>
            <a:spLocks noChangeAspect="1"/>
          </p:cNvSpPr>
          <p:nvPr/>
        </p:nvSpPr>
        <p:spPr>
          <a:xfrm>
            <a:off x="926087" y="3521203"/>
            <a:ext cx="1599976" cy="1280160"/>
          </a:xfrm>
          <a:custGeom>
            <a:avLst/>
            <a:gdLst>
              <a:gd name="connsiteX0" fmla="*/ 457285 w 1523800"/>
              <a:gd name="connsiteY0" fmla="*/ 0 h 1219211"/>
              <a:gd name="connsiteX1" fmla="*/ 950726 w 1523800"/>
              <a:gd name="connsiteY1" fmla="*/ 0 h 1219211"/>
              <a:gd name="connsiteX2" fmla="*/ 972613 w 1523800"/>
              <a:gd name="connsiteY2" fmla="*/ 0 h 1219211"/>
              <a:gd name="connsiteX3" fmla="*/ 1423362 w 1523800"/>
              <a:gd name="connsiteY3" fmla="*/ 0 h 1219211"/>
              <a:gd name="connsiteX4" fmla="*/ 1523800 w 1523800"/>
              <a:gd name="connsiteY4" fmla="*/ 100438 h 1219211"/>
              <a:gd name="connsiteX5" fmla="*/ 1523800 w 1523800"/>
              <a:gd name="connsiteY5" fmla="*/ 147117 h 1219211"/>
              <a:gd name="connsiteX6" fmla="*/ 1516916 w 1523800"/>
              <a:gd name="connsiteY6" fmla="*/ 195290 h 1219211"/>
              <a:gd name="connsiteX7" fmla="*/ 1182598 w 1523800"/>
              <a:gd name="connsiteY7" fmla="*/ 1136878 h 1219211"/>
              <a:gd name="connsiteX8" fmla="*/ 1165922 w 1523800"/>
              <a:gd name="connsiteY8" fmla="*/ 1168050 h 1219211"/>
              <a:gd name="connsiteX9" fmla="*/ 1133340 w 1523800"/>
              <a:gd name="connsiteY9" fmla="*/ 1200379 h 1219211"/>
              <a:gd name="connsiteX10" fmla="*/ 1098207 w 1523800"/>
              <a:gd name="connsiteY10" fmla="*/ 1219211 h 1219211"/>
              <a:gd name="connsiteX11" fmla="*/ 546122 w 1523800"/>
              <a:gd name="connsiteY11" fmla="*/ 1219211 h 1219211"/>
              <a:gd name="connsiteX12" fmla="*/ 517837 w 1523800"/>
              <a:gd name="connsiteY12" fmla="*/ 1219211 h 1219211"/>
              <a:gd name="connsiteX13" fmla="*/ 94325 w 1523800"/>
              <a:gd name="connsiteY13" fmla="*/ 1219211 h 1219211"/>
              <a:gd name="connsiteX14" fmla="*/ 51393 w 1523800"/>
              <a:gd name="connsiteY14" fmla="*/ 1193455 h 1219211"/>
              <a:gd name="connsiteX15" fmla="*/ 9153 w 1523800"/>
              <a:gd name="connsiteY15" fmla="*/ 1023921 h 1219211"/>
              <a:gd name="connsiteX16" fmla="*/ 108160 w 1523800"/>
              <a:gd name="connsiteY16" fmla="*/ 745074 h 1219211"/>
              <a:gd name="connsiteX17" fmla="*/ 106126 w 1523800"/>
              <a:gd name="connsiteY17" fmla="*/ 745074 h 1219211"/>
              <a:gd name="connsiteX18" fmla="*/ 332842 w 1523800"/>
              <a:gd name="connsiteY18" fmla="*/ 106540 h 1219211"/>
              <a:gd name="connsiteX19" fmla="*/ 413860 w 1523800"/>
              <a:gd name="connsiteY19" fmla="*/ 16712 h 1219211"/>
              <a:gd name="connsiteX20" fmla="*/ 457285 w 1523800"/>
              <a:gd name="connsiteY20" fmla="*/ 5529 h 1219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23800" h="1219211">
                <a:moveTo>
                  <a:pt x="457285" y="0"/>
                </a:moveTo>
                <a:lnTo>
                  <a:pt x="950726" y="0"/>
                </a:lnTo>
                <a:lnTo>
                  <a:pt x="972613" y="0"/>
                </a:lnTo>
                <a:lnTo>
                  <a:pt x="1423362" y="0"/>
                </a:lnTo>
                <a:cubicBezTo>
                  <a:pt x="1478833" y="0"/>
                  <a:pt x="1523800" y="44968"/>
                  <a:pt x="1523800" y="100438"/>
                </a:cubicBezTo>
                <a:lnTo>
                  <a:pt x="1523800" y="147117"/>
                </a:lnTo>
                <a:lnTo>
                  <a:pt x="1516916" y="195290"/>
                </a:lnTo>
                <a:lnTo>
                  <a:pt x="1182598" y="1136878"/>
                </a:lnTo>
                <a:lnTo>
                  <a:pt x="1165922" y="1168050"/>
                </a:lnTo>
                <a:cubicBezTo>
                  <a:pt x="1156602" y="1180496"/>
                  <a:pt x="1145590" y="1191345"/>
                  <a:pt x="1133340" y="1200379"/>
                </a:cubicBezTo>
                <a:lnTo>
                  <a:pt x="1098207" y="1219211"/>
                </a:lnTo>
                <a:lnTo>
                  <a:pt x="546122" y="1219211"/>
                </a:lnTo>
                <a:lnTo>
                  <a:pt x="517837" y="1219211"/>
                </a:lnTo>
                <a:lnTo>
                  <a:pt x="94325" y="1219211"/>
                </a:lnTo>
                <a:lnTo>
                  <a:pt x="51393" y="1193455"/>
                </a:lnTo>
                <a:cubicBezTo>
                  <a:pt x="5965" y="1151864"/>
                  <a:pt x="-12751" y="1085614"/>
                  <a:pt x="9153" y="1023921"/>
                </a:cubicBezTo>
                <a:lnTo>
                  <a:pt x="108160" y="745074"/>
                </a:lnTo>
                <a:lnTo>
                  <a:pt x="106126" y="745074"/>
                </a:lnTo>
                <a:lnTo>
                  <a:pt x="332842" y="106540"/>
                </a:lnTo>
                <a:cubicBezTo>
                  <a:pt x="347445" y="65411"/>
                  <a:pt x="377336" y="34096"/>
                  <a:pt x="413860" y="16712"/>
                </a:cubicBezTo>
                <a:lnTo>
                  <a:pt x="457285" y="5529"/>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Shape 69">
            <a:extLst>
              <a:ext uri="{FF2B5EF4-FFF2-40B4-BE49-F238E27FC236}">
                <a16:creationId xmlns:a16="http://schemas.microsoft.com/office/drawing/2014/main" id="{729922C9-8F67-4105-BED7-38A00D320288}"/>
              </a:ext>
            </a:extLst>
          </p:cNvPr>
          <p:cNvSpPr>
            <a:spLocks noChangeAspect="1"/>
          </p:cNvSpPr>
          <p:nvPr/>
        </p:nvSpPr>
        <p:spPr>
          <a:xfrm>
            <a:off x="2438642" y="3521202"/>
            <a:ext cx="2976897" cy="1280160"/>
          </a:xfrm>
          <a:custGeom>
            <a:avLst/>
            <a:gdLst>
              <a:gd name="connsiteX0" fmla="*/ 808266 w 2835996"/>
              <a:gd name="connsiteY0" fmla="*/ 0 h 1219568"/>
              <a:gd name="connsiteX1" fmla="*/ 2776079 w 2835996"/>
              <a:gd name="connsiteY1" fmla="*/ 0 h 1219568"/>
              <a:gd name="connsiteX2" fmla="*/ 2773369 w 2835996"/>
              <a:gd name="connsiteY2" fmla="*/ 7635 h 1219568"/>
              <a:gd name="connsiteX3" fmla="*/ 2774654 w 2835996"/>
              <a:gd name="connsiteY3" fmla="*/ 7894 h 1219568"/>
              <a:gd name="connsiteX4" fmla="*/ 2835996 w 2835996"/>
              <a:gd name="connsiteY4" fmla="*/ 100439 h 1219568"/>
              <a:gd name="connsiteX5" fmla="*/ 2835996 w 2835996"/>
              <a:gd name="connsiteY5" fmla="*/ 147118 h 1219568"/>
              <a:gd name="connsiteX6" fmla="*/ 2829112 w 2835996"/>
              <a:gd name="connsiteY6" fmla="*/ 195291 h 1219568"/>
              <a:gd name="connsiteX7" fmla="*/ 2494794 w 2835996"/>
              <a:gd name="connsiteY7" fmla="*/ 1136879 h 1219568"/>
              <a:gd name="connsiteX8" fmla="*/ 2478118 w 2835996"/>
              <a:gd name="connsiteY8" fmla="*/ 1168051 h 1219568"/>
              <a:gd name="connsiteX9" fmla="*/ 2445536 w 2835996"/>
              <a:gd name="connsiteY9" fmla="*/ 1200380 h 1219568"/>
              <a:gd name="connsiteX10" fmla="*/ 2410403 w 2835996"/>
              <a:gd name="connsiteY10" fmla="*/ 1219212 h 1219568"/>
              <a:gd name="connsiteX11" fmla="*/ 1830033 w 2835996"/>
              <a:gd name="connsiteY11" fmla="*/ 1219212 h 1219568"/>
              <a:gd name="connsiteX12" fmla="*/ 1830034 w 2835996"/>
              <a:gd name="connsiteY12" fmla="*/ 1219211 h 1219568"/>
              <a:gd name="connsiteX13" fmla="*/ 546138 w 2835996"/>
              <a:gd name="connsiteY13" fmla="*/ 1219211 h 1219568"/>
              <a:gd name="connsiteX14" fmla="*/ 546122 w 2835996"/>
              <a:gd name="connsiteY14" fmla="*/ 1219568 h 1219568"/>
              <a:gd name="connsiteX15" fmla="*/ 94325 w 2835996"/>
              <a:gd name="connsiteY15" fmla="*/ 1219568 h 1219568"/>
              <a:gd name="connsiteX16" fmla="*/ 51393 w 2835996"/>
              <a:gd name="connsiteY16" fmla="*/ 1193812 h 1219568"/>
              <a:gd name="connsiteX17" fmla="*/ 9153 w 2835996"/>
              <a:gd name="connsiteY17" fmla="*/ 1024278 h 1219568"/>
              <a:gd name="connsiteX18" fmla="*/ 108160 w 2835996"/>
              <a:gd name="connsiteY18" fmla="*/ 745431 h 1219568"/>
              <a:gd name="connsiteX19" fmla="*/ 106126 w 2835996"/>
              <a:gd name="connsiteY19" fmla="*/ 745431 h 1219568"/>
              <a:gd name="connsiteX20" fmla="*/ 332842 w 2835996"/>
              <a:gd name="connsiteY20" fmla="*/ 106897 h 1219568"/>
              <a:gd name="connsiteX21" fmla="*/ 413860 w 2835996"/>
              <a:gd name="connsiteY21" fmla="*/ 17069 h 1219568"/>
              <a:gd name="connsiteX22" fmla="*/ 457285 w 2835996"/>
              <a:gd name="connsiteY22" fmla="*/ 5886 h 1219568"/>
              <a:gd name="connsiteX23" fmla="*/ 457285 w 2835996"/>
              <a:gd name="connsiteY23" fmla="*/ 357 h 1219568"/>
              <a:gd name="connsiteX24" fmla="*/ 808140 w 2835996"/>
              <a:gd name="connsiteY24" fmla="*/ 357 h 121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835996" h="1219568">
                <a:moveTo>
                  <a:pt x="808266" y="0"/>
                </a:moveTo>
                <a:lnTo>
                  <a:pt x="2776079" y="0"/>
                </a:lnTo>
                <a:lnTo>
                  <a:pt x="2773369" y="7635"/>
                </a:lnTo>
                <a:lnTo>
                  <a:pt x="2774654" y="7894"/>
                </a:lnTo>
                <a:cubicBezTo>
                  <a:pt x="2810702" y="23142"/>
                  <a:pt x="2835996" y="58837"/>
                  <a:pt x="2835996" y="100439"/>
                </a:cubicBezTo>
                <a:lnTo>
                  <a:pt x="2835996" y="147118"/>
                </a:lnTo>
                <a:lnTo>
                  <a:pt x="2829112" y="195291"/>
                </a:lnTo>
                <a:lnTo>
                  <a:pt x="2494794" y="1136879"/>
                </a:lnTo>
                <a:lnTo>
                  <a:pt x="2478118" y="1168051"/>
                </a:lnTo>
                <a:cubicBezTo>
                  <a:pt x="2468798" y="1180497"/>
                  <a:pt x="2457786" y="1191346"/>
                  <a:pt x="2445536" y="1200380"/>
                </a:cubicBezTo>
                <a:lnTo>
                  <a:pt x="2410403" y="1219212"/>
                </a:lnTo>
                <a:lnTo>
                  <a:pt x="1830033" y="1219212"/>
                </a:lnTo>
                <a:lnTo>
                  <a:pt x="1830034" y="1219211"/>
                </a:lnTo>
                <a:lnTo>
                  <a:pt x="546138" y="1219211"/>
                </a:lnTo>
                <a:lnTo>
                  <a:pt x="546122" y="1219568"/>
                </a:lnTo>
                <a:lnTo>
                  <a:pt x="94325" y="1219568"/>
                </a:lnTo>
                <a:lnTo>
                  <a:pt x="51393" y="1193812"/>
                </a:lnTo>
                <a:cubicBezTo>
                  <a:pt x="5965" y="1152221"/>
                  <a:pt x="-12751" y="1085971"/>
                  <a:pt x="9153" y="1024278"/>
                </a:cubicBezTo>
                <a:lnTo>
                  <a:pt x="108160" y="745431"/>
                </a:lnTo>
                <a:lnTo>
                  <a:pt x="106126" y="745431"/>
                </a:lnTo>
                <a:lnTo>
                  <a:pt x="332842" y="106897"/>
                </a:lnTo>
                <a:cubicBezTo>
                  <a:pt x="347445" y="65768"/>
                  <a:pt x="377336" y="34453"/>
                  <a:pt x="413860" y="17069"/>
                </a:cubicBezTo>
                <a:lnTo>
                  <a:pt x="457285" y="5886"/>
                </a:lnTo>
                <a:lnTo>
                  <a:pt x="457285" y="357"/>
                </a:lnTo>
                <a:lnTo>
                  <a:pt x="808140" y="357"/>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C966B1C0-C6A4-46BC-92D0-8A56D95CD7D2}"/>
              </a:ext>
            </a:extLst>
          </p:cNvPr>
          <p:cNvSpPr/>
          <p:nvPr/>
        </p:nvSpPr>
        <p:spPr>
          <a:xfrm>
            <a:off x="564046" y="3475483"/>
            <a:ext cx="5554930" cy="1371600"/>
          </a:xfrm>
          <a:custGeom>
            <a:avLst/>
            <a:gdLst>
              <a:gd name="connsiteX0" fmla="*/ 825812 w 5554930"/>
              <a:gd name="connsiteY0" fmla="*/ 85101 h 1371600"/>
              <a:gd name="connsiteX1" fmla="*/ 825812 w 5554930"/>
              <a:gd name="connsiteY1" fmla="*/ 90630 h 1371600"/>
              <a:gd name="connsiteX2" fmla="*/ 782387 w 5554930"/>
              <a:gd name="connsiteY2" fmla="*/ 101813 h 1371600"/>
              <a:gd name="connsiteX3" fmla="*/ 701369 w 5554930"/>
              <a:gd name="connsiteY3" fmla="*/ 191641 h 1371600"/>
              <a:gd name="connsiteX4" fmla="*/ 474653 w 5554930"/>
              <a:gd name="connsiteY4" fmla="*/ 830175 h 1371600"/>
              <a:gd name="connsiteX5" fmla="*/ 476687 w 5554930"/>
              <a:gd name="connsiteY5" fmla="*/ 830175 h 1371600"/>
              <a:gd name="connsiteX6" fmla="*/ 377680 w 5554930"/>
              <a:gd name="connsiteY6" fmla="*/ 1109022 h 1371600"/>
              <a:gd name="connsiteX7" fmla="*/ 419920 w 5554930"/>
              <a:gd name="connsiteY7" fmla="*/ 1278556 h 1371600"/>
              <a:gd name="connsiteX8" fmla="*/ 462852 w 5554930"/>
              <a:gd name="connsiteY8" fmla="*/ 1304312 h 1371600"/>
              <a:gd name="connsiteX9" fmla="*/ 886364 w 5554930"/>
              <a:gd name="connsiteY9" fmla="*/ 1304312 h 1371600"/>
              <a:gd name="connsiteX10" fmla="*/ 914649 w 5554930"/>
              <a:gd name="connsiteY10" fmla="*/ 1304312 h 1371600"/>
              <a:gd name="connsiteX11" fmla="*/ 1466734 w 5554930"/>
              <a:gd name="connsiteY11" fmla="*/ 1304312 h 1371600"/>
              <a:gd name="connsiteX12" fmla="*/ 1501867 w 5554930"/>
              <a:gd name="connsiteY12" fmla="*/ 1285480 h 1371600"/>
              <a:gd name="connsiteX13" fmla="*/ 1534449 w 5554930"/>
              <a:gd name="connsiteY13" fmla="*/ 1253151 h 1371600"/>
              <a:gd name="connsiteX14" fmla="*/ 1551125 w 5554930"/>
              <a:gd name="connsiteY14" fmla="*/ 1221979 h 1371600"/>
              <a:gd name="connsiteX15" fmla="*/ 1885443 w 5554930"/>
              <a:gd name="connsiteY15" fmla="*/ 280391 h 1371600"/>
              <a:gd name="connsiteX16" fmla="*/ 1892327 w 5554930"/>
              <a:gd name="connsiteY16" fmla="*/ 232218 h 1371600"/>
              <a:gd name="connsiteX17" fmla="*/ 1892327 w 5554930"/>
              <a:gd name="connsiteY17" fmla="*/ 185539 h 1371600"/>
              <a:gd name="connsiteX18" fmla="*/ 1791889 w 5554930"/>
              <a:gd name="connsiteY18" fmla="*/ 85101 h 1371600"/>
              <a:gd name="connsiteX19" fmla="*/ 1341140 w 5554930"/>
              <a:gd name="connsiteY19" fmla="*/ 85101 h 1371600"/>
              <a:gd name="connsiteX20" fmla="*/ 1319253 w 5554930"/>
              <a:gd name="connsiteY20" fmla="*/ 85101 h 1371600"/>
              <a:gd name="connsiteX21" fmla="*/ 2694307 w 5554930"/>
              <a:gd name="connsiteY21" fmla="*/ 85099 h 1371600"/>
              <a:gd name="connsiteX22" fmla="*/ 2694181 w 5554930"/>
              <a:gd name="connsiteY22" fmla="*/ 85456 h 1371600"/>
              <a:gd name="connsiteX23" fmla="*/ 2343326 w 5554930"/>
              <a:gd name="connsiteY23" fmla="*/ 85456 h 1371600"/>
              <a:gd name="connsiteX24" fmla="*/ 2343326 w 5554930"/>
              <a:gd name="connsiteY24" fmla="*/ 90985 h 1371600"/>
              <a:gd name="connsiteX25" fmla="*/ 2299901 w 5554930"/>
              <a:gd name="connsiteY25" fmla="*/ 102168 h 1371600"/>
              <a:gd name="connsiteX26" fmla="*/ 2218883 w 5554930"/>
              <a:gd name="connsiteY26" fmla="*/ 191996 h 1371600"/>
              <a:gd name="connsiteX27" fmla="*/ 1992167 w 5554930"/>
              <a:gd name="connsiteY27" fmla="*/ 830530 h 1371600"/>
              <a:gd name="connsiteX28" fmla="*/ 1994201 w 5554930"/>
              <a:gd name="connsiteY28" fmla="*/ 830530 h 1371600"/>
              <a:gd name="connsiteX29" fmla="*/ 1895194 w 5554930"/>
              <a:gd name="connsiteY29" fmla="*/ 1109377 h 1371600"/>
              <a:gd name="connsiteX30" fmla="*/ 1937434 w 5554930"/>
              <a:gd name="connsiteY30" fmla="*/ 1278911 h 1371600"/>
              <a:gd name="connsiteX31" fmla="*/ 1980366 w 5554930"/>
              <a:gd name="connsiteY31" fmla="*/ 1304667 h 1371600"/>
              <a:gd name="connsiteX32" fmla="*/ 2432163 w 5554930"/>
              <a:gd name="connsiteY32" fmla="*/ 1304667 h 1371600"/>
              <a:gd name="connsiteX33" fmla="*/ 2432179 w 5554930"/>
              <a:gd name="connsiteY33" fmla="*/ 1304310 h 1371600"/>
              <a:gd name="connsiteX34" fmla="*/ 3716075 w 5554930"/>
              <a:gd name="connsiteY34" fmla="*/ 1304310 h 1371600"/>
              <a:gd name="connsiteX35" fmla="*/ 3716074 w 5554930"/>
              <a:gd name="connsiteY35" fmla="*/ 1304311 h 1371600"/>
              <a:gd name="connsiteX36" fmla="*/ 4296444 w 5554930"/>
              <a:gd name="connsiteY36" fmla="*/ 1304311 h 1371600"/>
              <a:gd name="connsiteX37" fmla="*/ 4331577 w 5554930"/>
              <a:gd name="connsiteY37" fmla="*/ 1285479 h 1371600"/>
              <a:gd name="connsiteX38" fmla="*/ 4364159 w 5554930"/>
              <a:gd name="connsiteY38" fmla="*/ 1253150 h 1371600"/>
              <a:gd name="connsiteX39" fmla="*/ 4380835 w 5554930"/>
              <a:gd name="connsiteY39" fmla="*/ 1221978 h 1371600"/>
              <a:gd name="connsiteX40" fmla="*/ 4715153 w 5554930"/>
              <a:gd name="connsiteY40" fmla="*/ 280390 h 1371600"/>
              <a:gd name="connsiteX41" fmla="*/ 4722037 w 5554930"/>
              <a:gd name="connsiteY41" fmla="*/ 232217 h 1371600"/>
              <a:gd name="connsiteX42" fmla="*/ 4722037 w 5554930"/>
              <a:gd name="connsiteY42" fmla="*/ 185538 h 1371600"/>
              <a:gd name="connsiteX43" fmla="*/ 4660695 w 5554930"/>
              <a:gd name="connsiteY43" fmla="*/ 92993 h 1371600"/>
              <a:gd name="connsiteX44" fmla="*/ 4659410 w 5554930"/>
              <a:gd name="connsiteY44" fmla="*/ 92734 h 1371600"/>
              <a:gd name="connsiteX45" fmla="*/ 4662120 w 5554930"/>
              <a:gd name="connsiteY45" fmla="*/ 85099 h 1371600"/>
              <a:gd name="connsiteX46" fmla="*/ 514441 w 5554930"/>
              <a:gd name="connsiteY46" fmla="*/ 0 h 1371600"/>
              <a:gd name="connsiteX47" fmla="*/ 5441938 w 5554930"/>
              <a:gd name="connsiteY47" fmla="*/ 0 h 1371600"/>
              <a:gd name="connsiteX48" fmla="*/ 5554930 w 5554930"/>
              <a:gd name="connsiteY48" fmla="*/ 112992 h 1371600"/>
              <a:gd name="connsiteX49" fmla="*/ 5554930 w 5554930"/>
              <a:gd name="connsiteY49" fmla="*/ 165505 h 1371600"/>
              <a:gd name="connsiteX50" fmla="*/ 5547185 w 5554930"/>
              <a:gd name="connsiteY50" fmla="*/ 219699 h 1371600"/>
              <a:gd name="connsiteX51" fmla="*/ 5171081 w 5554930"/>
              <a:gd name="connsiteY51" fmla="*/ 1278976 h 1371600"/>
              <a:gd name="connsiteX52" fmla="*/ 5152321 w 5554930"/>
              <a:gd name="connsiteY52" fmla="*/ 1314044 h 1371600"/>
              <a:gd name="connsiteX53" fmla="*/ 5115666 w 5554930"/>
              <a:gd name="connsiteY53" fmla="*/ 1350414 h 1371600"/>
              <a:gd name="connsiteX54" fmla="*/ 5076142 w 5554930"/>
              <a:gd name="connsiteY54" fmla="*/ 1371600 h 1371600"/>
              <a:gd name="connsiteX55" fmla="*/ 106114 w 5554930"/>
              <a:gd name="connsiteY55" fmla="*/ 1371600 h 1371600"/>
              <a:gd name="connsiteX56" fmla="*/ 57816 w 5554930"/>
              <a:gd name="connsiteY56" fmla="*/ 1342624 h 1371600"/>
              <a:gd name="connsiteX57" fmla="*/ 10297 w 5554930"/>
              <a:gd name="connsiteY57" fmla="*/ 1151900 h 1371600"/>
              <a:gd name="connsiteX58" fmla="*/ 121679 w 5554930"/>
              <a:gd name="connsiteY58" fmla="*/ 838200 h 1371600"/>
              <a:gd name="connsiteX59" fmla="*/ 119391 w 5554930"/>
              <a:gd name="connsiteY59" fmla="*/ 838200 h 1371600"/>
              <a:gd name="connsiteX60" fmla="*/ 374443 w 5554930"/>
              <a:gd name="connsiteY60" fmla="*/ 119856 h 1371600"/>
              <a:gd name="connsiteX61" fmla="*/ 465588 w 5554930"/>
              <a:gd name="connsiteY61" fmla="*/ 18801 h 1371600"/>
              <a:gd name="connsiteX62" fmla="*/ 514441 w 5554930"/>
              <a:gd name="connsiteY62" fmla="*/ 622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5554930" h="1371600">
                <a:moveTo>
                  <a:pt x="825812" y="85101"/>
                </a:moveTo>
                <a:lnTo>
                  <a:pt x="825812" y="90630"/>
                </a:lnTo>
                <a:lnTo>
                  <a:pt x="782387" y="101813"/>
                </a:lnTo>
                <a:cubicBezTo>
                  <a:pt x="745863" y="119197"/>
                  <a:pt x="715972" y="150512"/>
                  <a:pt x="701369" y="191641"/>
                </a:cubicBezTo>
                <a:lnTo>
                  <a:pt x="474653" y="830175"/>
                </a:lnTo>
                <a:lnTo>
                  <a:pt x="476687" y="830175"/>
                </a:lnTo>
                <a:lnTo>
                  <a:pt x="377680" y="1109022"/>
                </a:lnTo>
                <a:cubicBezTo>
                  <a:pt x="355776" y="1170715"/>
                  <a:pt x="374492" y="1236965"/>
                  <a:pt x="419920" y="1278556"/>
                </a:cubicBezTo>
                <a:lnTo>
                  <a:pt x="462852" y="1304312"/>
                </a:lnTo>
                <a:lnTo>
                  <a:pt x="886364" y="1304312"/>
                </a:lnTo>
                <a:lnTo>
                  <a:pt x="914649" y="1304312"/>
                </a:lnTo>
                <a:lnTo>
                  <a:pt x="1466734" y="1304312"/>
                </a:lnTo>
                <a:lnTo>
                  <a:pt x="1501867" y="1285480"/>
                </a:lnTo>
                <a:cubicBezTo>
                  <a:pt x="1514117" y="1276446"/>
                  <a:pt x="1525129" y="1265597"/>
                  <a:pt x="1534449" y="1253151"/>
                </a:cubicBezTo>
                <a:lnTo>
                  <a:pt x="1551125" y="1221979"/>
                </a:lnTo>
                <a:lnTo>
                  <a:pt x="1885443" y="280391"/>
                </a:lnTo>
                <a:lnTo>
                  <a:pt x="1892327" y="232218"/>
                </a:lnTo>
                <a:lnTo>
                  <a:pt x="1892327" y="185539"/>
                </a:lnTo>
                <a:cubicBezTo>
                  <a:pt x="1892327" y="130069"/>
                  <a:pt x="1847360" y="85101"/>
                  <a:pt x="1791889" y="85101"/>
                </a:cubicBezTo>
                <a:lnTo>
                  <a:pt x="1341140" y="85101"/>
                </a:lnTo>
                <a:lnTo>
                  <a:pt x="1319253" y="85101"/>
                </a:lnTo>
                <a:close/>
                <a:moveTo>
                  <a:pt x="2694307" y="85099"/>
                </a:moveTo>
                <a:lnTo>
                  <a:pt x="2694181" y="85456"/>
                </a:lnTo>
                <a:lnTo>
                  <a:pt x="2343326" y="85456"/>
                </a:lnTo>
                <a:lnTo>
                  <a:pt x="2343326" y="90985"/>
                </a:lnTo>
                <a:lnTo>
                  <a:pt x="2299901" y="102168"/>
                </a:lnTo>
                <a:cubicBezTo>
                  <a:pt x="2263377" y="119552"/>
                  <a:pt x="2233486" y="150867"/>
                  <a:pt x="2218883" y="191996"/>
                </a:cubicBezTo>
                <a:lnTo>
                  <a:pt x="1992167" y="830530"/>
                </a:lnTo>
                <a:lnTo>
                  <a:pt x="1994201" y="830530"/>
                </a:lnTo>
                <a:lnTo>
                  <a:pt x="1895194" y="1109377"/>
                </a:lnTo>
                <a:cubicBezTo>
                  <a:pt x="1873290" y="1171070"/>
                  <a:pt x="1892006" y="1237320"/>
                  <a:pt x="1937434" y="1278911"/>
                </a:cubicBezTo>
                <a:lnTo>
                  <a:pt x="1980366" y="1304667"/>
                </a:lnTo>
                <a:lnTo>
                  <a:pt x="2432163" y="1304667"/>
                </a:lnTo>
                <a:lnTo>
                  <a:pt x="2432179" y="1304310"/>
                </a:lnTo>
                <a:lnTo>
                  <a:pt x="3716075" y="1304310"/>
                </a:lnTo>
                <a:lnTo>
                  <a:pt x="3716074" y="1304311"/>
                </a:lnTo>
                <a:lnTo>
                  <a:pt x="4296444" y="1304311"/>
                </a:lnTo>
                <a:lnTo>
                  <a:pt x="4331577" y="1285479"/>
                </a:lnTo>
                <a:cubicBezTo>
                  <a:pt x="4343827" y="1276445"/>
                  <a:pt x="4354839" y="1265596"/>
                  <a:pt x="4364159" y="1253150"/>
                </a:cubicBezTo>
                <a:lnTo>
                  <a:pt x="4380835" y="1221978"/>
                </a:lnTo>
                <a:lnTo>
                  <a:pt x="4715153" y="280390"/>
                </a:lnTo>
                <a:lnTo>
                  <a:pt x="4722037" y="232217"/>
                </a:lnTo>
                <a:lnTo>
                  <a:pt x="4722037" y="185538"/>
                </a:lnTo>
                <a:cubicBezTo>
                  <a:pt x="4722037" y="143936"/>
                  <a:pt x="4696743" y="108241"/>
                  <a:pt x="4660695" y="92993"/>
                </a:cubicBezTo>
                <a:lnTo>
                  <a:pt x="4659410" y="92734"/>
                </a:lnTo>
                <a:lnTo>
                  <a:pt x="4662120" y="85099"/>
                </a:lnTo>
                <a:close/>
                <a:moveTo>
                  <a:pt x="514441" y="0"/>
                </a:moveTo>
                <a:lnTo>
                  <a:pt x="5441938" y="0"/>
                </a:lnTo>
                <a:cubicBezTo>
                  <a:pt x="5504342" y="0"/>
                  <a:pt x="5554930" y="50588"/>
                  <a:pt x="5554930" y="112992"/>
                </a:cubicBezTo>
                <a:lnTo>
                  <a:pt x="5554930" y="165505"/>
                </a:lnTo>
                <a:lnTo>
                  <a:pt x="5547185" y="219699"/>
                </a:lnTo>
                <a:lnTo>
                  <a:pt x="5171081" y="1278976"/>
                </a:lnTo>
                <a:lnTo>
                  <a:pt x="5152321" y="1314044"/>
                </a:lnTo>
                <a:cubicBezTo>
                  <a:pt x="5141836" y="1328046"/>
                  <a:pt x="5129447" y="1340251"/>
                  <a:pt x="5115666" y="1350414"/>
                </a:cubicBezTo>
                <a:lnTo>
                  <a:pt x="5076142" y="1371600"/>
                </a:lnTo>
                <a:lnTo>
                  <a:pt x="106114" y="1371600"/>
                </a:lnTo>
                <a:lnTo>
                  <a:pt x="57816" y="1342624"/>
                </a:lnTo>
                <a:cubicBezTo>
                  <a:pt x="6710" y="1295835"/>
                  <a:pt x="-14345" y="1221304"/>
                  <a:pt x="10297" y="1151900"/>
                </a:cubicBezTo>
                <a:lnTo>
                  <a:pt x="121679" y="838200"/>
                </a:lnTo>
                <a:lnTo>
                  <a:pt x="119391" y="838200"/>
                </a:lnTo>
                <a:lnTo>
                  <a:pt x="374443" y="119856"/>
                </a:lnTo>
                <a:cubicBezTo>
                  <a:pt x="390872" y="73587"/>
                  <a:pt x="424499" y="38357"/>
                  <a:pt x="465588" y="18801"/>
                </a:cubicBezTo>
                <a:lnTo>
                  <a:pt x="514441" y="6220"/>
                </a:lnTo>
                <a:close/>
              </a:path>
            </a:pathLst>
          </a:custGeom>
          <a:solidFill>
            <a:srgbClr val="EF9D27"/>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 Box 10">
            <a:extLst>
              <a:ext uri="{FF2B5EF4-FFF2-40B4-BE49-F238E27FC236}">
                <a16:creationId xmlns:a16="http://schemas.microsoft.com/office/drawing/2014/main" id="{64EE548F-5D5A-4569-9E2F-47B6A9C7F11D}"/>
              </a:ext>
            </a:extLst>
          </p:cNvPr>
          <p:cNvSpPr txBox="1">
            <a:spLocks noChangeArrowheads="1"/>
          </p:cNvSpPr>
          <p:nvPr/>
        </p:nvSpPr>
        <p:spPr bwMode="auto">
          <a:xfrm>
            <a:off x="1339465" y="3776561"/>
            <a:ext cx="685800" cy="769441"/>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rgbClr val="4E4F54"/>
                </a:solidFill>
                <a:latin typeface="Bernard MT Condensed" panose="02050806060905020404" pitchFamily="18" charset="0"/>
              </a:rPr>
              <a:t>03</a:t>
            </a:r>
          </a:p>
          <a:p>
            <a:pPr algn="ctr"/>
            <a:r>
              <a:rPr lang="en-US" sz="1000" dirty="0">
                <a:solidFill>
                  <a:srgbClr val="4E4F54"/>
                </a:solidFill>
              </a:rPr>
              <a:t>OPTION</a:t>
            </a:r>
          </a:p>
        </p:txBody>
      </p:sp>
      <p:sp>
        <p:nvSpPr>
          <p:cNvPr id="73" name="TextBox 72">
            <a:extLst>
              <a:ext uri="{FF2B5EF4-FFF2-40B4-BE49-F238E27FC236}">
                <a16:creationId xmlns:a16="http://schemas.microsoft.com/office/drawing/2014/main" id="{B1590717-BE55-42E8-A87E-CC13589893CF}"/>
              </a:ext>
            </a:extLst>
          </p:cNvPr>
          <p:cNvSpPr txBox="1"/>
          <p:nvPr/>
        </p:nvSpPr>
        <p:spPr>
          <a:xfrm>
            <a:off x="2768299" y="3668286"/>
            <a:ext cx="2337522" cy="1031051"/>
          </a:xfrm>
          <a:prstGeom prst="rect">
            <a:avLst/>
          </a:prstGeom>
          <a:noFill/>
        </p:spPr>
        <p:txBody>
          <a:bodyPr wrap="square" rtlCol="0">
            <a:spAutoFit/>
          </a:bodyPr>
          <a:lstStyle/>
          <a:p>
            <a:r>
              <a:rPr lang="en-US" sz="1400" b="1" dirty="0">
                <a:solidFill>
                  <a:srgbClr val="A5A5A5"/>
                </a:solidFill>
                <a:latin typeface="Calibri" panose="020F0502020204030204" pitchFamily="34" charset="0"/>
              </a:rPr>
              <a:t>LOREM IPSUM DOLOR</a:t>
            </a:r>
          </a:p>
          <a:p>
            <a:endParaRPr lang="en-US" sz="200" dirty="0">
              <a:solidFill>
                <a:schemeClr val="bg1"/>
              </a:solidFill>
              <a:latin typeface="Candara" panose="020E0502030303020204" pitchFamily="34" charset="0"/>
            </a:endParaRPr>
          </a:p>
          <a:p>
            <a:r>
              <a:rPr lang="en-US" sz="1100" dirty="0">
                <a:solidFill>
                  <a:srgbClr val="4E4F54"/>
                </a:solidFill>
                <a:latin typeface="Candara" panose="020E0502030303020204" pitchFamily="34" charset="0"/>
              </a:rPr>
              <a:t>Lorem ipsum dolor sit amet, consectetur adipiscing elit, sed do eiusmod tempor incididunt ut labore et dolore magna aliqua.</a:t>
            </a:r>
          </a:p>
        </p:txBody>
      </p:sp>
      <p:sp>
        <p:nvSpPr>
          <p:cNvPr id="76" name="Freeform: Shape 75">
            <a:extLst>
              <a:ext uri="{FF2B5EF4-FFF2-40B4-BE49-F238E27FC236}">
                <a16:creationId xmlns:a16="http://schemas.microsoft.com/office/drawing/2014/main" id="{CD6D7E69-B328-41C9-9751-F9F64BA939F6}"/>
              </a:ext>
            </a:extLst>
          </p:cNvPr>
          <p:cNvSpPr>
            <a:spLocks noChangeAspect="1"/>
          </p:cNvSpPr>
          <p:nvPr/>
        </p:nvSpPr>
        <p:spPr>
          <a:xfrm>
            <a:off x="6491417" y="3521203"/>
            <a:ext cx="1599976" cy="1280160"/>
          </a:xfrm>
          <a:custGeom>
            <a:avLst/>
            <a:gdLst>
              <a:gd name="connsiteX0" fmla="*/ 457285 w 1523800"/>
              <a:gd name="connsiteY0" fmla="*/ 0 h 1219211"/>
              <a:gd name="connsiteX1" fmla="*/ 950726 w 1523800"/>
              <a:gd name="connsiteY1" fmla="*/ 0 h 1219211"/>
              <a:gd name="connsiteX2" fmla="*/ 972613 w 1523800"/>
              <a:gd name="connsiteY2" fmla="*/ 0 h 1219211"/>
              <a:gd name="connsiteX3" fmla="*/ 1423362 w 1523800"/>
              <a:gd name="connsiteY3" fmla="*/ 0 h 1219211"/>
              <a:gd name="connsiteX4" fmla="*/ 1523800 w 1523800"/>
              <a:gd name="connsiteY4" fmla="*/ 100438 h 1219211"/>
              <a:gd name="connsiteX5" fmla="*/ 1523800 w 1523800"/>
              <a:gd name="connsiteY5" fmla="*/ 147117 h 1219211"/>
              <a:gd name="connsiteX6" fmla="*/ 1516916 w 1523800"/>
              <a:gd name="connsiteY6" fmla="*/ 195290 h 1219211"/>
              <a:gd name="connsiteX7" fmla="*/ 1182598 w 1523800"/>
              <a:gd name="connsiteY7" fmla="*/ 1136878 h 1219211"/>
              <a:gd name="connsiteX8" fmla="*/ 1165922 w 1523800"/>
              <a:gd name="connsiteY8" fmla="*/ 1168050 h 1219211"/>
              <a:gd name="connsiteX9" fmla="*/ 1133340 w 1523800"/>
              <a:gd name="connsiteY9" fmla="*/ 1200379 h 1219211"/>
              <a:gd name="connsiteX10" fmla="*/ 1098207 w 1523800"/>
              <a:gd name="connsiteY10" fmla="*/ 1219211 h 1219211"/>
              <a:gd name="connsiteX11" fmla="*/ 546122 w 1523800"/>
              <a:gd name="connsiteY11" fmla="*/ 1219211 h 1219211"/>
              <a:gd name="connsiteX12" fmla="*/ 517837 w 1523800"/>
              <a:gd name="connsiteY12" fmla="*/ 1219211 h 1219211"/>
              <a:gd name="connsiteX13" fmla="*/ 94325 w 1523800"/>
              <a:gd name="connsiteY13" fmla="*/ 1219211 h 1219211"/>
              <a:gd name="connsiteX14" fmla="*/ 51393 w 1523800"/>
              <a:gd name="connsiteY14" fmla="*/ 1193455 h 1219211"/>
              <a:gd name="connsiteX15" fmla="*/ 9153 w 1523800"/>
              <a:gd name="connsiteY15" fmla="*/ 1023921 h 1219211"/>
              <a:gd name="connsiteX16" fmla="*/ 108160 w 1523800"/>
              <a:gd name="connsiteY16" fmla="*/ 745074 h 1219211"/>
              <a:gd name="connsiteX17" fmla="*/ 106126 w 1523800"/>
              <a:gd name="connsiteY17" fmla="*/ 745074 h 1219211"/>
              <a:gd name="connsiteX18" fmla="*/ 332842 w 1523800"/>
              <a:gd name="connsiteY18" fmla="*/ 106540 h 1219211"/>
              <a:gd name="connsiteX19" fmla="*/ 413860 w 1523800"/>
              <a:gd name="connsiteY19" fmla="*/ 16712 h 1219211"/>
              <a:gd name="connsiteX20" fmla="*/ 457285 w 1523800"/>
              <a:gd name="connsiteY20" fmla="*/ 5529 h 1219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23800" h="1219211">
                <a:moveTo>
                  <a:pt x="457285" y="0"/>
                </a:moveTo>
                <a:lnTo>
                  <a:pt x="950726" y="0"/>
                </a:lnTo>
                <a:lnTo>
                  <a:pt x="972613" y="0"/>
                </a:lnTo>
                <a:lnTo>
                  <a:pt x="1423362" y="0"/>
                </a:lnTo>
                <a:cubicBezTo>
                  <a:pt x="1478833" y="0"/>
                  <a:pt x="1523800" y="44968"/>
                  <a:pt x="1523800" y="100438"/>
                </a:cubicBezTo>
                <a:lnTo>
                  <a:pt x="1523800" y="147117"/>
                </a:lnTo>
                <a:lnTo>
                  <a:pt x="1516916" y="195290"/>
                </a:lnTo>
                <a:lnTo>
                  <a:pt x="1182598" y="1136878"/>
                </a:lnTo>
                <a:lnTo>
                  <a:pt x="1165922" y="1168050"/>
                </a:lnTo>
                <a:cubicBezTo>
                  <a:pt x="1156602" y="1180496"/>
                  <a:pt x="1145590" y="1191345"/>
                  <a:pt x="1133340" y="1200379"/>
                </a:cubicBezTo>
                <a:lnTo>
                  <a:pt x="1098207" y="1219211"/>
                </a:lnTo>
                <a:lnTo>
                  <a:pt x="546122" y="1219211"/>
                </a:lnTo>
                <a:lnTo>
                  <a:pt x="517837" y="1219211"/>
                </a:lnTo>
                <a:lnTo>
                  <a:pt x="94325" y="1219211"/>
                </a:lnTo>
                <a:lnTo>
                  <a:pt x="51393" y="1193455"/>
                </a:lnTo>
                <a:cubicBezTo>
                  <a:pt x="5965" y="1151864"/>
                  <a:pt x="-12751" y="1085614"/>
                  <a:pt x="9153" y="1023921"/>
                </a:cubicBezTo>
                <a:lnTo>
                  <a:pt x="108160" y="745074"/>
                </a:lnTo>
                <a:lnTo>
                  <a:pt x="106126" y="745074"/>
                </a:lnTo>
                <a:lnTo>
                  <a:pt x="332842" y="106540"/>
                </a:lnTo>
                <a:cubicBezTo>
                  <a:pt x="347445" y="65411"/>
                  <a:pt x="377336" y="34096"/>
                  <a:pt x="413860" y="16712"/>
                </a:cubicBezTo>
                <a:lnTo>
                  <a:pt x="457285" y="5529"/>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B27DE9F7-1D55-4057-8E5E-608B13C69E04}"/>
              </a:ext>
            </a:extLst>
          </p:cNvPr>
          <p:cNvSpPr>
            <a:spLocks noChangeAspect="1"/>
          </p:cNvSpPr>
          <p:nvPr/>
        </p:nvSpPr>
        <p:spPr>
          <a:xfrm>
            <a:off x="8003972" y="3521202"/>
            <a:ext cx="2976897" cy="1280160"/>
          </a:xfrm>
          <a:custGeom>
            <a:avLst/>
            <a:gdLst>
              <a:gd name="connsiteX0" fmla="*/ 808266 w 2835996"/>
              <a:gd name="connsiteY0" fmla="*/ 0 h 1219568"/>
              <a:gd name="connsiteX1" fmla="*/ 2776079 w 2835996"/>
              <a:gd name="connsiteY1" fmla="*/ 0 h 1219568"/>
              <a:gd name="connsiteX2" fmla="*/ 2773369 w 2835996"/>
              <a:gd name="connsiteY2" fmla="*/ 7635 h 1219568"/>
              <a:gd name="connsiteX3" fmla="*/ 2774654 w 2835996"/>
              <a:gd name="connsiteY3" fmla="*/ 7894 h 1219568"/>
              <a:gd name="connsiteX4" fmla="*/ 2835996 w 2835996"/>
              <a:gd name="connsiteY4" fmla="*/ 100439 h 1219568"/>
              <a:gd name="connsiteX5" fmla="*/ 2835996 w 2835996"/>
              <a:gd name="connsiteY5" fmla="*/ 147118 h 1219568"/>
              <a:gd name="connsiteX6" fmla="*/ 2829112 w 2835996"/>
              <a:gd name="connsiteY6" fmla="*/ 195291 h 1219568"/>
              <a:gd name="connsiteX7" fmla="*/ 2494794 w 2835996"/>
              <a:gd name="connsiteY7" fmla="*/ 1136879 h 1219568"/>
              <a:gd name="connsiteX8" fmla="*/ 2478118 w 2835996"/>
              <a:gd name="connsiteY8" fmla="*/ 1168051 h 1219568"/>
              <a:gd name="connsiteX9" fmla="*/ 2445536 w 2835996"/>
              <a:gd name="connsiteY9" fmla="*/ 1200380 h 1219568"/>
              <a:gd name="connsiteX10" fmla="*/ 2410403 w 2835996"/>
              <a:gd name="connsiteY10" fmla="*/ 1219212 h 1219568"/>
              <a:gd name="connsiteX11" fmla="*/ 1830033 w 2835996"/>
              <a:gd name="connsiteY11" fmla="*/ 1219212 h 1219568"/>
              <a:gd name="connsiteX12" fmla="*/ 1830034 w 2835996"/>
              <a:gd name="connsiteY12" fmla="*/ 1219211 h 1219568"/>
              <a:gd name="connsiteX13" fmla="*/ 546138 w 2835996"/>
              <a:gd name="connsiteY13" fmla="*/ 1219211 h 1219568"/>
              <a:gd name="connsiteX14" fmla="*/ 546122 w 2835996"/>
              <a:gd name="connsiteY14" fmla="*/ 1219568 h 1219568"/>
              <a:gd name="connsiteX15" fmla="*/ 94325 w 2835996"/>
              <a:gd name="connsiteY15" fmla="*/ 1219568 h 1219568"/>
              <a:gd name="connsiteX16" fmla="*/ 51393 w 2835996"/>
              <a:gd name="connsiteY16" fmla="*/ 1193812 h 1219568"/>
              <a:gd name="connsiteX17" fmla="*/ 9153 w 2835996"/>
              <a:gd name="connsiteY17" fmla="*/ 1024278 h 1219568"/>
              <a:gd name="connsiteX18" fmla="*/ 108160 w 2835996"/>
              <a:gd name="connsiteY18" fmla="*/ 745431 h 1219568"/>
              <a:gd name="connsiteX19" fmla="*/ 106126 w 2835996"/>
              <a:gd name="connsiteY19" fmla="*/ 745431 h 1219568"/>
              <a:gd name="connsiteX20" fmla="*/ 332842 w 2835996"/>
              <a:gd name="connsiteY20" fmla="*/ 106897 h 1219568"/>
              <a:gd name="connsiteX21" fmla="*/ 413860 w 2835996"/>
              <a:gd name="connsiteY21" fmla="*/ 17069 h 1219568"/>
              <a:gd name="connsiteX22" fmla="*/ 457285 w 2835996"/>
              <a:gd name="connsiteY22" fmla="*/ 5886 h 1219568"/>
              <a:gd name="connsiteX23" fmla="*/ 457285 w 2835996"/>
              <a:gd name="connsiteY23" fmla="*/ 357 h 1219568"/>
              <a:gd name="connsiteX24" fmla="*/ 808140 w 2835996"/>
              <a:gd name="connsiteY24" fmla="*/ 357 h 121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835996" h="1219568">
                <a:moveTo>
                  <a:pt x="808266" y="0"/>
                </a:moveTo>
                <a:lnTo>
                  <a:pt x="2776079" y="0"/>
                </a:lnTo>
                <a:lnTo>
                  <a:pt x="2773369" y="7635"/>
                </a:lnTo>
                <a:lnTo>
                  <a:pt x="2774654" y="7894"/>
                </a:lnTo>
                <a:cubicBezTo>
                  <a:pt x="2810702" y="23142"/>
                  <a:pt x="2835996" y="58837"/>
                  <a:pt x="2835996" y="100439"/>
                </a:cubicBezTo>
                <a:lnTo>
                  <a:pt x="2835996" y="147118"/>
                </a:lnTo>
                <a:lnTo>
                  <a:pt x="2829112" y="195291"/>
                </a:lnTo>
                <a:lnTo>
                  <a:pt x="2494794" y="1136879"/>
                </a:lnTo>
                <a:lnTo>
                  <a:pt x="2478118" y="1168051"/>
                </a:lnTo>
                <a:cubicBezTo>
                  <a:pt x="2468798" y="1180497"/>
                  <a:pt x="2457786" y="1191346"/>
                  <a:pt x="2445536" y="1200380"/>
                </a:cubicBezTo>
                <a:lnTo>
                  <a:pt x="2410403" y="1219212"/>
                </a:lnTo>
                <a:lnTo>
                  <a:pt x="1830033" y="1219212"/>
                </a:lnTo>
                <a:lnTo>
                  <a:pt x="1830034" y="1219211"/>
                </a:lnTo>
                <a:lnTo>
                  <a:pt x="546138" y="1219211"/>
                </a:lnTo>
                <a:lnTo>
                  <a:pt x="546122" y="1219568"/>
                </a:lnTo>
                <a:lnTo>
                  <a:pt x="94325" y="1219568"/>
                </a:lnTo>
                <a:lnTo>
                  <a:pt x="51393" y="1193812"/>
                </a:lnTo>
                <a:cubicBezTo>
                  <a:pt x="5965" y="1152221"/>
                  <a:pt x="-12751" y="1085971"/>
                  <a:pt x="9153" y="1024278"/>
                </a:cubicBezTo>
                <a:lnTo>
                  <a:pt x="108160" y="745431"/>
                </a:lnTo>
                <a:lnTo>
                  <a:pt x="106126" y="745431"/>
                </a:lnTo>
                <a:lnTo>
                  <a:pt x="332842" y="106897"/>
                </a:lnTo>
                <a:cubicBezTo>
                  <a:pt x="347445" y="65768"/>
                  <a:pt x="377336" y="34453"/>
                  <a:pt x="413860" y="17069"/>
                </a:cubicBezTo>
                <a:lnTo>
                  <a:pt x="457285" y="5886"/>
                </a:lnTo>
                <a:lnTo>
                  <a:pt x="457285" y="357"/>
                </a:lnTo>
                <a:lnTo>
                  <a:pt x="808140" y="357"/>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Freeform: Shape 77">
            <a:extLst>
              <a:ext uri="{FF2B5EF4-FFF2-40B4-BE49-F238E27FC236}">
                <a16:creationId xmlns:a16="http://schemas.microsoft.com/office/drawing/2014/main" id="{73290EA1-24D2-43C5-A0A0-DEDBDFB5F04D}"/>
              </a:ext>
            </a:extLst>
          </p:cNvPr>
          <p:cNvSpPr/>
          <p:nvPr/>
        </p:nvSpPr>
        <p:spPr>
          <a:xfrm>
            <a:off x="6129376" y="3475483"/>
            <a:ext cx="5554930" cy="1371600"/>
          </a:xfrm>
          <a:custGeom>
            <a:avLst/>
            <a:gdLst>
              <a:gd name="connsiteX0" fmla="*/ 825812 w 5554930"/>
              <a:gd name="connsiteY0" fmla="*/ 85101 h 1371600"/>
              <a:gd name="connsiteX1" fmla="*/ 825812 w 5554930"/>
              <a:gd name="connsiteY1" fmla="*/ 90630 h 1371600"/>
              <a:gd name="connsiteX2" fmla="*/ 782387 w 5554930"/>
              <a:gd name="connsiteY2" fmla="*/ 101813 h 1371600"/>
              <a:gd name="connsiteX3" fmla="*/ 701369 w 5554930"/>
              <a:gd name="connsiteY3" fmla="*/ 191641 h 1371600"/>
              <a:gd name="connsiteX4" fmla="*/ 474653 w 5554930"/>
              <a:gd name="connsiteY4" fmla="*/ 830175 h 1371600"/>
              <a:gd name="connsiteX5" fmla="*/ 476687 w 5554930"/>
              <a:gd name="connsiteY5" fmla="*/ 830175 h 1371600"/>
              <a:gd name="connsiteX6" fmla="*/ 377680 w 5554930"/>
              <a:gd name="connsiteY6" fmla="*/ 1109022 h 1371600"/>
              <a:gd name="connsiteX7" fmla="*/ 419920 w 5554930"/>
              <a:gd name="connsiteY7" fmla="*/ 1278556 h 1371600"/>
              <a:gd name="connsiteX8" fmla="*/ 462852 w 5554930"/>
              <a:gd name="connsiteY8" fmla="*/ 1304312 h 1371600"/>
              <a:gd name="connsiteX9" fmla="*/ 886364 w 5554930"/>
              <a:gd name="connsiteY9" fmla="*/ 1304312 h 1371600"/>
              <a:gd name="connsiteX10" fmla="*/ 914649 w 5554930"/>
              <a:gd name="connsiteY10" fmla="*/ 1304312 h 1371600"/>
              <a:gd name="connsiteX11" fmla="*/ 1466734 w 5554930"/>
              <a:gd name="connsiteY11" fmla="*/ 1304312 h 1371600"/>
              <a:gd name="connsiteX12" fmla="*/ 1501867 w 5554930"/>
              <a:gd name="connsiteY12" fmla="*/ 1285480 h 1371600"/>
              <a:gd name="connsiteX13" fmla="*/ 1534449 w 5554930"/>
              <a:gd name="connsiteY13" fmla="*/ 1253151 h 1371600"/>
              <a:gd name="connsiteX14" fmla="*/ 1551125 w 5554930"/>
              <a:gd name="connsiteY14" fmla="*/ 1221979 h 1371600"/>
              <a:gd name="connsiteX15" fmla="*/ 1885443 w 5554930"/>
              <a:gd name="connsiteY15" fmla="*/ 280391 h 1371600"/>
              <a:gd name="connsiteX16" fmla="*/ 1892327 w 5554930"/>
              <a:gd name="connsiteY16" fmla="*/ 232218 h 1371600"/>
              <a:gd name="connsiteX17" fmla="*/ 1892327 w 5554930"/>
              <a:gd name="connsiteY17" fmla="*/ 185539 h 1371600"/>
              <a:gd name="connsiteX18" fmla="*/ 1791889 w 5554930"/>
              <a:gd name="connsiteY18" fmla="*/ 85101 h 1371600"/>
              <a:gd name="connsiteX19" fmla="*/ 1341140 w 5554930"/>
              <a:gd name="connsiteY19" fmla="*/ 85101 h 1371600"/>
              <a:gd name="connsiteX20" fmla="*/ 1319253 w 5554930"/>
              <a:gd name="connsiteY20" fmla="*/ 85101 h 1371600"/>
              <a:gd name="connsiteX21" fmla="*/ 2694307 w 5554930"/>
              <a:gd name="connsiteY21" fmla="*/ 85099 h 1371600"/>
              <a:gd name="connsiteX22" fmla="*/ 2694181 w 5554930"/>
              <a:gd name="connsiteY22" fmla="*/ 85456 h 1371600"/>
              <a:gd name="connsiteX23" fmla="*/ 2343326 w 5554930"/>
              <a:gd name="connsiteY23" fmla="*/ 85456 h 1371600"/>
              <a:gd name="connsiteX24" fmla="*/ 2343326 w 5554930"/>
              <a:gd name="connsiteY24" fmla="*/ 90985 h 1371600"/>
              <a:gd name="connsiteX25" fmla="*/ 2299901 w 5554930"/>
              <a:gd name="connsiteY25" fmla="*/ 102168 h 1371600"/>
              <a:gd name="connsiteX26" fmla="*/ 2218883 w 5554930"/>
              <a:gd name="connsiteY26" fmla="*/ 191996 h 1371600"/>
              <a:gd name="connsiteX27" fmla="*/ 1992167 w 5554930"/>
              <a:gd name="connsiteY27" fmla="*/ 830530 h 1371600"/>
              <a:gd name="connsiteX28" fmla="*/ 1994201 w 5554930"/>
              <a:gd name="connsiteY28" fmla="*/ 830530 h 1371600"/>
              <a:gd name="connsiteX29" fmla="*/ 1895194 w 5554930"/>
              <a:gd name="connsiteY29" fmla="*/ 1109377 h 1371600"/>
              <a:gd name="connsiteX30" fmla="*/ 1937434 w 5554930"/>
              <a:gd name="connsiteY30" fmla="*/ 1278911 h 1371600"/>
              <a:gd name="connsiteX31" fmla="*/ 1980366 w 5554930"/>
              <a:gd name="connsiteY31" fmla="*/ 1304667 h 1371600"/>
              <a:gd name="connsiteX32" fmla="*/ 2432163 w 5554930"/>
              <a:gd name="connsiteY32" fmla="*/ 1304667 h 1371600"/>
              <a:gd name="connsiteX33" fmla="*/ 2432179 w 5554930"/>
              <a:gd name="connsiteY33" fmla="*/ 1304310 h 1371600"/>
              <a:gd name="connsiteX34" fmla="*/ 3716075 w 5554930"/>
              <a:gd name="connsiteY34" fmla="*/ 1304310 h 1371600"/>
              <a:gd name="connsiteX35" fmla="*/ 3716074 w 5554930"/>
              <a:gd name="connsiteY35" fmla="*/ 1304311 h 1371600"/>
              <a:gd name="connsiteX36" fmla="*/ 4296444 w 5554930"/>
              <a:gd name="connsiteY36" fmla="*/ 1304311 h 1371600"/>
              <a:gd name="connsiteX37" fmla="*/ 4331577 w 5554930"/>
              <a:gd name="connsiteY37" fmla="*/ 1285479 h 1371600"/>
              <a:gd name="connsiteX38" fmla="*/ 4364159 w 5554930"/>
              <a:gd name="connsiteY38" fmla="*/ 1253150 h 1371600"/>
              <a:gd name="connsiteX39" fmla="*/ 4380835 w 5554930"/>
              <a:gd name="connsiteY39" fmla="*/ 1221978 h 1371600"/>
              <a:gd name="connsiteX40" fmla="*/ 4715153 w 5554930"/>
              <a:gd name="connsiteY40" fmla="*/ 280390 h 1371600"/>
              <a:gd name="connsiteX41" fmla="*/ 4722037 w 5554930"/>
              <a:gd name="connsiteY41" fmla="*/ 232217 h 1371600"/>
              <a:gd name="connsiteX42" fmla="*/ 4722037 w 5554930"/>
              <a:gd name="connsiteY42" fmla="*/ 185538 h 1371600"/>
              <a:gd name="connsiteX43" fmla="*/ 4660695 w 5554930"/>
              <a:gd name="connsiteY43" fmla="*/ 92993 h 1371600"/>
              <a:gd name="connsiteX44" fmla="*/ 4659410 w 5554930"/>
              <a:gd name="connsiteY44" fmla="*/ 92734 h 1371600"/>
              <a:gd name="connsiteX45" fmla="*/ 4662120 w 5554930"/>
              <a:gd name="connsiteY45" fmla="*/ 85099 h 1371600"/>
              <a:gd name="connsiteX46" fmla="*/ 514441 w 5554930"/>
              <a:gd name="connsiteY46" fmla="*/ 0 h 1371600"/>
              <a:gd name="connsiteX47" fmla="*/ 5441938 w 5554930"/>
              <a:gd name="connsiteY47" fmla="*/ 0 h 1371600"/>
              <a:gd name="connsiteX48" fmla="*/ 5554930 w 5554930"/>
              <a:gd name="connsiteY48" fmla="*/ 112992 h 1371600"/>
              <a:gd name="connsiteX49" fmla="*/ 5554930 w 5554930"/>
              <a:gd name="connsiteY49" fmla="*/ 165505 h 1371600"/>
              <a:gd name="connsiteX50" fmla="*/ 5547185 w 5554930"/>
              <a:gd name="connsiteY50" fmla="*/ 219699 h 1371600"/>
              <a:gd name="connsiteX51" fmla="*/ 5171081 w 5554930"/>
              <a:gd name="connsiteY51" fmla="*/ 1278976 h 1371600"/>
              <a:gd name="connsiteX52" fmla="*/ 5152321 w 5554930"/>
              <a:gd name="connsiteY52" fmla="*/ 1314044 h 1371600"/>
              <a:gd name="connsiteX53" fmla="*/ 5115666 w 5554930"/>
              <a:gd name="connsiteY53" fmla="*/ 1350414 h 1371600"/>
              <a:gd name="connsiteX54" fmla="*/ 5076142 w 5554930"/>
              <a:gd name="connsiteY54" fmla="*/ 1371600 h 1371600"/>
              <a:gd name="connsiteX55" fmla="*/ 106114 w 5554930"/>
              <a:gd name="connsiteY55" fmla="*/ 1371600 h 1371600"/>
              <a:gd name="connsiteX56" fmla="*/ 57816 w 5554930"/>
              <a:gd name="connsiteY56" fmla="*/ 1342624 h 1371600"/>
              <a:gd name="connsiteX57" fmla="*/ 10297 w 5554930"/>
              <a:gd name="connsiteY57" fmla="*/ 1151900 h 1371600"/>
              <a:gd name="connsiteX58" fmla="*/ 121679 w 5554930"/>
              <a:gd name="connsiteY58" fmla="*/ 838200 h 1371600"/>
              <a:gd name="connsiteX59" fmla="*/ 119391 w 5554930"/>
              <a:gd name="connsiteY59" fmla="*/ 838200 h 1371600"/>
              <a:gd name="connsiteX60" fmla="*/ 374443 w 5554930"/>
              <a:gd name="connsiteY60" fmla="*/ 119856 h 1371600"/>
              <a:gd name="connsiteX61" fmla="*/ 465588 w 5554930"/>
              <a:gd name="connsiteY61" fmla="*/ 18801 h 1371600"/>
              <a:gd name="connsiteX62" fmla="*/ 514441 w 5554930"/>
              <a:gd name="connsiteY62" fmla="*/ 622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5554930" h="1371600">
                <a:moveTo>
                  <a:pt x="825812" y="85101"/>
                </a:moveTo>
                <a:lnTo>
                  <a:pt x="825812" y="90630"/>
                </a:lnTo>
                <a:lnTo>
                  <a:pt x="782387" y="101813"/>
                </a:lnTo>
                <a:cubicBezTo>
                  <a:pt x="745863" y="119197"/>
                  <a:pt x="715972" y="150512"/>
                  <a:pt x="701369" y="191641"/>
                </a:cubicBezTo>
                <a:lnTo>
                  <a:pt x="474653" y="830175"/>
                </a:lnTo>
                <a:lnTo>
                  <a:pt x="476687" y="830175"/>
                </a:lnTo>
                <a:lnTo>
                  <a:pt x="377680" y="1109022"/>
                </a:lnTo>
                <a:cubicBezTo>
                  <a:pt x="355776" y="1170715"/>
                  <a:pt x="374492" y="1236965"/>
                  <a:pt x="419920" y="1278556"/>
                </a:cubicBezTo>
                <a:lnTo>
                  <a:pt x="462852" y="1304312"/>
                </a:lnTo>
                <a:lnTo>
                  <a:pt x="886364" y="1304312"/>
                </a:lnTo>
                <a:lnTo>
                  <a:pt x="914649" y="1304312"/>
                </a:lnTo>
                <a:lnTo>
                  <a:pt x="1466734" y="1304312"/>
                </a:lnTo>
                <a:lnTo>
                  <a:pt x="1501867" y="1285480"/>
                </a:lnTo>
                <a:cubicBezTo>
                  <a:pt x="1514117" y="1276446"/>
                  <a:pt x="1525129" y="1265597"/>
                  <a:pt x="1534449" y="1253151"/>
                </a:cubicBezTo>
                <a:lnTo>
                  <a:pt x="1551125" y="1221979"/>
                </a:lnTo>
                <a:lnTo>
                  <a:pt x="1885443" y="280391"/>
                </a:lnTo>
                <a:lnTo>
                  <a:pt x="1892327" y="232218"/>
                </a:lnTo>
                <a:lnTo>
                  <a:pt x="1892327" y="185539"/>
                </a:lnTo>
                <a:cubicBezTo>
                  <a:pt x="1892327" y="130069"/>
                  <a:pt x="1847360" y="85101"/>
                  <a:pt x="1791889" y="85101"/>
                </a:cubicBezTo>
                <a:lnTo>
                  <a:pt x="1341140" y="85101"/>
                </a:lnTo>
                <a:lnTo>
                  <a:pt x="1319253" y="85101"/>
                </a:lnTo>
                <a:close/>
                <a:moveTo>
                  <a:pt x="2694307" y="85099"/>
                </a:moveTo>
                <a:lnTo>
                  <a:pt x="2694181" y="85456"/>
                </a:lnTo>
                <a:lnTo>
                  <a:pt x="2343326" y="85456"/>
                </a:lnTo>
                <a:lnTo>
                  <a:pt x="2343326" y="90985"/>
                </a:lnTo>
                <a:lnTo>
                  <a:pt x="2299901" y="102168"/>
                </a:lnTo>
                <a:cubicBezTo>
                  <a:pt x="2263377" y="119552"/>
                  <a:pt x="2233486" y="150867"/>
                  <a:pt x="2218883" y="191996"/>
                </a:cubicBezTo>
                <a:lnTo>
                  <a:pt x="1992167" y="830530"/>
                </a:lnTo>
                <a:lnTo>
                  <a:pt x="1994201" y="830530"/>
                </a:lnTo>
                <a:lnTo>
                  <a:pt x="1895194" y="1109377"/>
                </a:lnTo>
                <a:cubicBezTo>
                  <a:pt x="1873290" y="1171070"/>
                  <a:pt x="1892006" y="1237320"/>
                  <a:pt x="1937434" y="1278911"/>
                </a:cubicBezTo>
                <a:lnTo>
                  <a:pt x="1980366" y="1304667"/>
                </a:lnTo>
                <a:lnTo>
                  <a:pt x="2432163" y="1304667"/>
                </a:lnTo>
                <a:lnTo>
                  <a:pt x="2432179" y="1304310"/>
                </a:lnTo>
                <a:lnTo>
                  <a:pt x="3716075" y="1304310"/>
                </a:lnTo>
                <a:lnTo>
                  <a:pt x="3716074" y="1304311"/>
                </a:lnTo>
                <a:lnTo>
                  <a:pt x="4296444" y="1304311"/>
                </a:lnTo>
                <a:lnTo>
                  <a:pt x="4331577" y="1285479"/>
                </a:lnTo>
                <a:cubicBezTo>
                  <a:pt x="4343827" y="1276445"/>
                  <a:pt x="4354839" y="1265596"/>
                  <a:pt x="4364159" y="1253150"/>
                </a:cubicBezTo>
                <a:lnTo>
                  <a:pt x="4380835" y="1221978"/>
                </a:lnTo>
                <a:lnTo>
                  <a:pt x="4715153" y="280390"/>
                </a:lnTo>
                <a:lnTo>
                  <a:pt x="4722037" y="232217"/>
                </a:lnTo>
                <a:lnTo>
                  <a:pt x="4722037" y="185538"/>
                </a:lnTo>
                <a:cubicBezTo>
                  <a:pt x="4722037" y="143936"/>
                  <a:pt x="4696743" y="108241"/>
                  <a:pt x="4660695" y="92993"/>
                </a:cubicBezTo>
                <a:lnTo>
                  <a:pt x="4659410" y="92734"/>
                </a:lnTo>
                <a:lnTo>
                  <a:pt x="4662120" y="85099"/>
                </a:lnTo>
                <a:close/>
                <a:moveTo>
                  <a:pt x="514441" y="0"/>
                </a:moveTo>
                <a:lnTo>
                  <a:pt x="5441938" y="0"/>
                </a:lnTo>
                <a:cubicBezTo>
                  <a:pt x="5504342" y="0"/>
                  <a:pt x="5554930" y="50588"/>
                  <a:pt x="5554930" y="112992"/>
                </a:cubicBezTo>
                <a:lnTo>
                  <a:pt x="5554930" y="165505"/>
                </a:lnTo>
                <a:lnTo>
                  <a:pt x="5547185" y="219699"/>
                </a:lnTo>
                <a:lnTo>
                  <a:pt x="5171081" y="1278976"/>
                </a:lnTo>
                <a:lnTo>
                  <a:pt x="5152321" y="1314044"/>
                </a:lnTo>
                <a:cubicBezTo>
                  <a:pt x="5141836" y="1328046"/>
                  <a:pt x="5129447" y="1340251"/>
                  <a:pt x="5115666" y="1350414"/>
                </a:cubicBezTo>
                <a:lnTo>
                  <a:pt x="5076142" y="1371600"/>
                </a:lnTo>
                <a:lnTo>
                  <a:pt x="106114" y="1371600"/>
                </a:lnTo>
                <a:lnTo>
                  <a:pt x="57816" y="1342624"/>
                </a:lnTo>
                <a:cubicBezTo>
                  <a:pt x="6710" y="1295835"/>
                  <a:pt x="-14345" y="1221304"/>
                  <a:pt x="10297" y="1151900"/>
                </a:cubicBezTo>
                <a:lnTo>
                  <a:pt x="121679" y="838200"/>
                </a:lnTo>
                <a:lnTo>
                  <a:pt x="119391" y="838200"/>
                </a:lnTo>
                <a:lnTo>
                  <a:pt x="374443" y="119856"/>
                </a:lnTo>
                <a:cubicBezTo>
                  <a:pt x="390872" y="73587"/>
                  <a:pt x="424499" y="38357"/>
                  <a:pt x="465588" y="18801"/>
                </a:cubicBezTo>
                <a:lnTo>
                  <a:pt x="514441" y="6220"/>
                </a:lnTo>
                <a:close/>
              </a:path>
            </a:pathLst>
          </a:custGeom>
          <a:solidFill>
            <a:srgbClr val="D34132"/>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Text Box 10">
            <a:extLst>
              <a:ext uri="{FF2B5EF4-FFF2-40B4-BE49-F238E27FC236}">
                <a16:creationId xmlns:a16="http://schemas.microsoft.com/office/drawing/2014/main" id="{376DD2A4-FDE6-4A35-B87E-F6D46DA04612}"/>
              </a:ext>
            </a:extLst>
          </p:cNvPr>
          <p:cNvSpPr txBox="1">
            <a:spLocks noChangeArrowheads="1"/>
          </p:cNvSpPr>
          <p:nvPr/>
        </p:nvSpPr>
        <p:spPr bwMode="auto">
          <a:xfrm>
            <a:off x="6904795" y="3776561"/>
            <a:ext cx="685800" cy="769441"/>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rgbClr val="4E4F54"/>
                </a:solidFill>
                <a:latin typeface="Bernard MT Condensed" panose="02050806060905020404" pitchFamily="18" charset="0"/>
              </a:rPr>
              <a:t>04</a:t>
            </a:r>
          </a:p>
          <a:p>
            <a:pPr algn="ctr"/>
            <a:r>
              <a:rPr lang="en-US" sz="1000" dirty="0">
                <a:solidFill>
                  <a:srgbClr val="4E4F54"/>
                </a:solidFill>
              </a:rPr>
              <a:t>OPTION</a:t>
            </a:r>
          </a:p>
        </p:txBody>
      </p:sp>
      <p:sp>
        <p:nvSpPr>
          <p:cNvPr id="80" name="TextBox 79">
            <a:extLst>
              <a:ext uri="{FF2B5EF4-FFF2-40B4-BE49-F238E27FC236}">
                <a16:creationId xmlns:a16="http://schemas.microsoft.com/office/drawing/2014/main" id="{4100B70D-1664-4764-BAE9-CA577F7101E8}"/>
              </a:ext>
            </a:extLst>
          </p:cNvPr>
          <p:cNvSpPr txBox="1"/>
          <p:nvPr/>
        </p:nvSpPr>
        <p:spPr>
          <a:xfrm>
            <a:off x="8333629" y="3668286"/>
            <a:ext cx="2337522" cy="1031051"/>
          </a:xfrm>
          <a:prstGeom prst="rect">
            <a:avLst/>
          </a:prstGeom>
          <a:noFill/>
        </p:spPr>
        <p:txBody>
          <a:bodyPr wrap="square" rtlCol="0">
            <a:spAutoFit/>
          </a:bodyPr>
          <a:lstStyle/>
          <a:p>
            <a:r>
              <a:rPr lang="en-US" sz="1400" b="1" dirty="0">
                <a:solidFill>
                  <a:srgbClr val="548235"/>
                </a:solidFill>
                <a:latin typeface="Calibri" panose="020F0502020204030204" pitchFamily="34" charset="0"/>
              </a:rPr>
              <a:t>LOREM IPSUM DOLOR</a:t>
            </a:r>
          </a:p>
          <a:p>
            <a:endParaRPr lang="en-US" sz="200" dirty="0">
              <a:solidFill>
                <a:schemeClr val="bg1"/>
              </a:solidFill>
              <a:latin typeface="Candara" panose="020E0502030303020204" pitchFamily="34" charset="0"/>
            </a:endParaRPr>
          </a:p>
          <a:p>
            <a:r>
              <a:rPr lang="en-US" sz="1100" dirty="0">
                <a:solidFill>
                  <a:srgbClr val="4E4F54"/>
                </a:solidFill>
                <a:latin typeface="Candara" panose="020E0502030303020204" pitchFamily="34" charset="0"/>
              </a:rPr>
              <a:t>Lorem ipsum dolor sit amet, consectetur adipiscing elit, sed do eiusmod tempor incididunt ut labore et dolore magna aliqua.</a:t>
            </a:r>
          </a:p>
        </p:txBody>
      </p:sp>
      <p:sp>
        <p:nvSpPr>
          <p:cNvPr id="83" name="Freeform: Shape 82">
            <a:extLst>
              <a:ext uri="{FF2B5EF4-FFF2-40B4-BE49-F238E27FC236}">
                <a16:creationId xmlns:a16="http://schemas.microsoft.com/office/drawing/2014/main" id="{D875C07E-E593-4DA5-ABF9-48FC35183082}"/>
              </a:ext>
            </a:extLst>
          </p:cNvPr>
          <p:cNvSpPr>
            <a:spLocks noChangeAspect="1"/>
          </p:cNvSpPr>
          <p:nvPr/>
        </p:nvSpPr>
        <p:spPr>
          <a:xfrm>
            <a:off x="926087" y="5151235"/>
            <a:ext cx="1599976" cy="1280160"/>
          </a:xfrm>
          <a:custGeom>
            <a:avLst/>
            <a:gdLst>
              <a:gd name="connsiteX0" fmla="*/ 457285 w 1523800"/>
              <a:gd name="connsiteY0" fmla="*/ 0 h 1219211"/>
              <a:gd name="connsiteX1" fmla="*/ 950726 w 1523800"/>
              <a:gd name="connsiteY1" fmla="*/ 0 h 1219211"/>
              <a:gd name="connsiteX2" fmla="*/ 972613 w 1523800"/>
              <a:gd name="connsiteY2" fmla="*/ 0 h 1219211"/>
              <a:gd name="connsiteX3" fmla="*/ 1423362 w 1523800"/>
              <a:gd name="connsiteY3" fmla="*/ 0 h 1219211"/>
              <a:gd name="connsiteX4" fmla="*/ 1523800 w 1523800"/>
              <a:gd name="connsiteY4" fmla="*/ 100438 h 1219211"/>
              <a:gd name="connsiteX5" fmla="*/ 1523800 w 1523800"/>
              <a:gd name="connsiteY5" fmla="*/ 147117 h 1219211"/>
              <a:gd name="connsiteX6" fmla="*/ 1516916 w 1523800"/>
              <a:gd name="connsiteY6" fmla="*/ 195290 h 1219211"/>
              <a:gd name="connsiteX7" fmla="*/ 1182598 w 1523800"/>
              <a:gd name="connsiteY7" fmla="*/ 1136878 h 1219211"/>
              <a:gd name="connsiteX8" fmla="*/ 1165922 w 1523800"/>
              <a:gd name="connsiteY8" fmla="*/ 1168050 h 1219211"/>
              <a:gd name="connsiteX9" fmla="*/ 1133340 w 1523800"/>
              <a:gd name="connsiteY9" fmla="*/ 1200379 h 1219211"/>
              <a:gd name="connsiteX10" fmla="*/ 1098207 w 1523800"/>
              <a:gd name="connsiteY10" fmla="*/ 1219211 h 1219211"/>
              <a:gd name="connsiteX11" fmla="*/ 546122 w 1523800"/>
              <a:gd name="connsiteY11" fmla="*/ 1219211 h 1219211"/>
              <a:gd name="connsiteX12" fmla="*/ 517837 w 1523800"/>
              <a:gd name="connsiteY12" fmla="*/ 1219211 h 1219211"/>
              <a:gd name="connsiteX13" fmla="*/ 94325 w 1523800"/>
              <a:gd name="connsiteY13" fmla="*/ 1219211 h 1219211"/>
              <a:gd name="connsiteX14" fmla="*/ 51393 w 1523800"/>
              <a:gd name="connsiteY14" fmla="*/ 1193455 h 1219211"/>
              <a:gd name="connsiteX15" fmla="*/ 9153 w 1523800"/>
              <a:gd name="connsiteY15" fmla="*/ 1023921 h 1219211"/>
              <a:gd name="connsiteX16" fmla="*/ 108160 w 1523800"/>
              <a:gd name="connsiteY16" fmla="*/ 745074 h 1219211"/>
              <a:gd name="connsiteX17" fmla="*/ 106126 w 1523800"/>
              <a:gd name="connsiteY17" fmla="*/ 745074 h 1219211"/>
              <a:gd name="connsiteX18" fmla="*/ 332842 w 1523800"/>
              <a:gd name="connsiteY18" fmla="*/ 106540 h 1219211"/>
              <a:gd name="connsiteX19" fmla="*/ 413860 w 1523800"/>
              <a:gd name="connsiteY19" fmla="*/ 16712 h 1219211"/>
              <a:gd name="connsiteX20" fmla="*/ 457285 w 1523800"/>
              <a:gd name="connsiteY20" fmla="*/ 5529 h 1219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23800" h="1219211">
                <a:moveTo>
                  <a:pt x="457285" y="0"/>
                </a:moveTo>
                <a:lnTo>
                  <a:pt x="950726" y="0"/>
                </a:lnTo>
                <a:lnTo>
                  <a:pt x="972613" y="0"/>
                </a:lnTo>
                <a:lnTo>
                  <a:pt x="1423362" y="0"/>
                </a:lnTo>
                <a:cubicBezTo>
                  <a:pt x="1478833" y="0"/>
                  <a:pt x="1523800" y="44968"/>
                  <a:pt x="1523800" y="100438"/>
                </a:cubicBezTo>
                <a:lnTo>
                  <a:pt x="1523800" y="147117"/>
                </a:lnTo>
                <a:lnTo>
                  <a:pt x="1516916" y="195290"/>
                </a:lnTo>
                <a:lnTo>
                  <a:pt x="1182598" y="1136878"/>
                </a:lnTo>
                <a:lnTo>
                  <a:pt x="1165922" y="1168050"/>
                </a:lnTo>
                <a:cubicBezTo>
                  <a:pt x="1156602" y="1180496"/>
                  <a:pt x="1145590" y="1191345"/>
                  <a:pt x="1133340" y="1200379"/>
                </a:cubicBezTo>
                <a:lnTo>
                  <a:pt x="1098207" y="1219211"/>
                </a:lnTo>
                <a:lnTo>
                  <a:pt x="546122" y="1219211"/>
                </a:lnTo>
                <a:lnTo>
                  <a:pt x="517837" y="1219211"/>
                </a:lnTo>
                <a:lnTo>
                  <a:pt x="94325" y="1219211"/>
                </a:lnTo>
                <a:lnTo>
                  <a:pt x="51393" y="1193455"/>
                </a:lnTo>
                <a:cubicBezTo>
                  <a:pt x="5965" y="1151864"/>
                  <a:pt x="-12751" y="1085614"/>
                  <a:pt x="9153" y="1023921"/>
                </a:cubicBezTo>
                <a:lnTo>
                  <a:pt x="108160" y="745074"/>
                </a:lnTo>
                <a:lnTo>
                  <a:pt x="106126" y="745074"/>
                </a:lnTo>
                <a:lnTo>
                  <a:pt x="332842" y="106540"/>
                </a:lnTo>
                <a:cubicBezTo>
                  <a:pt x="347445" y="65411"/>
                  <a:pt x="377336" y="34096"/>
                  <a:pt x="413860" y="16712"/>
                </a:cubicBezTo>
                <a:lnTo>
                  <a:pt x="457285" y="5529"/>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Freeform: Shape 83">
            <a:extLst>
              <a:ext uri="{FF2B5EF4-FFF2-40B4-BE49-F238E27FC236}">
                <a16:creationId xmlns:a16="http://schemas.microsoft.com/office/drawing/2014/main" id="{BAF25CBF-428E-479F-8796-7B9A70D6AD61}"/>
              </a:ext>
            </a:extLst>
          </p:cNvPr>
          <p:cNvSpPr>
            <a:spLocks noChangeAspect="1"/>
          </p:cNvSpPr>
          <p:nvPr/>
        </p:nvSpPr>
        <p:spPr>
          <a:xfrm>
            <a:off x="2438642" y="5151234"/>
            <a:ext cx="2976897" cy="1280160"/>
          </a:xfrm>
          <a:custGeom>
            <a:avLst/>
            <a:gdLst>
              <a:gd name="connsiteX0" fmla="*/ 808266 w 2835996"/>
              <a:gd name="connsiteY0" fmla="*/ 0 h 1219568"/>
              <a:gd name="connsiteX1" fmla="*/ 2776079 w 2835996"/>
              <a:gd name="connsiteY1" fmla="*/ 0 h 1219568"/>
              <a:gd name="connsiteX2" fmla="*/ 2773369 w 2835996"/>
              <a:gd name="connsiteY2" fmla="*/ 7635 h 1219568"/>
              <a:gd name="connsiteX3" fmla="*/ 2774654 w 2835996"/>
              <a:gd name="connsiteY3" fmla="*/ 7894 h 1219568"/>
              <a:gd name="connsiteX4" fmla="*/ 2835996 w 2835996"/>
              <a:gd name="connsiteY4" fmla="*/ 100439 h 1219568"/>
              <a:gd name="connsiteX5" fmla="*/ 2835996 w 2835996"/>
              <a:gd name="connsiteY5" fmla="*/ 147118 h 1219568"/>
              <a:gd name="connsiteX6" fmla="*/ 2829112 w 2835996"/>
              <a:gd name="connsiteY6" fmla="*/ 195291 h 1219568"/>
              <a:gd name="connsiteX7" fmla="*/ 2494794 w 2835996"/>
              <a:gd name="connsiteY7" fmla="*/ 1136879 h 1219568"/>
              <a:gd name="connsiteX8" fmla="*/ 2478118 w 2835996"/>
              <a:gd name="connsiteY8" fmla="*/ 1168051 h 1219568"/>
              <a:gd name="connsiteX9" fmla="*/ 2445536 w 2835996"/>
              <a:gd name="connsiteY9" fmla="*/ 1200380 h 1219568"/>
              <a:gd name="connsiteX10" fmla="*/ 2410403 w 2835996"/>
              <a:gd name="connsiteY10" fmla="*/ 1219212 h 1219568"/>
              <a:gd name="connsiteX11" fmla="*/ 1830033 w 2835996"/>
              <a:gd name="connsiteY11" fmla="*/ 1219212 h 1219568"/>
              <a:gd name="connsiteX12" fmla="*/ 1830034 w 2835996"/>
              <a:gd name="connsiteY12" fmla="*/ 1219211 h 1219568"/>
              <a:gd name="connsiteX13" fmla="*/ 546138 w 2835996"/>
              <a:gd name="connsiteY13" fmla="*/ 1219211 h 1219568"/>
              <a:gd name="connsiteX14" fmla="*/ 546122 w 2835996"/>
              <a:gd name="connsiteY14" fmla="*/ 1219568 h 1219568"/>
              <a:gd name="connsiteX15" fmla="*/ 94325 w 2835996"/>
              <a:gd name="connsiteY15" fmla="*/ 1219568 h 1219568"/>
              <a:gd name="connsiteX16" fmla="*/ 51393 w 2835996"/>
              <a:gd name="connsiteY16" fmla="*/ 1193812 h 1219568"/>
              <a:gd name="connsiteX17" fmla="*/ 9153 w 2835996"/>
              <a:gd name="connsiteY17" fmla="*/ 1024278 h 1219568"/>
              <a:gd name="connsiteX18" fmla="*/ 108160 w 2835996"/>
              <a:gd name="connsiteY18" fmla="*/ 745431 h 1219568"/>
              <a:gd name="connsiteX19" fmla="*/ 106126 w 2835996"/>
              <a:gd name="connsiteY19" fmla="*/ 745431 h 1219568"/>
              <a:gd name="connsiteX20" fmla="*/ 332842 w 2835996"/>
              <a:gd name="connsiteY20" fmla="*/ 106897 h 1219568"/>
              <a:gd name="connsiteX21" fmla="*/ 413860 w 2835996"/>
              <a:gd name="connsiteY21" fmla="*/ 17069 h 1219568"/>
              <a:gd name="connsiteX22" fmla="*/ 457285 w 2835996"/>
              <a:gd name="connsiteY22" fmla="*/ 5886 h 1219568"/>
              <a:gd name="connsiteX23" fmla="*/ 457285 w 2835996"/>
              <a:gd name="connsiteY23" fmla="*/ 357 h 1219568"/>
              <a:gd name="connsiteX24" fmla="*/ 808140 w 2835996"/>
              <a:gd name="connsiteY24" fmla="*/ 357 h 121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835996" h="1219568">
                <a:moveTo>
                  <a:pt x="808266" y="0"/>
                </a:moveTo>
                <a:lnTo>
                  <a:pt x="2776079" y="0"/>
                </a:lnTo>
                <a:lnTo>
                  <a:pt x="2773369" y="7635"/>
                </a:lnTo>
                <a:lnTo>
                  <a:pt x="2774654" y="7894"/>
                </a:lnTo>
                <a:cubicBezTo>
                  <a:pt x="2810702" y="23142"/>
                  <a:pt x="2835996" y="58837"/>
                  <a:pt x="2835996" y="100439"/>
                </a:cubicBezTo>
                <a:lnTo>
                  <a:pt x="2835996" y="147118"/>
                </a:lnTo>
                <a:lnTo>
                  <a:pt x="2829112" y="195291"/>
                </a:lnTo>
                <a:lnTo>
                  <a:pt x="2494794" y="1136879"/>
                </a:lnTo>
                <a:lnTo>
                  <a:pt x="2478118" y="1168051"/>
                </a:lnTo>
                <a:cubicBezTo>
                  <a:pt x="2468798" y="1180497"/>
                  <a:pt x="2457786" y="1191346"/>
                  <a:pt x="2445536" y="1200380"/>
                </a:cubicBezTo>
                <a:lnTo>
                  <a:pt x="2410403" y="1219212"/>
                </a:lnTo>
                <a:lnTo>
                  <a:pt x="1830033" y="1219212"/>
                </a:lnTo>
                <a:lnTo>
                  <a:pt x="1830034" y="1219211"/>
                </a:lnTo>
                <a:lnTo>
                  <a:pt x="546138" y="1219211"/>
                </a:lnTo>
                <a:lnTo>
                  <a:pt x="546122" y="1219568"/>
                </a:lnTo>
                <a:lnTo>
                  <a:pt x="94325" y="1219568"/>
                </a:lnTo>
                <a:lnTo>
                  <a:pt x="51393" y="1193812"/>
                </a:lnTo>
                <a:cubicBezTo>
                  <a:pt x="5965" y="1152221"/>
                  <a:pt x="-12751" y="1085971"/>
                  <a:pt x="9153" y="1024278"/>
                </a:cubicBezTo>
                <a:lnTo>
                  <a:pt x="108160" y="745431"/>
                </a:lnTo>
                <a:lnTo>
                  <a:pt x="106126" y="745431"/>
                </a:lnTo>
                <a:lnTo>
                  <a:pt x="332842" y="106897"/>
                </a:lnTo>
                <a:cubicBezTo>
                  <a:pt x="347445" y="65768"/>
                  <a:pt x="377336" y="34453"/>
                  <a:pt x="413860" y="17069"/>
                </a:cubicBezTo>
                <a:lnTo>
                  <a:pt x="457285" y="5886"/>
                </a:lnTo>
                <a:lnTo>
                  <a:pt x="457285" y="357"/>
                </a:lnTo>
                <a:lnTo>
                  <a:pt x="808140" y="357"/>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Freeform: Shape 84">
            <a:extLst>
              <a:ext uri="{FF2B5EF4-FFF2-40B4-BE49-F238E27FC236}">
                <a16:creationId xmlns:a16="http://schemas.microsoft.com/office/drawing/2014/main" id="{3FDFC290-7078-461E-920A-3C68773A2A26}"/>
              </a:ext>
            </a:extLst>
          </p:cNvPr>
          <p:cNvSpPr/>
          <p:nvPr/>
        </p:nvSpPr>
        <p:spPr>
          <a:xfrm>
            <a:off x="564046" y="5105515"/>
            <a:ext cx="5554930" cy="1371600"/>
          </a:xfrm>
          <a:custGeom>
            <a:avLst/>
            <a:gdLst>
              <a:gd name="connsiteX0" fmla="*/ 825812 w 5554930"/>
              <a:gd name="connsiteY0" fmla="*/ 85101 h 1371600"/>
              <a:gd name="connsiteX1" fmla="*/ 825812 w 5554930"/>
              <a:gd name="connsiteY1" fmla="*/ 90630 h 1371600"/>
              <a:gd name="connsiteX2" fmla="*/ 782387 w 5554930"/>
              <a:gd name="connsiteY2" fmla="*/ 101813 h 1371600"/>
              <a:gd name="connsiteX3" fmla="*/ 701369 w 5554930"/>
              <a:gd name="connsiteY3" fmla="*/ 191641 h 1371600"/>
              <a:gd name="connsiteX4" fmla="*/ 474653 w 5554930"/>
              <a:gd name="connsiteY4" fmla="*/ 830175 h 1371600"/>
              <a:gd name="connsiteX5" fmla="*/ 476687 w 5554930"/>
              <a:gd name="connsiteY5" fmla="*/ 830175 h 1371600"/>
              <a:gd name="connsiteX6" fmla="*/ 377680 w 5554930"/>
              <a:gd name="connsiteY6" fmla="*/ 1109022 h 1371600"/>
              <a:gd name="connsiteX7" fmla="*/ 419920 w 5554930"/>
              <a:gd name="connsiteY7" fmla="*/ 1278556 h 1371600"/>
              <a:gd name="connsiteX8" fmla="*/ 462852 w 5554930"/>
              <a:gd name="connsiteY8" fmla="*/ 1304312 h 1371600"/>
              <a:gd name="connsiteX9" fmla="*/ 886364 w 5554930"/>
              <a:gd name="connsiteY9" fmla="*/ 1304312 h 1371600"/>
              <a:gd name="connsiteX10" fmla="*/ 914649 w 5554930"/>
              <a:gd name="connsiteY10" fmla="*/ 1304312 h 1371600"/>
              <a:gd name="connsiteX11" fmla="*/ 1466734 w 5554930"/>
              <a:gd name="connsiteY11" fmla="*/ 1304312 h 1371600"/>
              <a:gd name="connsiteX12" fmla="*/ 1501867 w 5554930"/>
              <a:gd name="connsiteY12" fmla="*/ 1285480 h 1371600"/>
              <a:gd name="connsiteX13" fmla="*/ 1534449 w 5554930"/>
              <a:gd name="connsiteY13" fmla="*/ 1253151 h 1371600"/>
              <a:gd name="connsiteX14" fmla="*/ 1551125 w 5554930"/>
              <a:gd name="connsiteY14" fmla="*/ 1221979 h 1371600"/>
              <a:gd name="connsiteX15" fmla="*/ 1885443 w 5554930"/>
              <a:gd name="connsiteY15" fmla="*/ 280391 h 1371600"/>
              <a:gd name="connsiteX16" fmla="*/ 1892327 w 5554930"/>
              <a:gd name="connsiteY16" fmla="*/ 232218 h 1371600"/>
              <a:gd name="connsiteX17" fmla="*/ 1892327 w 5554930"/>
              <a:gd name="connsiteY17" fmla="*/ 185539 h 1371600"/>
              <a:gd name="connsiteX18" fmla="*/ 1791889 w 5554930"/>
              <a:gd name="connsiteY18" fmla="*/ 85101 h 1371600"/>
              <a:gd name="connsiteX19" fmla="*/ 1341140 w 5554930"/>
              <a:gd name="connsiteY19" fmla="*/ 85101 h 1371600"/>
              <a:gd name="connsiteX20" fmla="*/ 1319253 w 5554930"/>
              <a:gd name="connsiteY20" fmla="*/ 85101 h 1371600"/>
              <a:gd name="connsiteX21" fmla="*/ 2694307 w 5554930"/>
              <a:gd name="connsiteY21" fmla="*/ 85099 h 1371600"/>
              <a:gd name="connsiteX22" fmla="*/ 2694181 w 5554930"/>
              <a:gd name="connsiteY22" fmla="*/ 85456 h 1371600"/>
              <a:gd name="connsiteX23" fmla="*/ 2343326 w 5554930"/>
              <a:gd name="connsiteY23" fmla="*/ 85456 h 1371600"/>
              <a:gd name="connsiteX24" fmla="*/ 2343326 w 5554930"/>
              <a:gd name="connsiteY24" fmla="*/ 90985 h 1371600"/>
              <a:gd name="connsiteX25" fmla="*/ 2299901 w 5554930"/>
              <a:gd name="connsiteY25" fmla="*/ 102168 h 1371600"/>
              <a:gd name="connsiteX26" fmla="*/ 2218883 w 5554930"/>
              <a:gd name="connsiteY26" fmla="*/ 191996 h 1371600"/>
              <a:gd name="connsiteX27" fmla="*/ 1992167 w 5554930"/>
              <a:gd name="connsiteY27" fmla="*/ 830530 h 1371600"/>
              <a:gd name="connsiteX28" fmla="*/ 1994201 w 5554930"/>
              <a:gd name="connsiteY28" fmla="*/ 830530 h 1371600"/>
              <a:gd name="connsiteX29" fmla="*/ 1895194 w 5554930"/>
              <a:gd name="connsiteY29" fmla="*/ 1109377 h 1371600"/>
              <a:gd name="connsiteX30" fmla="*/ 1937434 w 5554930"/>
              <a:gd name="connsiteY30" fmla="*/ 1278911 h 1371600"/>
              <a:gd name="connsiteX31" fmla="*/ 1980366 w 5554930"/>
              <a:gd name="connsiteY31" fmla="*/ 1304667 h 1371600"/>
              <a:gd name="connsiteX32" fmla="*/ 2432163 w 5554930"/>
              <a:gd name="connsiteY32" fmla="*/ 1304667 h 1371600"/>
              <a:gd name="connsiteX33" fmla="*/ 2432179 w 5554930"/>
              <a:gd name="connsiteY33" fmla="*/ 1304310 h 1371600"/>
              <a:gd name="connsiteX34" fmla="*/ 3716075 w 5554930"/>
              <a:gd name="connsiteY34" fmla="*/ 1304310 h 1371600"/>
              <a:gd name="connsiteX35" fmla="*/ 3716074 w 5554930"/>
              <a:gd name="connsiteY35" fmla="*/ 1304311 h 1371600"/>
              <a:gd name="connsiteX36" fmla="*/ 4296444 w 5554930"/>
              <a:gd name="connsiteY36" fmla="*/ 1304311 h 1371600"/>
              <a:gd name="connsiteX37" fmla="*/ 4331577 w 5554930"/>
              <a:gd name="connsiteY37" fmla="*/ 1285479 h 1371600"/>
              <a:gd name="connsiteX38" fmla="*/ 4364159 w 5554930"/>
              <a:gd name="connsiteY38" fmla="*/ 1253150 h 1371600"/>
              <a:gd name="connsiteX39" fmla="*/ 4380835 w 5554930"/>
              <a:gd name="connsiteY39" fmla="*/ 1221978 h 1371600"/>
              <a:gd name="connsiteX40" fmla="*/ 4715153 w 5554930"/>
              <a:gd name="connsiteY40" fmla="*/ 280390 h 1371600"/>
              <a:gd name="connsiteX41" fmla="*/ 4722037 w 5554930"/>
              <a:gd name="connsiteY41" fmla="*/ 232217 h 1371600"/>
              <a:gd name="connsiteX42" fmla="*/ 4722037 w 5554930"/>
              <a:gd name="connsiteY42" fmla="*/ 185538 h 1371600"/>
              <a:gd name="connsiteX43" fmla="*/ 4660695 w 5554930"/>
              <a:gd name="connsiteY43" fmla="*/ 92993 h 1371600"/>
              <a:gd name="connsiteX44" fmla="*/ 4659410 w 5554930"/>
              <a:gd name="connsiteY44" fmla="*/ 92734 h 1371600"/>
              <a:gd name="connsiteX45" fmla="*/ 4662120 w 5554930"/>
              <a:gd name="connsiteY45" fmla="*/ 85099 h 1371600"/>
              <a:gd name="connsiteX46" fmla="*/ 514441 w 5554930"/>
              <a:gd name="connsiteY46" fmla="*/ 0 h 1371600"/>
              <a:gd name="connsiteX47" fmla="*/ 5441938 w 5554930"/>
              <a:gd name="connsiteY47" fmla="*/ 0 h 1371600"/>
              <a:gd name="connsiteX48" fmla="*/ 5554930 w 5554930"/>
              <a:gd name="connsiteY48" fmla="*/ 112992 h 1371600"/>
              <a:gd name="connsiteX49" fmla="*/ 5554930 w 5554930"/>
              <a:gd name="connsiteY49" fmla="*/ 165505 h 1371600"/>
              <a:gd name="connsiteX50" fmla="*/ 5547185 w 5554930"/>
              <a:gd name="connsiteY50" fmla="*/ 219699 h 1371600"/>
              <a:gd name="connsiteX51" fmla="*/ 5171081 w 5554930"/>
              <a:gd name="connsiteY51" fmla="*/ 1278976 h 1371600"/>
              <a:gd name="connsiteX52" fmla="*/ 5152321 w 5554930"/>
              <a:gd name="connsiteY52" fmla="*/ 1314044 h 1371600"/>
              <a:gd name="connsiteX53" fmla="*/ 5115666 w 5554930"/>
              <a:gd name="connsiteY53" fmla="*/ 1350414 h 1371600"/>
              <a:gd name="connsiteX54" fmla="*/ 5076142 w 5554930"/>
              <a:gd name="connsiteY54" fmla="*/ 1371600 h 1371600"/>
              <a:gd name="connsiteX55" fmla="*/ 106114 w 5554930"/>
              <a:gd name="connsiteY55" fmla="*/ 1371600 h 1371600"/>
              <a:gd name="connsiteX56" fmla="*/ 57816 w 5554930"/>
              <a:gd name="connsiteY56" fmla="*/ 1342624 h 1371600"/>
              <a:gd name="connsiteX57" fmla="*/ 10297 w 5554930"/>
              <a:gd name="connsiteY57" fmla="*/ 1151900 h 1371600"/>
              <a:gd name="connsiteX58" fmla="*/ 121679 w 5554930"/>
              <a:gd name="connsiteY58" fmla="*/ 838200 h 1371600"/>
              <a:gd name="connsiteX59" fmla="*/ 119391 w 5554930"/>
              <a:gd name="connsiteY59" fmla="*/ 838200 h 1371600"/>
              <a:gd name="connsiteX60" fmla="*/ 374443 w 5554930"/>
              <a:gd name="connsiteY60" fmla="*/ 119856 h 1371600"/>
              <a:gd name="connsiteX61" fmla="*/ 465588 w 5554930"/>
              <a:gd name="connsiteY61" fmla="*/ 18801 h 1371600"/>
              <a:gd name="connsiteX62" fmla="*/ 514441 w 5554930"/>
              <a:gd name="connsiteY62" fmla="*/ 622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5554930" h="1371600">
                <a:moveTo>
                  <a:pt x="825812" y="85101"/>
                </a:moveTo>
                <a:lnTo>
                  <a:pt x="825812" y="90630"/>
                </a:lnTo>
                <a:lnTo>
                  <a:pt x="782387" y="101813"/>
                </a:lnTo>
                <a:cubicBezTo>
                  <a:pt x="745863" y="119197"/>
                  <a:pt x="715972" y="150512"/>
                  <a:pt x="701369" y="191641"/>
                </a:cubicBezTo>
                <a:lnTo>
                  <a:pt x="474653" y="830175"/>
                </a:lnTo>
                <a:lnTo>
                  <a:pt x="476687" y="830175"/>
                </a:lnTo>
                <a:lnTo>
                  <a:pt x="377680" y="1109022"/>
                </a:lnTo>
                <a:cubicBezTo>
                  <a:pt x="355776" y="1170715"/>
                  <a:pt x="374492" y="1236965"/>
                  <a:pt x="419920" y="1278556"/>
                </a:cubicBezTo>
                <a:lnTo>
                  <a:pt x="462852" y="1304312"/>
                </a:lnTo>
                <a:lnTo>
                  <a:pt x="886364" y="1304312"/>
                </a:lnTo>
                <a:lnTo>
                  <a:pt x="914649" y="1304312"/>
                </a:lnTo>
                <a:lnTo>
                  <a:pt x="1466734" y="1304312"/>
                </a:lnTo>
                <a:lnTo>
                  <a:pt x="1501867" y="1285480"/>
                </a:lnTo>
                <a:cubicBezTo>
                  <a:pt x="1514117" y="1276446"/>
                  <a:pt x="1525129" y="1265597"/>
                  <a:pt x="1534449" y="1253151"/>
                </a:cubicBezTo>
                <a:lnTo>
                  <a:pt x="1551125" y="1221979"/>
                </a:lnTo>
                <a:lnTo>
                  <a:pt x="1885443" y="280391"/>
                </a:lnTo>
                <a:lnTo>
                  <a:pt x="1892327" y="232218"/>
                </a:lnTo>
                <a:lnTo>
                  <a:pt x="1892327" y="185539"/>
                </a:lnTo>
                <a:cubicBezTo>
                  <a:pt x="1892327" y="130069"/>
                  <a:pt x="1847360" y="85101"/>
                  <a:pt x="1791889" y="85101"/>
                </a:cubicBezTo>
                <a:lnTo>
                  <a:pt x="1341140" y="85101"/>
                </a:lnTo>
                <a:lnTo>
                  <a:pt x="1319253" y="85101"/>
                </a:lnTo>
                <a:close/>
                <a:moveTo>
                  <a:pt x="2694307" y="85099"/>
                </a:moveTo>
                <a:lnTo>
                  <a:pt x="2694181" y="85456"/>
                </a:lnTo>
                <a:lnTo>
                  <a:pt x="2343326" y="85456"/>
                </a:lnTo>
                <a:lnTo>
                  <a:pt x="2343326" y="90985"/>
                </a:lnTo>
                <a:lnTo>
                  <a:pt x="2299901" y="102168"/>
                </a:lnTo>
                <a:cubicBezTo>
                  <a:pt x="2263377" y="119552"/>
                  <a:pt x="2233486" y="150867"/>
                  <a:pt x="2218883" y="191996"/>
                </a:cubicBezTo>
                <a:lnTo>
                  <a:pt x="1992167" y="830530"/>
                </a:lnTo>
                <a:lnTo>
                  <a:pt x="1994201" y="830530"/>
                </a:lnTo>
                <a:lnTo>
                  <a:pt x="1895194" y="1109377"/>
                </a:lnTo>
                <a:cubicBezTo>
                  <a:pt x="1873290" y="1171070"/>
                  <a:pt x="1892006" y="1237320"/>
                  <a:pt x="1937434" y="1278911"/>
                </a:cubicBezTo>
                <a:lnTo>
                  <a:pt x="1980366" y="1304667"/>
                </a:lnTo>
                <a:lnTo>
                  <a:pt x="2432163" y="1304667"/>
                </a:lnTo>
                <a:lnTo>
                  <a:pt x="2432179" y="1304310"/>
                </a:lnTo>
                <a:lnTo>
                  <a:pt x="3716075" y="1304310"/>
                </a:lnTo>
                <a:lnTo>
                  <a:pt x="3716074" y="1304311"/>
                </a:lnTo>
                <a:lnTo>
                  <a:pt x="4296444" y="1304311"/>
                </a:lnTo>
                <a:lnTo>
                  <a:pt x="4331577" y="1285479"/>
                </a:lnTo>
                <a:cubicBezTo>
                  <a:pt x="4343827" y="1276445"/>
                  <a:pt x="4354839" y="1265596"/>
                  <a:pt x="4364159" y="1253150"/>
                </a:cubicBezTo>
                <a:lnTo>
                  <a:pt x="4380835" y="1221978"/>
                </a:lnTo>
                <a:lnTo>
                  <a:pt x="4715153" y="280390"/>
                </a:lnTo>
                <a:lnTo>
                  <a:pt x="4722037" y="232217"/>
                </a:lnTo>
                <a:lnTo>
                  <a:pt x="4722037" y="185538"/>
                </a:lnTo>
                <a:cubicBezTo>
                  <a:pt x="4722037" y="143936"/>
                  <a:pt x="4696743" y="108241"/>
                  <a:pt x="4660695" y="92993"/>
                </a:cubicBezTo>
                <a:lnTo>
                  <a:pt x="4659410" y="92734"/>
                </a:lnTo>
                <a:lnTo>
                  <a:pt x="4662120" y="85099"/>
                </a:lnTo>
                <a:close/>
                <a:moveTo>
                  <a:pt x="514441" y="0"/>
                </a:moveTo>
                <a:lnTo>
                  <a:pt x="5441938" y="0"/>
                </a:lnTo>
                <a:cubicBezTo>
                  <a:pt x="5504342" y="0"/>
                  <a:pt x="5554930" y="50588"/>
                  <a:pt x="5554930" y="112992"/>
                </a:cubicBezTo>
                <a:lnTo>
                  <a:pt x="5554930" y="165505"/>
                </a:lnTo>
                <a:lnTo>
                  <a:pt x="5547185" y="219699"/>
                </a:lnTo>
                <a:lnTo>
                  <a:pt x="5171081" y="1278976"/>
                </a:lnTo>
                <a:lnTo>
                  <a:pt x="5152321" y="1314044"/>
                </a:lnTo>
                <a:cubicBezTo>
                  <a:pt x="5141836" y="1328046"/>
                  <a:pt x="5129447" y="1340251"/>
                  <a:pt x="5115666" y="1350414"/>
                </a:cubicBezTo>
                <a:lnTo>
                  <a:pt x="5076142" y="1371600"/>
                </a:lnTo>
                <a:lnTo>
                  <a:pt x="106114" y="1371600"/>
                </a:lnTo>
                <a:lnTo>
                  <a:pt x="57816" y="1342624"/>
                </a:lnTo>
                <a:cubicBezTo>
                  <a:pt x="6710" y="1295835"/>
                  <a:pt x="-14345" y="1221304"/>
                  <a:pt x="10297" y="1151900"/>
                </a:cubicBezTo>
                <a:lnTo>
                  <a:pt x="121679" y="838200"/>
                </a:lnTo>
                <a:lnTo>
                  <a:pt x="119391" y="838200"/>
                </a:lnTo>
                <a:lnTo>
                  <a:pt x="374443" y="119856"/>
                </a:lnTo>
                <a:cubicBezTo>
                  <a:pt x="390872" y="73587"/>
                  <a:pt x="424499" y="38357"/>
                  <a:pt x="465588" y="18801"/>
                </a:cubicBezTo>
                <a:lnTo>
                  <a:pt x="514441" y="6220"/>
                </a:lnTo>
                <a:close/>
              </a:path>
            </a:pathLst>
          </a:custGeom>
          <a:solidFill>
            <a:srgbClr val="564267"/>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Text Box 10">
            <a:extLst>
              <a:ext uri="{FF2B5EF4-FFF2-40B4-BE49-F238E27FC236}">
                <a16:creationId xmlns:a16="http://schemas.microsoft.com/office/drawing/2014/main" id="{7CFA862A-02C7-43E0-B823-48D5B785E26E}"/>
              </a:ext>
            </a:extLst>
          </p:cNvPr>
          <p:cNvSpPr txBox="1">
            <a:spLocks noChangeArrowheads="1"/>
          </p:cNvSpPr>
          <p:nvPr/>
        </p:nvSpPr>
        <p:spPr bwMode="auto">
          <a:xfrm>
            <a:off x="1339465" y="5406593"/>
            <a:ext cx="685800" cy="769441"/>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rgbClr val="4E4F54"/>
                </a:solidFill>
                <a:latin typeface="Bernard MT Condensed" panose="02050806060905020404" pitchFamily="18" charset="0"/>
              </a:rPr>
              <a:t>05</a:t>
            </a:r>
          </a:p>
          <a:p>
            <a:pPr algn="ctr"/>
            <a:r>
              <a:rPr lang="en-US" sz="1000" dirty="0">
                <a:solidFill>
                  <a:srgbClr val="4E4F54"/>
                </a:solidFill>
              </a:rPr>
              <a:t>OPTION</a:t>
            </a:r>
          </a:p>
        </p:txBody>
      </p:sp>
      <p:sp>
        <p:nvSpPr>
          <p:cNvPr id="87" name="TextBox 86">
            <a:extLst>
              <a:ext uri="{FF2B5EF4-FFF2-40B4-BE49-F238E27FC236}">
                <a16:creationId xmlns:a16="http://schemas.microsoft.com/office/drawing/2014/main" id="{EDC7662C-4E6B-4102-A10F-ECE36173CD34}"/>
              </a:ext>
            </a:extLst>
          </p:cNvPr>
          <p:cNvSpPr txBox="1"/>
          <p:nvPr/>
        </p:nvSpPr>
        <p:spPr>
          <a:xfrm>
            <a:off x="2768299" y="5298318"/>
            <a:ext cx="2337522" cy="1031051"/>
          </a:xfrm>
          <a:prstGeom prst="rect">
            <a:avLst/>
          </a:prstGeom>
          <a:noFill/>
        </p:spPr>
        <p:txBody>
          <a:bodyPr wrap="square" rtlCol="0">
            <a:spAutoFit/>
          </a:bodyPr>
          <a:lstStyle/>
          <a:p>
            <a:r>
              <a:rPr lang="en-US" sz="1400" b="1" dirty="0">
                <a:solidFill>
                  <a:srgbClr val="FFC000"/>
                </a:solidFill>
                <a:latin typeface="Calibri" panose="020F0502020204030204" pitchFamily="34" charset="0"/>
              </a:rPr>
              <a:t>LOREM IPSUM DOLOR</a:t>
            </a:r>
          </a:p>
          <a:p>
            <a:endParaRPr lang="en-US" sz="200" dirty="0">
              <a:solidFill>
                <a:schemeClr val="bg1"/>
              </a:solidFill>
              <a:latin typeface="Candara" panose="020E0502030303020204" pitchFamily="34" charset="0"/>
            </a:endParaRPr>
          </a:p>
          <a:p>
            <a:r>
              <a:rPr lang="en-US" sz="1100" dirty="0">
                <a:solidFill>
                  <a:srgbClr val="4E4F54"/>
                </a:solidFill>
                <a:latin typeface="Candara" panose="020E0502030303020204" pitchFamily="34" charset="0"/>
              </a:rPr>
              <a:t>Lorem ipsum dolor sit amet, consectetur adipiscing elit, sed do eiusmod tempor incididunt ut labore et dolore magna aliqua.</a:t>
            </a:r>
          </a:p>
        </p:txBody>
      </p:sp>
      <p:sp>
        <p:nvSpPr>
          <p:cNvPr id="90" name="Freeform: Shape 89">
            <a:extLst>
              <a:ext uri="{FF2B5EF4-FFF2-40B4-BE49-F238E27FC236}">
                <a16:creationId xmlns:a16="http://schemas.microsoft.com/office/drawing/2014/main" id="{E44FE4EF-6330-4BF1-9BFA-5ED6A9B444CE}"/>
              </a:ext>
            </a:extLst>
          </p:cNvPr>
          <p:cNvSpPr>
            <a:spLocks noChangeAspect="1"/>
          </p:cNvSpPr>
          <p:nvPr/>
        </p:nvSpPr>
        <p:spPr>
          <a:xfrm>
            <a:off x="6491417" y="5151235"/>
            <a:ext cx="1599976" cy="1280160"/>
          </a:xfrm>
          <a:custGeom>
            <a:avLst/>
            <a:gdLst>
              <a:gd name="connsiteX0" fmla="*/ 457285 w 1523800"/>
              <a:gd name="connsiteY0" fmla="*/ 0 h 1219211"/>
              <a:gd name="connsiteX1" fmla="*/ 950726 w 1523800"/>
              <a:gd name="connsiteY1" fmla="*/ 0 h 1219211"/>
              <a:gd name="connsiteX2" fmla="*/ 972613 w 1523800"/>
              <a:gd name="connsiteY2" fmla="*/ 0 h 1219211"/>
              <a:gd name="connsiteX3" fmla="*/ 1423362 w 1523800"/>
              <a:gd name="connsiteY3" fmla="*/ 0 h 1219211"/>
              <a:gd name="connsiteX4" fmla="*/ 1523800 w 1523800"/>
              <a:gd name="connsiteY4" fmla="*/ 100438 h 1219211"/>
              <a:gd name="connsiteX5" fmla="*/ 1523800 w 1523800"/>
              <a:gd name="connsiteY5" fmla="*/ 147117 h 1219211"/>
              <a:gd name="connsiteX6" fmla="*/ 1516916 w 1523800"/>
              <a:gd name="connsiteY6" fmla="*/ 195290 h 1219211"/>
              <a:gd name="connsiteX7" fmla="*/ 1182598 w 1523800"/>
              <a:gd name="connsiteY7" fmla="*/ 1136878 h 1219211"/>
              <a:gd name="connsiteX8" fmla="*/ 1165922 w 1523800"/>
              <a:gd name="connsiteY8" fmla="*/ 1168050 h 1219211"/>
              <a:gd name="connsiteX9" fmla="*/ 1133340 w 1523800"/>
              <a:gd name="connsiteY9" fmla="*/ 1200379 h 1219211"/>
              <a:gd name="connsiteX10" fmla="*/ 1098207 w 1523800"/>
              <a:gd name="connsiteY10" fmla="*/ 1219211 h 1219211"/>
              <a:gd name="connsiteX11" fmla="*/ 546122 w 1523800"/>
              <a:gd name="connsiteY11" fmla="*/ 1219211 h 1219211"/>
              <a:gd name="connsiteX12" fmla="*/ 517837 w 1523800"/>
              <a:gd name="connsiteY12" fmla="*/ 1219211 h 1219211"/>
              <a:gd name="connsiteX13" fmla="*/ 94325 w 1523800"/>
              <a:gd name="connsiteY13" fmla="*/ 1219211 h 1219211"/>
              <a:gd name="connsiteX14" fmla="*/ 51393 w 1523800"/>
              <a:gd name="connsiteY14" fmla="*/ 1193455 h 1219211"/>
              <a:gd name="connsiteX15" fmla="*/ 9153 w 1523800"/>
              <a:gd name="connsiteY15" fmla="*/ 1023921 h 1219211"/>
              <a:gd name="connsiteX16" fmla="*/ 108160 w 1523800"/>
              <a:gd name="connsiteY16" fmla="*/ 745074 h 1219211"/>
              <a:gd name="connsiteX17" fmla="*/ 106126 w 1523800"/>
              <a:gd name="connsiteY17" fmla="*/ 745074 h 1219211"/>
              <a:gd name="connsiteX18" fmla="*/ 332842 w 1523800"/>
              <a:gd name="connsiteY18" fmla="*/ 106540 h 1219211"/>
              <a:gd name="connsiteX19" fmla="*/ 413860 w 1523800"/>
              <a:gd name="connsiteY19" fmla="*/ 16712 h 1219211"/>
              <a:gd name="connsiteX20" fmla="*/ 457285 w 1523800"/>
              <a:gd name="connsiteY20" fmla="*/ 5529 h 12192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523800" h="1219211">
                <a:moveTo>
                  <a:pt x="457285" y="0"/>
                </a:moveTo>
                <a:lnTo>
                  <a:pt x="950726" y="0"/>
                </a:lnTo>
                <a:lnTo>
                  <a:pt x="972613" y="0"/>
                </a:lnTo>
                <a:lnTo>
                  <a:pt x="1423362" y="0"/>
                </a:lnTo>
                <a:cubicBezTo>
                  <a:pt x="1478833" y="0"/>
                  <a:pt x="1523800" y="44968"/>
                  <a:pt x="1523800" y="100438"/>
                </a:cubicBezTo>
                <a:lnTo>
                  <a:pt x="1523800" y="147117"/>
                </a:lnTo>
                <a:lnTo>
                  <a:pt x="1516916" y="195290"/>
                </a:lnTo>
                <a:lnTo>
                  <a:pt x="1182598" y="1136878"/>
                </a:lnTo>
                <a:lnTo>
                  <a:pt x="1165922" y="1168050"/>
                </a:lnTo>
                <a:cubicBezTo>
                  <a:pt x="1156602" y="1180496"/>
                  <a:pt x="1145590" y="1191345"/>
                  <a:pt x="1133340" y="1200379"/>
                </a:cubicBezTo>
                <a:lnTo>
                  <a:pt x="1098207" y="1219211"/>
                </a:lnTo>
                <a:lnTo>
                  <a:pt x="546122" y="1219211"/>
                </a:lnTo>
                <a:lnTo>
                  <a:pt x="517837" y="1219211"/>
                </a:lnTo>
                <a:lnTo>
                  <a:pt x="94325" y="1219211"/>
                </a:lnTo>
                <a:lnTo>
                  <a:pt x="51393" y="1193455"/>
                </a:lnTo>
                <a:cubicBezTo>
                  <a:pt x="5965" y="1151864"/>
                  <a:pt x="-12751" y="1085614"/>
                  <a:pt x="9153" y="1023921"/>
                </a:cubicBezTo>
                <a:lnTo>
                  <a:pt x="108160" y="745074"/>
                </a:lnTo>
                <a:lnTo>
                  <a:pt x="106126" y="745074"/>
                </a:lnTo>
                <a:lnTo>
                  <a:pt x="332842" y="106540"/>
                </a:lnTo>
                <a:cubicBezTo>
                  <a:pt x="347445" y="65411"/>
                  <a:pt x="377336" y="34096"/>
                  <a:pt x="413860" y="16712"/>
                </a:cubicBezTo>
                <a:lnTo>
                  <a:pt x="457285" y="5529"/>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Freeform: Shape 90">
            <a:extLst>
              <a:ext uri="{FF2B5EF4-FFF2-40B4-BE49-F238E27FC236}">
                <a16:creationId xmlns:a16="http://schemas.microsoft.com/office/drawing/2014/main" id="{CDA37C64-5F1E-49F5-9EE1-0650A1C480B1}"/>
              </a:ext>
            </a:extLst>
          </p:cNvPr>
          <p:cNvSpPr>
            <a:spLocks noChangeAspect="1"/>
          </p:cNvSpPr>
          <p:nvPr/>
        </p:nvSpPr>
        <p:spPr>
          <a:xfrm>
            <a:off x="8003972" y="5151234"/>
            <a:ext cx="2976897" cy="1280160"/>
          </a:xfrm>
          <a:custGeom>
            <a:avLst/>
            <a:gdLst>
              <a:gd name="connsiteX0" fmla="*/ 808266 w 2835996"/>
              <a:gd name="connsiteY0" fmla="*/ 0 h 1219568"/>
              <a:gd name="connsiteX1" fmla="*/ 2776079 w 2835996"/>
              <a:gd name="connsiteY1" fmla="*/ 0 h 1219568"/>
              <a:gd name="connsiteX2" fmla="*/ 2773369 w 2835996"/>
              <a:gd name="connsiteY2" fmla="*/ 7635 h 1219568"/>
              <a:gd name="connsiteX3" fmla="*/ 2774654 w 2835996"/>
              <a:gd name="connsiteY3" fmla="*/ 7894 h 1219568"/>
              <a:gd name="connsiteX4" fmla="*/ 2835996 w 2835996"/>
              <a:gd name="connsiteY4" fmla="*/ 100439 h 1219568"/>
              <a:gd name="connsiteX5" fmla="*/ 2835996 w 2835996"/>
              <a:gd name="connsiteY5" fmla="*/ 147118 h 1219568"/>
              <a:gd name="connsiteX6" fmla="*/ 2829112 w 2835996"/>
              <a:gd name="connsiteY6" fmla="*/ 195291 h 1219568"/>
              <a:gd name="connsiteX7" fmla="*/ 2494794 w 2835996"/>
              <a:gd name="connsiteY7" fmla="*/ 1136879 h 1219568"/>
              <a:gd name="connsiteX8" fmla="*/ 2478118 w 2835996"/>
              <a:gd name="connsiteY8" fmla="*/ 1168051 h 1219568"/>
              <a:gd name="connsiteX9" fmla="*/ 2445536 w 2835996"/>
              <a:gd name="connsiteY9" fmla="*/ 1200380 h 1219568"/>
              <a:gd name="connsiteX10" fmla="*/ 2410403 w 2835996"/>
              <a:gd name="connsiteY10" fmla="*/ 1219212 h 1219568"/>
              <a:gd name="connsiteX11" fmla="*/ 1830033 w 2835996"/>
              <a:gd name="connsiteY11" fmla="*/ 1219212 h 1219568"/>
              <a:gd name="connsiteX12" fmla="*/ 1830034 w 2835996"/>
              <a:gd name="connsiteY12" fmla="*/ 1219211 h 1219568"/>
              <a:gd name="connsiteX13" fmla="*/ 546138 w 2835996"/>
              <a:gd name="connsiteY13" fmla="*/ 1219211 h 1219568"/>
              <a:gd name="connsiteX14" fmla="*/ 546122 w 2835996"/>
              <a:gd name="connsiteY14" fmla="*/ 1219568 h 1219568"/>
              <a:gd name="connsiteX15" fmla="*/ 94325 w 2835996"/>
              <a:gd name="connsiteY15" fmla="*/ 1219568 h 1219568"/>
              <a:gd name="connsiteX16" fmla="*/ 51393 w 2835996"/>
              <a:gd name="connsiteY16" fmla="*/ 1193812 h 1219568"/>
              <a:gd name="connsiteX17" fmla="*/ 9153 w 2835996"/>
              <a:gd name="connsiteY17" fmla="*/ 1024278 h 1219568"/>
              <a:gd name="connsiteX18" fmla="*/ 108160 w 2835996"/>
              <a:gd name="connsiteY18" fmla="*/ 745431 h 1219568"/>
              <a:gd name="connsiteX19" fmla="*/ 106126 w 2835996"/>
              <a:gd name="connsiteY19" fmla="*/ 745431 h 1219568"/>
              <a:gd name="connsiteX20" fmla="*/ 332842 w 2835996"/>
              <a:gd name="connsiteY20" fmla="*/ 106897 h 1219568"/>
              <a:gd name="connsiteX21" fmla="*/ 413860 w 2835996"/>
              <a:gd name="connsiteY21" fmla="*/ 17069 h 1219568"/>
              <a:gd name="connsiteX22" fmla="*/ 457285 w 2835996"/>
              <a:gd name="connsiteY22" fmla="*/ 5886 h 1219568"/>
              <a:gd name="connsiteX23" fmla="*/ 457285 w 2835996"/>
              <a:gd name="connsiteY23" fmla="*/ 357 h 1219568"/>
              <a:gd name="connsiteX24" fmla="*/ 808140 w 2835996"/>
              <a:gd name="connsiteY24" fmla="*/ 357 h 121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835996" h="1219568">
                <a:moveTo>
                  <a:pt x="808266" y="0"/>
                </a:moveTo>
                <a:lnTo>
                  <a:pt x="2776079" y="0"/>
                </a:lnTo>
                <a:lnTo>
                  <a:pt x="2773369" y="7635"/>
                </a:lnTo>
                <a:lnTo>
                  <a:pt x="2774654" y="7894"/>
                </a:lnTo>
                <a:cubicBezTo>
                  <a:pt x="2810702" y="23142"/>
                  <a:pt x="2835996" y="58837"/>
                  <a:pt x="2835996" y="100439"/>
                </a:cubicBezTo>
                <a:lnTo>
                  <a:pt x="2835996" y="147118"/>
                </a:lnTo>
                <a:lnTo>
                  <a:pt x="2829112" y="195291"/>
                </a:lnTo>
                <a:lnTo>
                  <a:pt x="2494794" y="1136879"/>
                </a:lnTo>
                <a:lnTo>
                  <a:pt x="2478118" y="1168051"/>
                </a:lnTo>
                <a:cubicBezTo>
                  <a:pt x="2468798" y="1180497"/>
                  <a:pt x="2457786" y="1191346"/>
                  <a:pt x="2445536" y="1200380"/>
                </a:cubicBezTo>
                <a:lnTo>
                  <a:pt x="2410403" y="1219212"/>
                </a:lnTo>
                <a:lnTo>
                  <a:pt x="1830033" y="1219212"/>
                </a:lnTo>
                <a:lnTo>
                  <a:pt x="1830034" y="1219211"/>
                </a:lnTo>
                <a:lnTo>
                  <a:pt x="546138" y="1219211"/>
                </a:lnTo>
                <a:lnTo>
                  <a:pt x="546122" y="1219568"/>
                </a:lnTo>
                <a:lnTo>
                  <a:pt x="94325" y="1219568"/>
                </a:lnTo>
                <a:lnTo>
                  <a:pt x="51393" y="1193812"/>
                </a:lnTo>
                <a:cubicBezTo>
                  <a:pt x="5965" y="1152221"/>
                  <a:pt x="-12751" y="1085971"/>
                  <a:pt x="9153" y="1024278"/>
                </a:cubicBezTo>
                <a:lnTo>
                  <a:pt x="108160" y="745431"/>
                </a:lnTo>
                <a:lnTo>
                  <a:pt x="106126" y="745431"/>
                </a:lnTo>
                <a:lnTo>
                  <a:pt x="332842" y="106897"/>
                </a:lnTo>
                <a:cubicBezTo>
                  <a:pt x="347445" y="65768"/>
                  <a:pt x="377336" y="34453"/>
                  <a:pt x="413860" y="17069"/>
                </a:cubicBezTo>
                <a:lnTo>
                  <a:pt x="457285" y="5886"/>
                </a:lnTo>
                <a:lnTo>
                  <a:pt x="457285" y="357"/>
                </a:lnTo>
                <a:lnTo>
                  <a:pt x="808140" y="357"/>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Shape 91">
            <a:extLst>
              <a:ext uri="{FF2B5EF4-FFF2-40B4-BE49-F238E27FC236}">
                <a16:creationId xmlns:a16="http://schemas.microsoft.com/office/drawing/2014/main" id="{846A462B-7764-44A3-801C-843E7E6496EB}"/>
              </a:ext>
            </a:extLst>
          </p:cNvPr>
          <p:cNvSpPr/>
          <p:nvPr/>
        </p:nvSpPr>
        <p:spPr>
          <a:xfrm>
            <a:off x="6129376" y="5105515"/>
            <a:ext cx="5554930" cy="1371600"/>
          </a:xfrm>
          <a:custGeom>
            <a:avLst/>
            <a:gdLst>
              <a:gd name="connsiteX0" fmla="*/ 825812 w 5554930"/>
              <a:gd name="connsiteY0" fmla="*/ 85101 h 1371600"/>
              <a:gd name="connsiteX1" fmla="*/ 825812 w 5554930"/>
              <a:gd name="connsiteY1" fmla="*/ 90630 h 1371600"/>
              <a:gd name="connsiteX2" fmla="*/ 782387 w 5554930"/>
              <a:gd name="connsiteY2" fmla="*/ 101813 h 1371600"/>
              <a:gd name="connsiteX3" fmla="*/ 701369 w 5554930"/>
              <a:gd name="connsiteY3" fmla="*/ 191641 h 1371600"/>
              <a:gd name="connsiteX4" fmla="*/ 474653 w 5554930"/>
              <a:gd name="connsiteY4" fmla="*/ 830175 h 1371600"/>
              <a:gd name="connsiteX5" fmla="*/ 476687 w 5554930"/>
              <a:gd name="connsiteY5" fmla="*/ 830175 h 1371600"/>
              <a:gd name="connsiteX6" fmla="*/ 377680 w 5554930"/>
              <a:gd name="connsiteY6" fmla="*/ 1109022 h 1371600"/>
              <a:gd name="connsiteX7" fmla="*/ 419920 w 5554930"/>
              <a:gd name="connsiteY7" fmla="*/ 1278556 h 1371600"/>
              <a:gd name="connsiteX8" fmla="*/ 462852 w 5554930"/>
              <a:gd name="connsiteY8" fmla="*/ 1304312 h 1371600"/>
              <a:gd name="connsiteX9" fmla="*/ 886364 w 5554930"/>
              <a:gd name="connsiteY9" fmla="*/ 1304312 h 1371600"/>
              <a:gd name="connsiteX10" fmla="*/ 914649 w 5554930"/>
              <a:gd name="connsiteY10" fmla="*/ 1304312 h 1371600"/>
              <a:gd name="connsiteX11" fmla="*/ 1466734 w 5554930"/>
              <a:gd name="connsiteY11" fmla="*/ 1304312 h 1371600"/>
              <a:gd name="connsiteX12" fmla="*/ 1501867 w 5554930"/>
              <a:gd name="connsiteY12" fmla="*/ 1285480 h 1371600"/>
              <a:gd name="connsiteX13" fmla="*/ 1534449 w 5554930"/>
              <a:gd name="connsiteY13" fmla="*/ 1253151 h 1371600"/>
              <a:gd name="connsiteX14" fmla="*/ 1551125 w 5554930"/>
              <a:gd name="connsiteY14" fmla="*/ 1221979 h 1371600"/>
              <a:gd name="connsiteX15" fmla="*/ 1885443 w 5554930"/>
              <a:gd name="connsiteY15" fmla="*/ 280391 h 1371600"/>
              <a:gd name="connsiteX16" fmla="*/ 1892327 w 5554930"/>
              <a:gd name="connsiteY16" fmla="*/ 232218 h 1371600"/>
              <a:gd name="connsiteX17" fmla="*/ 1892327 w 5554930"/>
              <a:gd name="connsiteY17" fmla="*/ 185539 h 1371600"/>
              <a:gd name="connsiteX18" fmla="*/ 1791889 w 5554930"/>
              <a:gd name="connsiteY18" fmla="*/ 85101 h 1371600"/>
              <a:gd name="connsiteX19" fmla="*/ 1341140 w 5554930"/>
              <a:gd name="connsiteY19" fmla="*/ 85101 h 1371600"/>
              <a:gd name="connsiteX20" fmla="*/ 1319253 w 5554930"/>
              <a:gd name="connsiteY20" fmla="*/ 85101 h 1371600"/>
              <a:gd name="connsiteX21" fmla="*/ 2694307 w 5554930"/>
              <a:gd name="connsiteY21" fmla="*/ 85099 h 1371600"/>
              <a:gd name="connsiteX22" fmla="*/ 2694181 w 5554930"/>
              <a:gd name="connsiteY22" fmla="*/ 85456 h 1371600"/>
              <a:gd name="connsiteX23" fmla="*/ 2343326 w 5554930"/>
              <a:gd name="connsiteY23" fmla="*/ 85456 h 1371600"/>
              <a:gd name="connsiteX24" fmla="*/ 2343326 w 5554930"/>
              <a:gd name="connsiteY24" fmla="*/ 90985 h 1371600"/>
              <a:gd name="connsiteX25" fmla="*/ 2299901 w 5554930"/>
              <a:gd name="connsiteY25" fmla="*/ 102168 h 1371600"/>
              <a:gd name="connsiteX26" fmla="*/ 2218883 w 5554930"/>
              <a:gd name="connsiteY26" fmla="*/ 191996 h 1371600"/>
              <a:gd name="connsiteX27" fmla="*/ 1992167 w 5554930"/>
              <a:gd name="connsiteY27" fmla="*/ 830530 h 1371600"/>
              <a:gd name="connsiteX28" fmla="*/ 1994201 w 5554930"/>
              <a:gd name="connsiteY28" fmla="*/ 830530 h 1371600"/>
              <a:gd name="connsiteX29" fmla="*/ 1895194 w 5554930"/>
              <a:gd name="connsiteY29" fmla="*/ 1109377 h 1371600"/>
              <a:gd name="connsiteX30" fmla="*/ 1937434 w 5554930"/>
              <a:gd name="connsiteY30" fmla="*/ 1278911 h 1371600"/>
              <a:gd name="connsiteX31" fmla="*/ 1980366 w 5554930"/>
              <a:gd name="connsiteY31" fmla="*/ 1304667 h 1371600"/>
              <a:gd name="connsiteX32" fmla="*/ 2432163 w 5554930"/>
              <a:gd name="connsiteY32" fmla="*/ 1304667 h 1371600"/>
              <a:gd name="connsiteX33" fmla="*/ 2432179 w 5554930"/>
              <a:gd name="connsiteY33" fmla="*/ 1304310 h 1371600"/>
              <a:gd name="connsiteX34" fmla="*/ 3716075 w 5554930"/>
              <a:gd name="connsiteY34" fmla="*/ 1304310 h 1371600"/>
              <a:gd name="connsiteX35" fmla="*/ 3716074 w 5554930"/>
              <a:gd name="connsiteY35" fmla="*/ 1304311 h 1371600"/>
              <a:gd name="connsiteX36" fmla="*/ 4296444 w 5554930"/>
              <a:gd name="connsiteY36" fmla="*/ 1304311 h 1371600"/>
              <a:gd name="connsiteX37" fmla="*/ 4331577 w 5554930"/>
              <a:gd name="connsiteY37" fmla="*/ 1285479 h 1371600"/>
              <a:gd name="connsiteX38" fmla="*/ 4364159 w 5554930"/>
              <a:gd name="connsiteY38" fmla="*/ 1253150 h 1371600"/>
              <a:gd name="connsiteX39" fmla="*/ 4380835 w 5554930"/>
              <a:gd name="connsiteY39" fmla="*/ 1221978 h 1371600"/>
              <a:gd name="connsiteX40" fmla="*/ 4715153 w 5554930"/>
              <a:gd name="connsiteY40" fmla="*/ 280390 h 1371600"/>
              <a:gd name="connsiteX41" fmla="*/ 4722037 w 5554930"/>
              <a:gd name="connsiteY41" fmla="*/ 232217 h 1371600"/>
              <a:gd name="connsiteX42" fmla="*/ 4722037 w 5554930"/>
              <a:gd name="connsiteY42" fmla="*/ 185538 h 1371600"/>
              <a:gd name="connsiteX43" fmla="*/ 4660695 w 5554930"/>
              <a:gd name="connsiteY43" fmla="*/ 92993 h 1371600"/>
              <a:gd name="connsiteX44" fmla="*/ 4659410 w 5554930"/>
              <a:gd name="connsiteY44" fmla="*/ 92734 h 1371600"/>
              <a:gd name="connsiteX45" fmla="*/ 4662120 w 5554930"/>
              <a:gd name="connsiteY45" fmla="*/ 85099 h 1371600"/>
              <a:gd name="connsiteX46" fmla="*/ 514441 w 5554930"/>
              <a:gd name="connsiteY46" fmla="*/ 0 h 1371600"/>
              <a:gd name="connsiteX47" fmla="*/ 5441938 w 5554930"/>
              <a:gd name="connsiteY47" fmla="*/ 0 h 1371600"/>
              <a:gd name="connsiteX48" fmla="*/ 5554930 w 5554930"/>
              <a:gd name="connsiteY48" fmla="*/ 112992 h 1371600"/>
              <a:gd name="connsiteX49" fmla="*/ 5554930 w 5554930"/>
              <a:gd name="connsiteY49" fmla="*/ 165505 h 1371600"/>
              <a:gd name="connsiteX50" fmla="*/ 5547185 w 5554930"/>
              <a:gd name="connsiteY50" fmla="*/ 219699 h 1371600"/>
              <a:gd name="connsiteX51" fmla="*/ 5171081 w 5554930"/>
              <a:gd name="connsiteY51" fmla="*/ 1278976 h 1371600"/>
              <a:gd name="connsiteX52" fmla="*/ 5152321 w 5554930"/>
              <a:gd name="connsiteY52" fmla="*/ 1314044 h 1371600"/>
              <a:gd name="connsiteX53" fmla="*/ 5115666 w 5554930"/>
              <a:gd name="connsiteY53" fmla="*/ 1350414 h 1371600"/>
              <a:gd name="connsiteX54" fmla="*/ 5076142 w 5554930"/>
              <a:gd name="connsiteY54" fmla="*/ 1371600 h 1371600"/>
              <a:gd name="connsiteX55" fmla="*/ 106114 w 5554930"/>
              <a:gd name="connsiteY55" fmla="*/ 1371600 h 1371600"/>
              <a:gd name="connsiteX56" fmla="*/ 57816 w 5554930"/>
              <a:gd name="connsiteY56" fmla="*/ 1342624 h 1371600"/>
              <a:gd name="connsiteX57" fmla="*/ 10297 w 5554930"/>
              <a:gd name="connsiteY57" fmla="*/ 1151900 h 1371600"/>
              <a:gd name="connsiteX58" fmla="*/ 121679 w 5554930"/>
              <a:gd name="connsiteY58" fmla="*/ 838200 h 1371600"/>
              <a:gd name="connsiteX59" fmla="*/ 119391 w 5554930"/>
              <a:gd name="connsiteY59" fmla="*/ 838200 h 1371600"/>
              <a:gd name="connsiteX60" fmla="*/ 374443 w 5554930"/>
              <a:gd name="connsiteY60" fmla="*/ 119856 h 1371600"/>
              <a:gd name="connsiteX61" fmla="*/ 465588 w 5554930"/>
              <a:gd name="connsiteY61" fmla="*/ 18801 h 1371600"/>
              <a:gd name="connsiteX62" fmla="*/ 514441 w 5554930"/>
              <a:gd name="connsiteY62" fmla="*/ 622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5554930" h="1371600">
                <a:moveTo>
                  <a:pt x="825812" y="85101"/>
                </a:moveTo>
                <a:lnTo>
                  <a:pt x="825812" y="90630"/>
                </a:lnTo>
                <a:lnTo>
                  <a:pt x="782387" y="101813"/>
                </a:lnTo>
                <a:cubicBezTo>
                  <a:pt x="745863" y="119197"/>
                  <a:pt x="715972" y="150512"/>
                  <a:pt x="701369" y="191641"/>
                </a:cubicBezTo>
                <a:lnTo>
                  <a:pt x="474653" y="830175"/>
                </a:lnTo>
                <a:lnTo>
                  <a:pt x="476687" y="830175"/>
                </a:lnTo>
                <a:lnTo>
                  <a:pt x="377680" y="1109022"/>
                </a:lnTo>
                <a:cubicBezTo>
                  <a:pt x="355776" y="1170715"/>
                  <a:pt x="374492" y="1236965"/>
                  <a:pt x="419920" y="1278556"/>
                </a:cubicBezTo>
                <a:lnTo>
                  <a:pt x="462852" y="1304312"/>
                </a:lnTo>
                <a:lnTo>
                  <a:pt x="886364" y="1304312"/>
                </a:lnTo>
                <a:lnTo>
                  <a:pt x="914649" y="1304312"/>
                </a:lnTo>
                <a:lnTo>
                  <a:pt x="1466734" y="1304312"/>
                </a:lnTo>
                <a:lnTo>
                  <a:pt x="1501867" y="1285480"/>
                </a:lnTo>
                <a:cubicBezTo>
                  <a:pt x="1514117" y="1276446"/>
                  <a:pt x="1525129" y="1265597"/>
                  <a:pt x="1534449" y="1253151"/>
                </a:cubicBezTo>
                <a:lnTo>
                  <a:pt x="1551125" y="1221979"/>
                </a:lnTo>
                <a:lnTo>
                  <a:pt x="1885443" y="280391"/>
                </a:lnTo>
                <a:lnTo>
                  <a:pt x="1892327" y="232218"/>
                </a:lnTo>
                <a:lnTo>
                  <a:pt x="1892327" y="185539"/>
                </a:lnTo>
                <a:cubicBezTo>
                  <a:pt x="1892327" y="130069"/>
                  <a:pt x="1847360" y="85101"/>
                  <a:pt x="1791889" y="85101"/>
                </a:cubicBezTo>
                <a:lnTo>
                  <a:pt x="1341140" y="85101"/>
                </a:lnTo>
                <a:lnTo>
                  <a:pt x="1319253" y="85101"/>
                </a:lnTo>
                <a:close/>
                <a:moveTo>
                  <a:pt x="2694307" y="85099"/>
                </a:moveTo>
                <a:lnTo>
                  <a:pt x="2694181" y="85456"/>
                </a:lnTo>
                <a:lnTo>
                  <a:pt x="2343326" y="85456"/>
                </a:lnTo>
                <a:lnTo>
                  <a:pt x="2343326" y="90985"/>
                </a:lnTo>
                <a:lnTo>
                  <a:pt x="2299901" y="102168"/>
                </a:lnTo>
                <a:cubicBezTo>
                  <a:pt x="2263377" y="119552"/>
                  <a:pt x="2233486" y="150867"/>
                  <a:pt x="2218883" y="191996"/>
                </a:cubicBezTo>
                <a:lnTo>
                  <a:pt x="1992167" y="830530"/>
                </a:lnTo>
                <a:lnTo>
                  <a:pt x="1994201" y="830530"/>
                </a:lnTo>
                <a:lnTo>
                  <a:pt x="1895194" y="1109377"/>
                </a:lnTo>
                <a:cubicBezTo>
                  <a:pt x="1873290" y="1171070"/>
                  <a:pt x="1892006" y="1237320"/>
                  <a:pt x="1937434" y="1278911"/>
                </a:cubicBezTo>
                <a:lnTo>
                  <a:pt x="1980366" y="1304667"/>
                </a:lnTo>
                <a:lnTo>
                  <a:pt x="2432163" y="1304667"/>
                </a:lnTo>
                <a:lnTo>
                  <a:pt x="2432179" y="1304310"/>
                </a:lnTo>
                <a:lnTo>
                  <a:pt x="3716075" y="1304310"/>
                </a:lnTo>
                <a:lnTo>
                  <a:pt x="3716074" y="1304311"/>
                </a:lnTo>
                <a:lnTo>
                  <a:pt x="4296444" y="1304311"/>
                </a:lnTo>
                <a:lnTo>
                  <a:pt x="4331577" y="1285479"/>
                </a:lnTo>
                <a:cubicBezTo>
                  <a:pt x="4343827" y="1276445"/>
                  <a:pt x="4354839" y="1265596"/>
                  <a:pt x="4364159" y="1253150"/>
                </a:cubicBezTo>
                <a:lnTo>
                  <a:pt x="4380835" y="1221978"/>
                </a:lnTo>
                <a:lnTo>
                  <a:pt x="4715153" y="280390"/>
                </a:lnTo>
                <a:lnTo>
                  <a:pt x="4722037" y="232217"/>
                </a:lnTo>
                <a:lnTo>
                  <a:pt x="4722037" y="185538"/>
                </a:lnTo>
                <a:cubicBezTo>
                  <a:pt x="4722037" y="143936"/>
                  <a:pt x="4696743" y="108241"/>
                  <a:pt x="4660695" y="92993"/>
                </a:cubicBezTo>
                <a:lnTo>
                  <a:pt x="4659410" y="92734"/>
                </a:lnTo>
                <a:lnTo>
                  <a:pt x="4662120" y="85099"/>
                </a:lnTo>
                <a:close/>
                <a:moveTo>
                  <a:pt x="514441" y="0"/>
                </a:moveTo>
                <a:lnTo>
                  <a:pt x="5441938" y="0"/>
                </a:lnTo>
                <a:cubicBezTo>
                  <a:pt x="5504342" y="0"/>
                  <a:pt x="5554930" y="50588"/>
                  <a:pt x="5554930" y="112992"/>
                </a:cubicBezTo>
                <a:lnTo>
                  <a:pt x="5554930" y="165505"/>
                </a:lnTo>
                <a:lnTo>
                  <a:pt x="5547185" y="219699"/>
                </a:lnTo>
                <a:lnTo>
                  <a:pt x="5171081" y="1278976"/>
                </a:lnTo>
                <a:lnTo>
                  <a:pt x="5152321" y="1314044"/>
                </a:lnTo>
                <a:cubicBezTo>
                  <a:pt x="5141836" y="1328046"/>
                  <a:pt x="5129447" y="1340251"/>
                  <a:pt x="5115666" y="1350414"/>
                </a:cubicBezTo>
                <a:lnTo>
                  <a:pt x="5076142" y="1371600"/>
                </a:lnTo>
                <a:lnTo>
                  <a:pt x="106114" y="1371600"/>
                </a:lnTo>
                <a:lnTo>
                  <a:pt x="57816" y="1342624"/>
                </a:lnTo>
                <a:cubicBezTo>
                  <a:pt x="6710" y="1295835"/>
                  <a:pt x="-14345" y="1221304"/>
                  <a:pt x="10297" y="1151900"/>
                </a:cubicBezTo>
                <a:lnTo>
                  <a:pt x="121679" y="838200"/>
                </a:lnTo>
                <a:lnTo>
                  <a:pt x="119391" y="838200"/>
                </a:lnTo>
                <a:lnTo>
                  <a:pt x="374443" y="119856"/>
                </a:lnTo>
                <a:cubicBezTo>
                  <a:pt x="390872" y="73587"/>
                  <a:pt x="424499" y="38357"/>
                  <a:pt x="465588" y="18801"/>
                </a:cubicBezTo>
                <a:lnTo>
                  <a:pt x="514441" y="6220"/>
                </a:lnTo>
                <a:close/>
              </a:path>
            </a:pathLst>
          </a:custGeom>
          <a:solidFill>
            <a:srgbClr val="686868"/>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Text Box 10">
            <a:extLst>
              <a:ext uri="{FF2B5EF4-FFF2-40B4-BE49-F238E27FC236}">
                <a16:creationId xmlns:a16="http://schemas.microsoft.com/office/drawing/2014/main" id="{479E0676-3B2C-4B94-B1B8-EEEEDF492913}"/>
              </a:ext>
            </a:extLst>
          </p:cNvPr>
          <p:cNvSpPr txBox="1">
            <a:spLocks noChangeArrowheads="1"/>
          </p:cNvSpPr>
          <p:nvPr/>
        </p:nvSpPr>
        <p:spPr bwMode="auto">
          <a:xfrm>
            <a:off x="6904795" y="5406593"/>
            <a:ext cx="685800" cy="769441"/>
          </a:xfrm>
          <a:prstGeom prst="rect">
            <a:avLst/>
          </a:prstGeom>
          <a:noFill/>
          <a:ln w="9525">
            <a:noFill/>
            <a:miter lim="800000"/>
            <a:headEnd/>
            <a:tailEnd/>
          </a:ln>
        </p:spPr>
        <p:txBody>
          <a:bodyPr wrap="square" lIns="60960" tIns="30480" rIns="60960" bIns="30480">
            <a:spAutoFit/>
          </a:bodyPr>
          <a:lstStyle/>
          <a:p>
            <a:pPr algn="ctr"/>
            <a:r>
              <a:rPr lang="en-US" sz="3600" b="1" spc="150" dirty="0">
                <a:solidFill>
                  <a:srgbClr val="4E4F54"/>
                </a:solidFill>
                <a:latin typeface="Bernard MT Condensed" panose="02050806060905020404" pitchFamily="18" charset="0"/>
              </a:rPr>
              <a:t>06</a:t>
            </a:r>
          </a:p>
          <a:p>
            <a:pPr algn="ctr"/>
            <a:r>
              <a:rPr lang="en-US" sz="1000" dirty="0">
                <a:solidFill>
                  <a:srgbClr val="4E4F54"/>
                </a:solidFill>
              </a:rPr>
              <a:t>OPTION</a:t>
            </a:r>
          </a:p>
        </p:txBody>
      </p:sp>
      <p:sp>
        <p:nvSpPr>
          <p:cNvPr id="94" name="TextBox 93">
            <a:extLst>
              <a:ext uri="{FF2B5EF4-FFF2-40B4-BE49-F238E27FC236}">
                <a16:creationId xmlns:a16="http://schemas.microsoft.com/office/drawing/2014/main" id="{F681F33C-AEB6-442C-8590-FB8198BEC1D5}"/>
              </a:ext>
            </a:extLst>
          </p:cNvPr>
          <p:cNvSpPr txBox="1"/>
          <p:nvPr/>
        </p:nvSpPr>
        <p:spPr>
          <a:xfrm>
            <a:off x="8333629" y="5298318"/>
            <a:ext cx="2337522" cy="1031051"/>
          </a:xfrm>
          <a:prstGeom prst="rect">
            <a:avLst/>
          </a:prstGeom>
          <a:noFill/>
        </p:spPr>
        <p:txBody>
          <a:bodyPr wrap="square" rtlCol="0">
            <a:spAutoFit/>
          </a:bodyPr>
          <a:lstStyle/>
          <a:p>
            <a:r>
              <a:rPr lang="en-US" sz="1400" b="1" dirty="0">
                <a:solidFill>
                  <a:srgbClr val="3E64A6"/>
                </a:solidFill>
                <a:latin typeface="Calibri" panose="020F0502020204030204" pitchFamily="34" charset="0"/>
              </a:rPr>
              <a:t>LOREM IPSUM DOLOR</a:t>
            </a:r>
          </a:p>
          <a:p>
            <a:endParaRPr lang="en-US" sz="200" dirty="0">
              <a:solidFill>
                <a:schemeClr val="bg1"/>
              </a:solidFill>
              <a:latin typeface="Candara" panose="020E0502030303020204" pitchFamily="34" charset="0"/>
            </a:endParaRPr>
          </a:p>
          <a:p>
            <a:r>
              <a:rPr lang="en-US" sz="1100" dirty="0">
                <a:solidFill>
                  <a:srgbClr val="4E4F54"/>
                </a:solidFill>
                <a:latin typeface="Candara" panose="020E0502030303020204" pitchFamily="34" charset="0"/>
              </a:rPr>
              <a:t>Lorem ipsum dolor sit amet, consectetur adipiscing elit, sed do eiusmod tempor incididunt ut labore et dolore magna aliqua.</a:t>
            </a:r>
          </a:p>
        </p:txBody>
      </p:sp>
      <p:pic>
        <p:nvPicPr>
          <p:cNvPr id="51" name="Graphic 50" descr="Atom">
            <a:extLst>
              <a:ext uri="{FF2B5EF4-FFF2-40B4-BE49-F238E27FC236}">
                <a16:creationId xmlns:a16="http://schemas.microsoft.com/office/drawing/2014/main" id="{10367186-0672-47B2-B488-280E9D4445F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206281" y="5493803"/>
            <a:ext cx="640080" cy="640080"/>
          </a:xfrm>
          <a:prstGeom prst="rect">
            <a:avLst/>
          </a:prstGeom>
          <a:effectLst/>
        </p:spPr>
      </p:pic>
      <p:pic>
        <p:nvPicPr>
          <p:cNvPr id="53" name="Graphic 52" descr="Globe">
            <a:extLst>
              <a:ext uri="{FF2B5EF4-FFF2-40B4-BE49-F238E27FC236}">
                <a16:creationId xmlns:a16="http://schemas.microsoft.com/office/drawing/2014/main" id="{DAD21A47-ACAD-48A6-90F9-B368F3790DD4}"/>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782629" y="5471273"/>
            <a:ext cx="640080" cy="640080"/>
          </a:xfrm>
          <a:prstGeom prst="rect">
            <a:avLst/>
          </a:prstGeom>
          <a:effectLst/>
        </p:spPr>
      </p:pic>
      <p:pic>
        <p:nvPicPr>
          <p:cNvPr id="55" name="Graphic 54" descr="Microscope">
            <a:extLst>
              <a:ext uri="{FF2B5EF4-FFF2-40B4-BE49-F238E27FC236}">
                <a16:creationId xmlns:a16="http://schemas.microsoft.com/office/drawing/2014/main" id="{FE4E88E8-6F3B-4D5E-BC07-9AD613423BB9}"/>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164056" y="3841243"/>
            <a:ext cx="640080" cy="640080"/>
          </a:xfrm>
          <a:prstGeom prst="rect">
            <a:avLst/>
          </a:prstGeom>
          <a:effectLst/>
        </p:spPr>
      </p:pic>
      <p:pic>
        <p:nvPicPr>
          <p:cNvPr id="57" name="Graphic 56" descr="Books on Shelf">
            <a:extLst>
              <a:ext uri="{FF2B5EF4-FFF2-40B4-BE49-F238E27FC236}">
                <a16:creationId xmlns:a16="http://schemas.microsoft.com/office/drawing/2014/main" id="{7EF56C1F-0B9C-4CAA-BA3E-BB06362155C9}"/>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206281" y="2244249"/>
            <a:ext cx="640080" cy="640080"/>
          </a:xfrm>
          <a:prstGeom prst="rect">
            <a:avLst/>
          </a:prstGeom>
          <a:effectLst/>
        </p:spPr>
      </p:pic>
      <p:pic>
        <p:nvPicPr>
          <p:cNvPr id="59" name="Graphic 58" descr="Telescope">
            <a:extLst>
              <a:ext uri="{FF2B5EF4-FFF2-40B4-BE49-F238E27FC236}">
                <a16:creationId xmlns:a16="http://schemas.microsoft.com/office/drawing/2014/main" id="{FFE3F6A9-7354-4AA5-8475-5A6F699D8EA2}"/>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0782629" y="3865419"/>
            <a:ext cx="640080" cy="640080"/>
          </a:xfrm>
          <a:prstGeom prst="rect">
            <a:avLst/>
          </a:prstGeom>
          <a:effectLst/>
        </p:spPr>
      </p:pic>
      <p:pic>
        <p:nvPicPr>
          <p:cNvPr id="49" name="Graphic 48" descr="Flask">
            <a:extLst>
              <a:ext uri="{FF2B5EF4-FFF2-40B4-BE49-F238E27FC236}">
                <a16:creationId xmlns:a16="http://schemas.microsoft.com/office/drawing/2014/main" id="{13FA1BBB-F7DD-4033-AE65-546B282DF408}"/>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0771989" y="2198073"/>
            <a:ext cx="640080" cy="640080"/>
          </a:xfrm>
          <a:prstGeom prst="rect">
            <a:avLst/>
          </a:prstGeom>
          <a:effectLst/>
        </p:spPr>
      </p:pic>
      <p:pic>
        <p:nvPicPr>
          <p:cNvPr id="39" name="Picture 38">
            <a:hlinkClick r:id="rId14"/>
            <a:extLst>
              <a:ext uri="{FF2B5EF4-FFF2-40B4-BE49-F238E27FC236}">
                <a16:creationId xmlns:a16="http://schemas.microsoft.com/office/drawing/2014/main" id="{DF4BE1C1-6CC7-4CE6-832F-92BAA3B6A1B3}"/>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74185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46"/>
                                        </p:tgtEl>
                                        <p:attrNameLst>
                                          <p:attrName>style.visibility</p:attrName>
                                        </p:attrNameLst>
                                      </p:cBhvr>
                                      <p:to>
                                        <p:strVal val="visible"/>
                                      </p:to>
                                    </p:set>
                                    <p:anim calcmode="lin" valueType="num">
                                      <p:cBhvr additive="base">
                                        <p:cTn id="11" dur="500" fill="hold"/>
                                        <p:tgtEl>
                                          <p:spTgt spid="46"/>
                                        </p:tgtEl>
                                        <p:attrNameLst>
                                          <p:attrName>ppt_x</p:attrName>
                                        </p:attrNameLst>
                                      </p:cBhvr>
                                      <p:tavLst>
                                        <p:tav tm="0">
                                          <p:val>
                                            <p:strVal val="#ppt_x"/>
                                          </p:val>
                                        </p:tav>
                                        <p:tav tm="100000">
                                          <p:val>
                                            <p:strVal val="#ppt_x"/>
                                          </p:val>
                                        </p:tav>
                                      </p:tavLst>
                                    </p:anim>
                                    <p:anim calcmode="lin" valueType="num">
                                      <p:cBhvr additive="base">
                                        <p:cTn id="12" dur="500" fill="hold"/>
                                        <p:tgtEl>
                                          <p:spTgt spid="46"/>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44"/>
                                        </p:tgtEl>
                                        <p:attrNameLst>
                                          <p:attrName>style.visibility</p:attrName>
                                        </p:attrNameLst>
                                      </p:cBhvr>
                                      <p:to>
                                        <p:strVal val="visible"/>
                                      </p:to>
                                    </p:set>
                                    <p:anim calcmode="lin" valueType="num">
                                      <p:cBhvr additive="base">
                                        <p:cTn id="15" dur="500" fill="hold"/>
                                        <p:tgtEl>
                                          <p:spTgt spid="44"/>
                                        </p:tgtEl>
                                        <p:attrNameLst>
                                          <p:attrName>ppt_x</p:attrName>
                                        </p:attrNameLst>
                                      </p:cBhvr>
                                      <p:tavLst>
                                        <p:tav tm="0">
                                          <p:val>
                                            <p:strVal val="#ppt_x"/>
                                          </p:val>
                                        </p:tav>
                                        <p:tav tm="100000">
                                          <p:val>
                                            <p:strVal val="#ppt_x"/>
                                          </p:val>
                                        </p:tav>
                                      </p:tavLst>
                                    </p:anim>
                                    <p:anim calcmode="lin" valueType="num">
                                      <p:cBhvr additive="base">
                                        <p:cTn id="16" dur="500" fill="hold"/>
                                        <p:tgtEl>
                                          <p:spTgt spid="44"/>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45"/>
                                        </p:tgtEl>
                                        <p:attrNameLst>
                                          <p:attrName>style.visibility</p:attrName>
                                        </p:attrNameLst>
                                      </p:cBhvr>
                                      <p:to>
                                        <p:strVal val="visible"/>
                                      </p:to>
                                    </p:set>
                                    <p:anim calcmode="lin" valueType="num">
                                      <p:cBhvr additive="base">
                                        <p:cTn id="19" dur="500" fill="hold"/>
                                        <p:tgtEl>
                                          <p:spTgt spid="45"/>
                                        </p:tgtEl>
                                        <p:attrNameLst>
                                          <p:attrName>ppt_x</p:attrName>
                                        </p:attrNameLst>
                                      </p:cBhvr>
                                      <p:tavLst>
                                        <p:tav tm="0">
                                          <p:val>
                                            <p:strVal val="#ppt_x"/>
                                          </p:val>
                                        </p:tav>
                                        <p:tav tm="100000">
                                          <p:val>
                                            <p:strVal val="#ppt_x"/>
                                          </p:val>
                                        </p:tav>
                                      </p:tavLst>
                                    </p:anim>
                                    <p:anim calcmode="lin" valueType="num">
                                      <p:cBhvr additive="base">
                                        <p:cTn id="20" dur="500" fill="hold"/>
                                        <p:tgtEl>
                                          <p:spTgt spid="45"/>
                                        </p:tgtEl>
                                        <p:attrNameLst>
                                          <p:attrName>ppt_y</p:attrName>
                                        </p:attrNameLst>
                                      </p:cBhvr>
                                      <p:tavLst>
                                        <p:tav tm="0">
                                          <p:val>
                                            <p:strVal val="1+#ppt_h/2"/>
                                          </p:val>
                                        </p:tav>
                                        <p:tav tm="100000">
                                          <p:val>
                                            <p:strVal val="#ppt_y"/>
                                          </p:val>
                                        </p:tav>
                                      </p:tavLst>
                                    </p:anim>
                                  </p:childTnLst>
                                </p:cTn>
                              </p:par>
                            </p:childTnLst>
                          </p:cTn>
                        </p:par>
                        <p:par>
                          <p:cTn id="21" fill="hold">
                            <p:stCondLst>
                              <p:cond delay="1000"/>
                            </p:stCondLst>
                            <p:childTnLst>
                              <p:par>
                                <p:cTn id="22" presetID="53" presetClass="entr" presetSubtype="16" fill="hold" grpId="0" nodeType="afterEffect">
                                  <p:stCondLst>
                                    <p:cond delay="0"/>
                                  </p:stCondLst>
                                  <p:childTnLst>
                                    <p:set>
                                      <p:cBhvr>
                                        <p:cTn id="23" dur="1" fill="hold">
                                          <p:stCondLst>
                                            <p:cond delay="0"/>
                                          </p:stCondLst>
                                        </p:cTn>
                                        <p:tgtEl>
                                          <p:spTgt spid="47"/>
                                        </p:tgtEl>
                                        <p:attrNameLst>
                                          <p:attrName>style.visibility</p:attrName>
                                        </p:attrNameLst>
                                      </p:cBhvr>
                                      <p:to>
                                        <p:strVal val="visible"/>
                                      </p:to>
                                    </p:set>
                                    <p:anim calcmode="lin" valueType="num">
                                      <p:cBhvr>
                                        <p:cTn id="24" dur="750" fill="hold"/>
                                        <p:tgtEl>
                                          <p:spTgt spid="47"/>
                                        </p:tgtEl>
                                        <p:attrNameLst>
                                          <p:attrName>ppt_w</p:attrName>
                                        </p:attrNameLst>
                                      </p:cBhvr>
                                      <p:tavLst>
                                        <p:tav tm="0">
                                          <p:val>
                                            <p:fltVal val="0"/>
                                          </p:val>
                                        </p:tav>
                                        <p:tav tm="100000">
                                          <p:val>
                                            <p:strVal val="#ppt_w"/>
                                          </p:val>
                                        </p:tav>
                                      </p:tavLst>
                                    </p:anim>
                                    <p:anim calcmode="lin" valueType="num">
                                      <p:cBhvr>
                                        <p:cTn id="25" dur="750" fill="hold"/>
                                        <p:tgtEl>
                                          <p:spTgt spid="47"/>
                                        </p:tgtEl>
                                        <p:attrNameLst>
                                          <p:attrName>ppt_h</p:attrName>
                                        </p:attrNameLst>
                                      </p:cBhvr>
                                      <p:tavLst>
                                        <p:tav tm="0">
                                          <p:val>
                                            <p:fltVal val="0"/>
                                          </p:val>
                                        </p:tav>
                                        <p:tav tm="100000">
                                          <p:val>
                                            <p:strVal val="#ppt_h"/>
                                          </p:val>
                                        </p:tav>
                                      </p:tavLst>
                                    </p:anim>
                                    <p:animEffect transition="in" filter="fade">
                                      <p:cBhvr>
                                        <p:cTn id="26" dur="750"/>
                                        <p:tgtEl>
                                          <p:spTgt spid="47"/>
                                        </p:tgtEl>
                                      </p:cBhvr>
                                    </p:animEffect>
                                  </p:childTnLst>
                                </p:cTn>
                              </p:par>
                            </p:childTnLst>
                          </p:cTn>
                        </p:par>
                        <p:par>
                          <p:cTn id="27" fill="hold">
                            <p:stCondLst>
                              <p:cond delay="1750"/>
                            </p:stCondLst>
                            <p:childTnLst>
                              <p:par>
                                <p:cTn id="28" presetID="22" presetClass="entr" presetSubtype="8" fill="hold" grpId="0" nodeType="afterEffect">
                                  <p:stCondLst>
                                    <p:cond delay="0"/>
                                  </p:stCondLst>
                                  <p:childTnLst>
                                    <p:set>
                                      <p:cBhvr>
                                        <p:cTn id="29" dur="1" fill="hold">
                                          <p:stCondLst>
                                            <p:cond delay="0"/>
                                          </p:stCondLst>
                                        </p:cTn>
                                        <p:tgtEl>
                                          <p:spTgt spid="48"/>
                                        </p:tgtEl>
                                        <p:attrNameLst>
                                          <p:attrName>style.visibility</p:attrName>
                                        </p:attrNameLst>
                                      </p:cBhvr>
                                      <p:to>
                                        <p:strVal val="visible"/>
                                      </p:to>
                                    </p:set>
                                    <p:animEffect transition="in" filter="wipe(left)">
                                      <p:cBhvr>
                                        <p:cTn id="30" dur="750"/>
                                        <p:tgtEl>
                                          <p:spTgt spid="48"/>
                                        </p:tgtEl>
                                      </p:cBhvr>
                                    </p:animEffect>
                                  </p:childTnLst>
                                </p:cTn>
                              </p:par>
                            </p:childTnLst>
                          </p:cTn>
                        </p:par>
                        <p:par>
                          <p:cTn id="31" fill="hold">
                            <p:stCondLst>
                              <p:cond delay="2500"/>
                            </p:stCondLst>
                            <p:childTnLst>
                              <p:par>
                                <p:cTn id="32" presetID="22" presetClass="entr" presetSubtype="8" fill="hold" nodeType="afterEffect">
                                  <p:stCondLst>
                                    <p:cond delay="0"/>
                                  </p:stCondLst>
                                  <p:childTnLst>
                                    <p:set>
                                      <p:cBhvr>
                                        <p:cTn id="33" dur="1" fill="hold">
                                          <p:stCondLst>
                                            <p:cond delay="0"/>
                                          </p:stCondLst>
                                        </p:cTn>
                                        <p:tgtEl>
                                          <p:spTgt spid="57"/>
                                        </p:tgtEl>
                                        <p:attrNameLst>
                                          <p:attrName>style.visibility</p:attrName>
                                        </p:attrNameLst>
                                      </p:cBhvr>
                                      <p:to>
                                        <p:strVal val="visible"/>
                                      </p:to>
                                    </p:set>
                                    <p:animEffect transition="in" filter="wipe(left)">
                                      <p:cBhvr>
                                        <p:cTn id="34" dur="750"/>
                                        <p:tgtEl>
                                          <p:spTgt spid="57"/>
                                        </p:tgtEl>
                                      </p:cBhvr>
                                    </p:animEffect>
                                  </p:childTnLst>
                                </p:cTn>
                              </p:par>
                            </p:childTnLst>
                          </p:cTn>
                        </p:par>
                        <p:par>
                          <p:cTn id="35" fill="hold">
                            <p:stCondLst>
                              <p:cond delay="3250"/>
                            </p:stCondLst>
                            <p:childTnLst>
                              <p:par>
                                <p:cTn id="36" presetID="2" presetClass="entr" presetSubtype="4" fill="hold" grpId="0" nodeType="afterEffect">
                                  <p:stCondLst>
                                    <p:cond delay="0"/>
                                  </p:stCondLst>
                                  <p:childTnLst>
                                    <p:set>
                                      <p:cBhvr>
                                        <p:cTn id="37" dur="1" fill="hold">
                                          <p:stCondLst>
                                            <p:cond delay="0"/>
                                          </p:stCondLst>
                                        </p:cTn>
                                        <p:tgtEl>
                                          <p:spTgt spid="64"/>
                                        </p:tgtEl>
                                        <p:attrNameLst>
                                          <p:attrName>style.visibility</p:attrName>
                                        </p:attrNameLst>
                                      </p:cBhvr>
                                      <p:to>
                                        <p:strVal val="visible"/>
                                      </p:to>
                                    </p:set>
                                    <p:anim calcmode="lin" valueType="num">
                                      <p:cBhvr additive="base">
                                        <p:cTn id="38" dur="500" fill="hold"/>
                                        <p:tgtEl>
                                          <p:spTgt spid="64"/>
                                        </p:tgtEl>
                                        <p:attrNameLst>
                                          <p:attrName>ppt_x</p:attrName>
                                        </p:attrNameLst>
                                      </p:cBhvr>
                                      <p:tavLst>
                                        <p:tav tm="0">
                                          <p:val>
                                            <p:strVal val="#ppt_x"/>
                                          </p:val>
                                        </p:tav>
                                        <p:tav tm="100000">
                                          <p:val>
                                            <p:strVal val="#ppt_x"/>
                                          </p:val>
                                        </p:tav>
                                      </p:tavLst>
                                    </p:anim>
                                    <p:anim calcmode="lin" valueType="num">
                                      <p:cBhvr additive="base">
                                        <p:cTn id="39" dur="500" fill="hold"/>
                                        <p:tgtEl>
                                          <p:spTgt spid="64"/>
                                        </p:tgtEl>
                                        <p:attrNameLst>
                                          <p:attrName>ppt_y</p:attrName>
                                        </p:attrNameLst>
                                      </p:cBhvr>
                                      <p:tavLst>
                                        <p:tav tm="0">
                                          <p:val>
                                            <p:strVal val="1+#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62"/>
                                        </p:tgtEl>
                                        <p:attrNameLst>
                                          <p:attrName>style.visibility</p:attrName>
                                        </p:attrNameLst>
                                      </p:cBhvr>
                                      <p:to>
                                        <p:strVal val="visible"/>
                                      </p:to>
                                    </p:set>
                                    <p:anim calcmode="lin" valueType="num">
                                      <p:cBhvr additive="base">
                                        <p:cTn id="42" dur="500" fill="hold"/>
                                        <p:tgtEl>
                                          <p:spTgt spid="62"/>
                                        </p:tgtEl>
                                        <p:attrNameLst>
                                          <p:attrName>ppt_x</p:attrName>
                                        </p:attrNameLst>
                                      </p:cBhvr>
                                      <p:tavLst>
                                        <p:tav tm="0">
                                          <p:val>
                                            <p:strVal val="#ppt_x"/>
                                          </p:val>
                                        </p:tav>
                                        <p:tav tm="100000">
                                          <p:val>
                                            <p:strVal val="#ppt_x"/>
                                          </p:val>
                                        </p:tav>
                                      </p:tavLst>
                                    </p:anim>
                                    <p:anim calcmode="lin" valueType="num">
                                      <p:cBhvr additive="base">
                                        <p:cTn id="43" dur="500" fill="hold"/>
                                        <p:tgtEl>
                                          <p:spTgt spid="62"/>
                                        </p:tgtEl>
                                        <p:attrNameLst>
                                          <p:attrName>ppt_y</p:attrName>
                                        </p:attrNameLst>
                                      </p:cBhvr>
                                      <p:tavLst>
                                        <p:tav tm="0">
                                          <p:val>
                                            <p:strVal val="1+#ppt_h/2"/>
                                          </p:val>
                                        </p:tav>
                                        <p:tav tm="100000">
                                          <p:val>
                                            <p:strVal val="#ppt_y"/>
                                          </p:val>
                                        </p:tav>
                                      </p:tavLst>
                                    </p:anim>
                                  </p:childTnLst>
                                </p:cTn>
                              </p:par>
                              <p:par>
                                <p:cTn id="44" presetID="2" presetClass="entr" presetSubtype="4" fill="hold" grpId="0" nodeType="withEffect">
                                  <p:stCondLst>
                                    <p:cond delay="0"/>
                                  </p:stCondLst>
                                  <p:childTnLst>
                                    <p:set>
                                      <p:cBhvr>
                                        <p:cTn id="45" dur="1" fill="hold">
                                          <p:stCondLst>
                                            <p:cond delay="0"/>
                                          </p:stCondLst>
                                        </p:cTn>
                                        <p:tgtEl>
                                          <p:spTgt spid="63"/>
                                        </p:tgtEl>
                                        <p:attrNameLst>
                                          <p:attrName>style.visibility</p:attrName>
                                        </p:attrNameLst>
                                      </p:cBhvr>
                                      <p:to>
                                        <p:strVal val="visible"/>
                                      </p:to>
                                    </p:set>
                                    <p:anim calcmode="lin" valueType="num">
                                      <p:cBhvr additive="base">
                                        <p:cTn id="46" dur="500" fill="hold"/>
                                        <p:tgtEl>
                                          <p:spTgt spid="63"/>
                                        </p:tgtEl>
                                        <p:attrNameLst>
                                          <p:attrName>ppt_x</p:attrName>
                                        </p:attrNameLst>
                                      </p:cBhvr>
                                      <p:tavLst>
                                        <p:tav tm="0">
                                          <p:val>
                                            <p:strVal val="#ppt_x"/>
                                          </p:val>
                                        </p:tav>
                                        <p:tav tm="100000">
                                          <p:val>
                                            <p:strVal val="#ppt_x"/>
                                          </p:val>
                                        </p:tav>
                                      </p:tavLst>
                                    </p:anim>
                                    <p:anim calcmode="lin" valueType="num">
                                      <p:cBhvr additive="base">
                                        <p:cTn id="47" dur="500" fill="hold"/>
                                        <p:tgtEl>
                                          <p:spTgt spid="63"/>
                                        </p:tgtEl>
                                        <p:attrNameLst>
                                          <p:attrName>ppt_y</p:attrName>
                                        </p:attrNameLst>
                                      </p:cBhvr>
                                      <p:tavLst>
                                        <p:tav tm="0">
                                          <p:val>
                                            <p:strVal val="1+#ppt_h/2"/>
                                          </p:val>
                                        </p:tav>
                                        <p:tav tm="100000">
                                          <p:val>
                                            <p:strVal val="#ppt_y"/>
                                          </p:val>
                                        </p:tav>
                                      </p:tavLst>
                                    </p:anim>
                                  </p:childTnLst>
                                </p:cTn>
                              </p:par>
                            </p:childTnLst>
                          </p:cTn>
                        </p:par>
                        <p:par>
                          <p:cTn id="48" fill="hold">
                            <p:stCondLst>
                              <p:cond delay="3750"/>
                            </p:stCondLst>
                            <p:childTnLst>
                              <p:par>
                                <p:cTn id="49" presetID="53" presetClass="entr" presetSubtype="16" fill="hold" grpId="0" nodeType="afterEffect">
                                  <p:stCondLst>
                                    <p:cond delay="0"/>
                                  </p:stCondLst>
                                  <p:childTnLst>
                                    <p:set>
                                      <p:cBhvr>
                                        <p:cTn id="50" dur="1" fill="hold">
                                          <p:stCondLst>
                                            <p:cond delay="0"/>
                                          </p:stCondLst>
                                        </p:cTn>
                                        <p:tgtEl>
                                          <p:spTgt spid="65"/>
                                        </p:tgtEl>
                                        <p:attrNameLst>
                                          <p:attrName>style.visibility</p:attrName>
                                        </p:attrNameLst>
                                      </p:cBhvr>
                                      <p:to>
                                        <p:strVal val="visible"/>
                                      </p:to>
                                    </p:set>
                                    <p:anim calcmode="lin" valueType="num">
                                      <p:cBhvr>
                                        <p:cTn id="51" dur="750" fill="hold"/>
                                        <p:tgtEl>
                                          <p:spTgt spid="65"/>
                                        </p:tgtEl>
                                        <p:attrNameLst>
                                          <p:attrName>ppt_w</p:attrName>
                                        </p:attrNameLst>
                                      </p:cBhvr>
                                      <p:tavLst>
                                        <p:tav tm="0">
                                          <p:val>
                                            <p:fltVal val="0"/>
                                          </p:val>
                                        </p:tav>
                                        <p:tav tm="100000">
                                          <p:val>
                                            <p:strVal val="#ppt_w"/>
                                          </p:val>
                                        </p:tav>
                                      </p:tavLst>
                                    </p:anim>
                                    <p:anim calcmode="lin" valueType="num">
                                      <p:cBhvr>
                                        <p:cTn id="52" dur="750" fill="hold"/>
                                        <p:tgtEl>
                                          <p:spTgt spid="65"/>
                                        </p:tgtEl>
                                        <p:attrNameLst>
                                          <p:attrName>ppt_h</p:attrName>
                                        </p:attrNameLst>
                                      </p:cBhvr>
                                      <p:tavLst>
                                        <p:tav tm="0">
                                          <p:val>
                                            <p:fltVal val="0"/>
                                          </p:val>
                                        </p:tav>
                                        <p:tav tm="100000">
                                          <p:val>
                                            <p:strVal val="#ppt_h"/>
                                          </p:val>
                                        </p:tav>
                                      </p:tavLst>
                                    </p:anim>
                                    <p:animEffect transition="in" filter="fade">
                                      <p:cBhvr>
                                        <p:cTn id="53" dur="750"/>
                                        <p:tgtEl>
                                          <p:spTgt spid="65"/>
                                        </p:tgtEl>
                                      </p:cBhvr>
                                    </p:animEffect>
                                  </p:childTnLst>
                                </p:cTn>
                              </p:par>
                            </p:childTnLst>
                          </p:cTn>
                        </p:par>
                        <p:par>
                          <p:cTn id="54" fill="hold">
                            <p:stCondLst>
                              <p:cond delay="4500"/>
                            </p:stCondLst>
                            <p:childTnLst>
                              <p:par>
                                <p:cTn id="55" presetID="22" presetClass="entr" presetSubtype="8" fill="hold" grpId="0" nodeType="afterEffect">
                                  <p:stCondLst>
                                    <p:cond delay="0"/>
                                  </p:stCondLst>
                                  <p:childTnLst>
                                    <p:set>
                                      <p:cBhvr>
                                        <p:cTn id="56" dur="1" fill="hold">
                                          <p:stCondLst>
                                            <p:cond delay="0"/>
                                          </p:stCondLst>
                                        </p:cTn>
                                        <p:tgtEl>
                                          <p:spTgt spid="66"/>
                                        </p:tgtEl>
                                        <p:attrNameLst>
                                          <p:attrName>style.visibility</p:attrName>
                                        </p:attrNameLst>
                                      </p:cBhvr>
                                      <p:to>
                                        <p:strVal val="visible"/>
                                      </p:to>
                                    </p:set>
                                    <p:animEffect transition="in" filter="wipe(left)">
                                      <p:cBhvr>
                                        <p:cTn id="57" dur="750"/>
                                        <p:tgtEl>
                                          <p:spTgt spid="66"/>
                                        </p:tgtEl>
                                      </p:cBhvr>
                                    </p:animEffect>
                                  </p:childTnLst>
                                </p:cTn>
                              </p:par>
                            </p:childTnLst>
                          </p:cTn>
                        </p:par>
                        <p:par>
                          <p:cTn id="58" fill="hold">
                            <p:stCondLst>
                              <p:cond delay="5250"/>
                            </p:stCondLst>
                            <p:childTnLst>
                              <p:par>
                                <p:cTn id="59" presetID="22" presetClass="entr" presetSubtype="8" fill="hold" nodeType="afterEffect">
                                  <p:stCondLst>
                                    <p:cond delay="0"/>
                                  </p:stCondLst>
                                  <p:childTnLst>
                                    <p:set>
                                      <p:cBhvr>
                                        <p:cTn id="60" dur="1" fill="hold">
                                          <p:stCondLst>
                                            <p:cond delay="0"/>
                                          </p:stCondLst>
                                        </p:cTn>
                                        <p:tgtEl>
                                          <p:spTgt spid="49"/>
                                        </p:tgtEl>
                                        <p:attrNameLst>
                                          <p:attrName>style.visibility</p:attrName>
                                        </p:attrNameLst>
                                      </p:cBhvr>
                                      <p:to>
                                        <p:strVal val="visible"/>
                                      </p:to>
                                    </p:set>
                                    <p:animEffect transition="in" filter="wipe(left)">
                                      <p:cBhvr>
                                        <p:cTn id="61" dur="750"/>
                                        <p:tgtEl>
                                          <p:spTgt spid="49"/>
                                        </p:tgtEl>
                                      </p:cBhvr>
                                    </p:animEffect>
                                  </p:childTnLst>
                                </p:cTn>
                              </p:par>
                            </p:childTnLst>
                          </p:cTn>
                        </p:par>
                        <p:par>
                          <p:cTn id="62" fill="hold">
                            <p:stCondLst>
                              <p:cond delay="6000"/>
                            </p:stCondLst>
                            <p:childTnLst>
                              <p:par>
                                <p:cTn id="63" presetID="2" presetClass="entr" presetSubtype="4" fill="hold" grpId="0" nodeType="afterEffect">
                                  <p:stCondLst>
                                    <p:cond delay="0"/>
                                  </p:stCondLst>
                                  <p:childTnLst>
                                    <p:set>
                                      <p:cBhvr>
                                        <p:cTn id="64" dur="1" fill="hold">
                                          <p:stCondLst>
                                            <p:cond delay="0"/>
                                          </p:stCondLst>
                                        </p:cTn>
                                        <p:tgtEl>
                                          <p:spTgt spid="71"/>
                                        </p:tgtEl>
                                        <p:attrNameLst>
                                          <p:attrName>style.visibility</p:attrName>
                                        </p:attrNameLst>
                                      </p:cBhvr>
                                      <p:to>
                                        <p:strVal val="visible"/>
                                      </p:to>
                                    </p:set>
                                    <p:anim calcmode="lin" valueType="num">
                                      <p:cBhvr additive="base">
                                        <p:cTn id="65" dur="500" fill="hold"/>
                                        <p:tgtEl>
                                          <p:spTgt spid="71"/>
                                        </p:tgtEl>
                                        <p:attrNameLst>
                                          <p:attrName>ppt_x</p:attrName>
                                        </p:attrNameLst>
                                      </p:cBhvr>
                                      <p:tavLst>
                                        <p:tav tm="0">
                                          <p:val>
                                            <p:strVal val="#ppt_x"/>
                                          </p:val>
                                        </p:tav>
                                        <p:tav tm="100000">
                                          <p:val>
                                            <p:strVal val="#ppt_x"/>
                                          </p:val>
                                        </p:tav>
                                      </p:tavLst>
                                    </p:anim>
                                    <p:anim calcmode="lin" valueType="num">
                                      <p:cBhvr additive="base">
                                        <p:cTn id="66" dur="500" fill="hold"/>
                                        <p:tgtEl>
                                          <p:spTgt spid="71"/>
                                        </p:tgtEl>
                                        <p:attrNameLst>
                                          <p:attrName>ppt_y</p:attrName>
                                        </p:attrNameLst>
                                      </p:cBhvr>
                                      <p:tavLst>
                                        <p:tav tm="0">
                                          <p:val>
                                            <p:strVal val="1+#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69"/>
                                        </p:tgtEl>
                                        <p:attrNameLst>
                                          <p:attrName>style.visibility</p:attrName>
                                        </p:attrNameLst>
                                      </p:cBhvr>
                                      <p:to>
                                        <p:strVal val="visible"/>
                                      </p:to>
                                    </p:set>
                                    <p:anim calcmode="lin" valueType="num">
                                      <p:cBhvr additive="base">
                                        <p:cTn id="69" dur="500" fill="hold"/>
                                        <p:tgtEl>
                                          <p:spTgt spid="69"/>
                                        </p:tgtEl>
                                        <p:attrNameLst>
                                          <p:attrName>ppt_x</p:attrName>
                                        </p:attrNameLst>
                                      </p:cBhvr>
                                      <p:tavLst>
                                        <p:tav tm="0">
                                          <p:val>
                                            <p:strVal val="#ppt_x"/>
                                          </p:val>
                                        </p:tav>
                                        <p:tav tm="100000">
                                          <p:val>
                                            <p:strVal val="#ppt_x"/>
                                          </p:val>
                                        </p:tav>
                                      </p:tavLst>
                                    </p:anim>
                                    <p:anim calcmode="lin" valueType="num">
                                      <p:cBhvr additive="base">
                                        <p:cTn id="70" dur="500" fill="hold"/>
                                        <p:tgtEl>
                                          <p:spTgt spid="69"/>
                                        </p:tgtEl>
                                        <p:attrNameLst>
                                          <p:attrName>ppt_y</p:attrName>
                                        </p:attrNameLst>
                                      </p:cBhvr>
                                      <p:tavLst>
                                        <p:tav tm="0">
                                          <p:val>
                                            <p:strVal val="1+#ppt_h/2"/>
                                          </p:val>
                                        </p:tav>
                                        <p:tav tm="100000">
                                          <p:val>
                                            <p:strVal val="#ppt_y"/>
                                          </p:val>
                                        </p:tav>
                                      </p:tavLst>
                                    </p:anim>
                                  </p:childTnLst>
                                </p:cTn>
                              </p:par>
                              <p:par>
                                <p:cTn id="71" presetID="2" presetClass="entr" presetSubtype="4" fill="hold" grpId="0" nodeType="withEffect">
                                  <p:stCondLst>
                                    <p:cond delay="0"/>
                                  </p:stCondLst>
                                  <p:childTnLst>
                                    <p:set>
                                      <p:cBhvr>
                                        <p:cTn id="72" dur="1" fill="hold">
                                          <p:stCondLst>
                                            <p:cond delay="0"/>
                                          </p:stCondLst>
                                        </p:cTn>
                                        <p:tgtEl>
                                          <p:spTgt spid="70"/>
                                        </p:tgtEl>
                                        <p:attrNameLst>
                                          <p:attrName>style.visibility</p:attrName>
                                        </p:attrNameLst>
                                      </p:cBhvr>
                                      <p:to>
                                        <p:strVal val="visible"/>
                                      </p:to>
                                    </p:set>
                                    <p:anim calcmode="lin" valueType="num">
                                      <p:cBhvr additive="base">
                                        <p:cTn id="73" dur="500" fill="hold"/>
                                        <p:tgtEl>
                                          <p:spTgt spid="70"/>
                                        </p:tgtEl>
                                        <p:attrNameLst>
                                          <p:attrName>ppt_x</p:attrName>
                                        </p:attrNameLst>
                                      </p:cBhvr>
                                      <p:tavLst>
                                        <p:tav tm="0">
                                          <p:val>
                                            <p:strVal val="#ppt_x"/>
                                          </p:val>
                                        </p:tav>
                                        <p:tav tm="100000">
                                          <p:val>
                                            <p:strVal val="#ppt_x"/>
                                          </p:val>
                                        </p:tav>
                                      </p:tavLst>
                                    </p:anim>
                                    <p:anim calcmode="lin" valueType="num">
                                      <p:cBhvr additive="base">
                                        <p:cTn id="74" dur="500" fill="hold"/>
                                        <p:tgtEl>
                                          <p:spTgt spid="70"/>
                                        </p:tgtEl>
                                        <p:attrNameLst>
                                          <p:attrName>ppt_y</p:attrName>
                                        </p:attrNameLst>
                                      </p:cBhvr>
                                      <p:tavLst>
                                        <p:tav tm="0">
                                          <p:val>
                                            <p:strVal val="1+#ppt_h/2"/>
                                          </p:val>
                                        </p:tav>
                                        <p:tav tm="100000">
                                          <p:val>
                                            <p:strVal val="#ppt_y"/>
                                          </p:val>
                                        </p:tav>
                                      </p:tavLst>
                                    </p:anim>
                                  </p:childTnLst>
                                </p:cTn>
                              </p:par>
                            </p:childTnLst>
                          </p:cTn>
                        </p:par>
                        <p:par>
                          <p:cTn id="75" fill="hold">
                            <p:stCondLst>
                              <p:cond delay="6500"/>
                            </p:stCondLst>
                            <p:childTnLst>
                              <p:par>
                                <p:cTn id="76" presetID="53" presetClass="entr" presetSubtype="16" fill="hold" grpId="0" nodeType="afterEffect">
                                  <p:stCondLst>
                                    <p:cond delay="0"/>
                                  </p:stCondLst>
                                  <p:childTnLst>
                                    <p:set>
                                      <p:cBhvr>
                                        <p:cTn id="77" dur="1" fill="hold">
                                          <p:stCondLst>
                                            <p:cond delay="0"/>
                                          </p:stCondLst>
                                        </p:cTn>
                                        <p:tgtEl>
                                          <p:spTgt spid="72"/>
                                        </p:tgtEl>
                                        <p:attrNameLst>
                                          <p:attrName>style.visibility</p:attrName>
                                        </p:attrNameLst>
                                      </p:cBhvr>
                                      <p:to>
                                        <p:strVal val="visible"/>
                                      </p:to>
                                    </p:set>
                                    <p:anim calcmode="lin" valueType="num">
                                      <p:cBhvr>
                                        <p:cTn id="78" dur="750" fill="hold"/>
                                        <p:tgtEl>
                                          <p:spTgt spid="72"/>
                                        </p:tgtEl>
                                        <p:attrNameLst>
                                          <p:attrName>ppt_w</p:attrName>
                                        </p:attrNameLst>
                                      </p:cBhvr>
                                      <p:tavLst>
                                        <p:tav tm="0">
                                          <p:val>
                                            <p:fltVal val="0"/>
                                          </p:val>
                                        </p:tav>
                                        <p:tav tm="100000">
                                          <p:val>
                                            <p:strVal val="#ppt_w"/>
                                          </p:val>
                                        </p:tav>
                                      </p:tavLst>
                                    </p:anim>
                                    <p:anim calcmode="lin" valueType="num">
                                      <p:cBhvr>
                                        <p:cTn id="79" dur="750" fill="hold"/>
                                        <p:tgtEl>
                                          <p:spTgt spid="72"/>
                                        </p:tgtEl>
                                        <p:attrNameLst>
                                          <p:attrName>ppt_h</p:attrName>
                                        </p:attrNameLst>
                                      </p:cBhvr>
                                      <p:tavLst>
                                        <p:tav tm="0">
                                          <p:val>
                                            <p:fltVal val="0"/>
                                          </p:val>
                                        </p:tav>
                                        <p:tav tm="100000">
                                          <p:val>
                                            <p:strVal val="#ppt_h"/>
                                          </p:val>
                                        </p:tav>
                                      </p:tavLst>
                                    </p:anim>
                                    <p:animEffect transition="in" filter="fade">
                                      <p:cBhvr>
                                        <p:cTn id="80" dur="750"/>
                                        <p:tgtEl>
                                          <p:spTgt spid="72"/>
                                        </p:tgtEl>
                                      </p:cBhvr>
                                    </p:animEffect>
                                  </p:childTnLst>
                                </p:cTn>
                              </p:par>
                            </p:childTnLst>
                          </p:cTn>
                        </p:par>
                        <p:par>
                          <p:cTn id="81" fill="hold">
                            <p:stCondLst>
                              <p:cond delay="7250"/>
                            </p:stCondLst>
                            <p:childTnLst>
                              <p:par>
                                <p:cTn id="82" presetID="22" presetClass="entr" presetSubtype="8" fill="hold" grpId="0" nodeType="afterEffect">
                                  <p:stCondLst>
                                    <p:cond delay="0"/>
                                  </p:stCondLst>
                                  <p:childTnLst>
                                    <p:set>
                                      <p:cBhvr>
                                        <p:cTn id="83" dur="1" fill="hold">
                                          <p:stCondLst>
                                            <p:cond delay="0"/>
                                          </p:stCondLst>
                                        </p:cTn>
                                        <p:tgtEl>
                                          <p:spTgt spid="73"/>
                                        </p:tgtEl>
                                        <p:attrNameLst>
                                          <p:attrName>style.visibility</p:attrName>
                                        </p:attrNameLst>
                                      </p:cBhvr>
                                      <p:to>
                                        <p:strVal val="visible"/>
                                      </p:to>
                                    </p:set>
                                    <p:animEffect transition="in" filter="wipe(left)">
                                      <p:cBhvr>
                                        <p:cTn id="84" dur="750"/>
                                        <p:tgtEl>
                                          <p:spTgt spid="73"/>
                                        </p:tgtEl>
                                      </p:cBhvr>
                                    </p:animEffect>
                                  </p:childTnLst>
                                </p:cTn>
                              </p:par>
                            </p:childTnLst>
                          </p:cTn>
                        </p:par>
                        <p:par>
                          <p:cTn id="85" fill="hold">
                            <p:stCondLst>
                              <p:cond delay="8000"/>
                            </p:stCondLst>
                            <p:childTnLst>
                              <p:par>
                                <p:cTn id="86" presetID="22" presetClass="entr" presetSubtype="8" fill="hold" nodeType="afterEffect">
                                  <p:stCondLst>
                                    <p:cond delay="0"/>
                                  </p:stCondLst>
                                  <p:childTnLst>
                                    <p:set>
                                      <p:cBhvr>
                                        <p:cTn id="87" dur="1" fill="hold">
                                          <p:stCondLst>
                                            <p:cond delay="0"/>
                                          </p:stCondLst>
                                        </p:cTn>
                                        <p:tgtEl>
                                          <p:spTgt spid="55"/>
                                        </p:tgtEl>
                                        <p:attrNameLst>
                                          <p:attrName>style.visibility</p:attrName>
                                        </p:attrNameLst>
                                      </p:cBhvr>
                                      <p:to>
                                        <p:strVal val="visible"/>
                                      </p:to>
                                    </p:set>
                                    <p:animEffect transition="in" filter="wipe(left)">
                                      <p:cBhvr>
                                        <p:cTn id="88" dur="750"/>
                                        <p:tgtEl>
                                          <p:spTgt spid="55"/>
                                        </p:tgtEl>
                                      </p:cBhvr>
                                    </p:animEffect>
                                  </p:childTnLst>
                                </p:cTn>
                              </p:par>
                            </p:childTnLst>
                          </p:cTn>
                        </p:par>
                        <p:par>
                          <p:cTn id="89" fill="hold">
                            <p:stCondLst>
                              <p:cond delay="8750"/>
                            </p:stCondLst>
                            <p:childTnLst>
                              <p:par>
                                <p:cTn id="90" presetID="2" presetClass="entr" presetSubtype="4" fill="hold" grpId="0" nodeType="afterEffect">
                                  <p:stCondLst>
                                    <p:cond delay="0"/>
                                  </p:stCondLst>
                                  <p:childTnLst>
                                    <p:set>
                                      <p:cBhvr>
                                        <p:cTn id="91" dur="1" fill="hold">
                                          <p:stCondLst>
                                            <p:cond delay="0"/>
                                          </p:stCondLst>
                                        </p:cTn>
                                        <p:tgtEl>
                                          <p:spTgt spid="78"/>
                                        </p:tgtEl>
                                        <p:attrNameLst>
                                          <p:attrName>style.visibility</p:attrName>
                                        </p:attrNameLst>
                                      </p:cBhvr>
                                      <p:to>
                                        <p:strVal val="visible"/>
                                      </p:to>
                                    </p:set>
                                    <p:anim calcmode="lin" valueType="num">
                                      <p:cBhvr additive="base">
                                        <p:cTn id="92" dur="500" fill="hold"/>
                                        <p:tgtEl>
                                          <p:spTgt spid="78"/>
                                        </p:tgtEl>
                                        <p:attrNameLst>
                                          <p:attrName>ppt_x</p:attrName>
                                        </p:attrNameLst>
                                      </p:cBhvr>
                                      <p:tavLst>
                                        <p:tav tm="0">
                                          <p:val>
                                            <p:strVal val="#ppt_x"/>
                                          </p:val>
                                        </p:tav>
                                        <p:tav tm="100000">
                                          <p:val>
                                            <p:strVal val="#ppt_x"/>
                                          </p:val>
                                        </p:tav>
                                      </p:tavLst>
                                    </p:anim>
                                    <p:anim calcmode="lin" valueType="num">
                                      <p:cBhvr additive="base">
                                        <p:cTn id="93" dur="500" fill="hold"/>
                                        <p:tgtEl>
                                          <p:spTgt spid="78"/>
                                        </p:tgtEl>
                                        <p:attrNameLst>
                                          <p:attrName>ppt_y</p:attrName>
                                        </p:attrNameLst>
                                      </p:cBhvr>
                                      <p:tavLst>
                                        <p:tav tm="0">
                                          <p:val>
                                            <p:strVal val="1+#ppt_h/2"/>
                                          </p:val>
                                        </p:tav>
                                        <p:tav tm="100000">
                                          <p:val>
                                            <p:strVal val="#ppt_y"/>
                                          </p:val>
                                        </p:tav>
                                      </p:tavLst>
                                    </p:anim>
                                  </p:childTnLst>
                                </p:cTn>
                              </p:par>
                              <p:par>
                                <p:cTn id="94" presetID="2" presetClass="entr" presetSubtype="4" fill="hold" grpId="0" nodeType="withEffect">
                                  <p:stCondLst>
                                    <p:cond delay="0"/>
                                  </p:stCondLst>
                                  <p:childTnLst>
                                    <p:set>
                                      <p:cBhvr>
                                        <p:cTn id="95" dur="1" fill="hold">
                                          <p:stCondLst>
                                            <p:cond delay="0"/>
                                          </p:stCondLst>
                                        </p:cTn>
                                        <p:tgtEl>
                                          <p:spTgt spid="76"/>
                                        </p:tgtEl>
                                        <p:attrNameLst>
                                          <p:attrName>style.visibility</p:attrName>
                                        </p:attrNameLst>
                                      </p:cBhvr>
                                      <p:to>
                                        <p:strVal val="visible"/>
                                      </p:to>
                                    </p:set>
                                    <p:anim calcmode="lin" valueType="num">
                                      <p:cBhvr additive="base">
                                        <p:cTn id="96" dur="500" fill="hold"/>
                                        <p:tgtEl>
                                          <p:spTgt spid="76"/>
                                        </p:tgtEl>
                                        <p:attrNameLst>
                                          <p:attrName>ppt_x</p:attrName>
                                        </p:attrNameLst>
                                      </p:cBhvr>
                                      <p:tavLst>
                                        <p:tav tm="0">
                                          <p:val>
                                            <p:strVal val="#ppt_x"/>
                                          </p:val>
                                        </p:tav>
                                        <p:tav tm="100000">
                                          <p:val>
                                            <p:strVal val="#ppt_x"/>
                                          </p:val>
                                        </p:tav>
                                      </p:tavLst>
                                    </p:anim>
                                    <p:anim calcmode="lin" valueType="num">
                                      <p:cBhvr additive="base">
                                        <p:cTn id="97" dur="500" fill="hold"/>
                                        <p:tgtEl>
                                          <p:spTgt spid="76"/>
                                        </p:tgtEl>
                                        <p:attrNameLst>
                                          <p:attrName>ppt_y</p:attrName>
                                        </p:attrNameLst>
                                      </p:cBhvr>
                                      <p:tavLst>
                                        <p:tav tm="0">
                                          <p:val>
                                            <p:strVal val="1+#ppt_h/2"/>
                                          </p:val>
                                        </p:tav>
                                        <p:tav tm="100000">
                                          <p:val>
                                            <p:strVal val="#ppt_y"/>
                                          </p:val>
                                        </p:tav>
                                      </p:tavLst>
                                    </p:anim>
                                  </p:childTnLst>
                                </p:cTn>
                              </p:par>
                              <p:par>
                                <p:cTn id="98" presetID="2" presetClass="entr" presetSubtype="4" fill="hold" grpId="0" nodeType="withEffect">
                                  <p:stCondLst>
                                    <p:cond delay="0"/>
                                  </p:stCondLst>
                                  <p:childTnLst>
                                    <p:set>
                                      <p:cBhvr>
                                        <p:cTn id="99" dur="1" fill="hold">
                                          <p:stCondLst>
                                            <p:cond delay="0"/>
                                          </p:stCondLst>
                                        </p:cTn>
                                        <p:tgtEl>
                                          <p:spTgt spid="77"/>
                                        </p:tgtEl>
                                        <p:attrNameLst>
                                          <p:attrName>style.visibility</p:attrName>
                                        </p:attrNameLst>
                                      </p:cBhvr>
                                      <p:to>
                                        <p:strVal val="visible"/>
                                      </p:to>
                                    </p:set>
                                    <p:anim calcmode="lin" valueType="num">
                                      <p:cBhvr additive="base">
                                        <p:cTn id="100" dur="500" fill="hold"/>
                                        <p:tgtEl>
                                          <p:spTgt spid="77"/>
                                        </p:tgtEl>
                                        <p:attrNameLst>
                                          <p:attrName>ppt_x</p:attrName>
                                        </p:attrNameLst>
                                      </p:cBhvr>
                                      <p:tavLst>
                                        <p:tav tm="0">
                                          <p:val>
                                            <p:strVal val="#ppt_x"/>
                                          </p:val>
                                        </p:tav>
                                        <p:tav tm="100000">
                                          <p:val>
                                            <p:strVal val="#ppt_x"/>
                                          </p:val>
                                        </p:tav>
                                      </p:tavLst>
                                    </p:anim>
                                    <p:anim calcmode="lin" valueType="num">
                                      <p:cBhvr additive="base">
                                        <p:cTn id="101" dur="500" fill="hold"/>
                                        <p:tgtEl>
                                          <p:spTgt spid="77"/>
                                        </p:tgtEl>
                                        <p:attrNameLst>
                                          <p:attrName>ppt_y</p:attrName>
                                        </p:attrNameLst>
                                      </p:cBhvr>
                                      <p:tavLst>
                                        <p:tav tm="0">
                                          <p:val>
                                            <p:strVal val="1+#ppt_h/2"/>
                                          </p:val>
                                        </p:tav>
                                        <p:tav tm="100000">
                                          <p:val>
                                            <p:strVal val="#ppt_y"/>
                                          </p:val>
                                        </p:tav>
                                      </p:tavLst>
                                    </p:anim>
                                  </p:childTnLst>
                                </p:cTn>
                              </p:par>
                            </p:childTnLst>
                          </p:cTn>
                        </p:par>
                        <p:par>
                          <p:cTn id="102" fill="hold">
                            <p:stCondLst>
                              <p:cond delay="9250"/>
                            </p:stCondLst>
                            <p:childTnLst>
                              <p:par>
                                <p:cTn id="103" presetID="53" presetClass="entr" presetSubtype="16" fill="hold" grpId="0" nodeType="afterEffect">
                                  <p:stCondLst>
                                    <p:cond delay="0"/>
                                  </p:stCondLst>
                                  <p:childTnLst>
                                    <p:set>
                                      <p:cBhvr>
                                        <p:cTn id="104" dur="1" fill="hold">
                                          <p:stCondLst>
                                            <p:cond delay="0"/>
                                          </p:stCondLst>
                                        </p:cTn>
                                        <p:tgtEl>
                                          <p:spTgt spid="79"/>
                                        </p:tgtEl>
                                        <p:attrNameLst>
                                          <p:attrName>style.visibility</p:attrName>
                                        </p:attrNameLst>
                                      </p:cBhvr>
                                      <p:to>
                                        <p:strVal val="visible"/>
                                      </p:to>
                                    </p:set>
                                    <p:anim calcmode="lin" valueType="num">
                                      <p:cBhvr>
                                        <p:cTn id="105" dur="750" fill="hold"/>
                                        <p:tgtEl>
                                          <p:spTgt spid="79"/>
                                        </p:tgtEl>
                                        <p:attrNameLst>
                                          <p:attrName>ppt_w</p:attrName>
                                        </p:attrNameLst>
                                      </p:cBhvr>
                                      <p:tavLst>
                                        <p:tav tm="0">
                                          <p:val>
                                            <p:fltVal val="0"/>
                                          </p:val>
                                        </p:tav>
                                        <p:tav tm="100000">
                                          <p:val>
                                            <p:strVal val="#ppt_w"/>
                                          </p:val>
                                        </p:tav>
                                      </p:tavLst>
                                    </p:anim>
                                    <p:anim calcmode="lin" valueType="num">
                                      <p:cBhvr>
                                        <p:cTn id="106" dur="750" fill="hold"/>
                                        <p:tgtEl>
                                          <p:spTgt spid="79"/>
                                        </p:tgtEl>
                                        <p:attrNameLst>
                                          <p:attrName>ppt_h</p:attrName>
                                        </p:attrNameLst>
                                      </p:cBhvr>
                                      <p:tavLst>
                                        <p:tav tm="0">
                                          <p:val>
                                            <p:fltVal val="0"/>
                                          </p:val>
                                        </p:tav>
                                        <p:tav tm="100000">
                                          <p:val>
                                            <p:strVal val="#ppt_h"/>
                                          </p:val>
                                        </p:tav>
                                      </p:tavLst>
                                    </p:anim>
                                    <p:animEffect transition="in" filter="fade">
                                      <p:cBhvr>
                                        <p:cTn id="107" dur="750"/>
                                        <p:tgtEl>
                                          <p:spTgt spid="79"/>
                                        </p:tgtEl>
                                      </p:cBhvr>
                                    </p:animEffect>
                                  </p:childTnLst>
                                </p:cTn>
                              </p:par>
                            </p:childTnLst>
                          </p:cTn>
                        </p:par>
                        <p:par>
                          <p:cTn id="108" fill="hold">
                            <p:stCondLst>
                              <p:cond delay="10000"/>
                            </p:stCondLst>
                            <p:childTnLst>
                              <p:par>
                                <p:cTn id="109" presetID="22" presetClass="entr" presetSubtype="8" fill="hold" grpId="0" nodeType="afterEffect">
                                  <p:stCondLst>
                                    <p:cond delay="0"/>
                                  </p:stCondLst>
                                  <p:childTnLst>
                                    <p:set>
                                      <p:cBhvr>
                                        <p:cTn id="110" dur="1" fill="hold">
                                          <p:stCondLst>
                                            <p:cond delay="0"/>
                                          </p:stCondLst>
                                        </p:cTn>
                                        <p:tgtEl>
                                          <p:spTgt spid="80"/>
                                        </p:tgtEl>
                                        <p:attrNameLst>
                                          <p:attrName>style.visibility</p:attrName>
                                        </p:attrNameLst>
                                      </p:cBhvr>
                                      <p:to>
                                        <p:strVal val="visible"/>
                                      </p:to>
                                    </p:set>
                                    <p:animEffect transition="in" filter="wipe(left)">
                                      <p:cBhvr>
                                        <p:cTn id="111" dur="750"/>
                                        <p:tgtEl>
                                          <p:spTgt spid="80"/>
                                        </p:tgtEl>
                                      </p:cBhvr>
                                    </p:animEffect>
                                  </p:childTnLst>
                                </p:cTn>
                              </p:par>
                            </p:childTnLst>
                          </p:cTn>
                        </p:par>
                        <p:par>
                          <p:cTn id="112" fill="hold">
                            <p:stCondLst>
                              <p:cond delay="10750"/>
                            </p:stCondLst>
                            <p:childTnLst>
                              <p:par>
                                <p:cTn id="113" presetID="22" presetClass="entr" presetSubtype="8" fill="hold" nodeType="afterEffect">
                                  <p:stCondLst>
                                    <p:cond delay="0"/>
                                  </p:stCondLst>
                                  <p:childTnLst>
                                    <p:set>
                                      <p:cBhvr>
                                        <p:cTn id="114" dur="1" fill="hold">
                                          <p:stCondLst>
                                            <p:cond delay="0"/>
                                          </p:stCondLst>
                                        </p:cTn>
                                        <p:tgtEl>
                                          <p:spTgt spid="59"/>
                                        </p:tgtEl>
                                        <p:attrNameLst>
                                          <p:attrName>style.visibility</p:attrName>
                                        </p:attrNameLst>
                                      </p:cBhvr>
                                      <p:to>
                                        <p:strVal val="visible"/>
                                      </p:to>
                                    </p:set>
                                    <p:animEffect transition="in" filter="wipe(left)">
                                      <p:cBhvr>
                                        <p:cTn id="115" dur="750"/>
                                        <p:tgtEl>
                                          <p:spTgt spid="59"/>
                                        </p:tgtEl>
                                      </p:cBhvr>
                                    </p:animEffect>
                                  </p:childTnLst>
                                </p:cTn>
                              </p:par>
                            </p:childTnLst>
                          </p:cTn>
                        </p:par>
                        <p:par>
                          <p:cTn id="116" fill="hold">
                            <p:stCondLst>
                              <p:cond delay="11500"/>
                            </p:stCondLst>
                            <p:childTnLst>
                              <p:par>
                                <p:cTn id="117" presetID="2" presetClass="entr" presetSubtype="4" fill="hold" grpId="0" nodeType="afterEffect">
                                  <p:stCondLst>
                                    <p:cond delay="0"/>
                                  </p:stCondLst>
                                  <p:childTnLst>
                                    <p:set>
                                      <p:cBhvr>
                                        <p:cTn id="118" dur="1" fill="hold">
                                          <p:stCondLst>
                                            <p:cond delay="0"/>
                                          </p:stCondLst>
                                        </p:cTn>
                                        <p:tgtEl>
                                          <p:spTgt spid="85"/>
                                        </p:tgtEl>
                                        <p:attrNameLst>
                                          <p:attrName>style.visibility</p:attrName>
                                        </p:attrNameLst>
                                      </p:cBhvr>
                                      <p:to>
                                        <p:strVal val="visible"/>
                                      </p:to>
                                    </p:set>
                                    <p:anim calcmode="lin" valueType="num">
                                      <p:cBhvr additive="base">
                                        <p:cTn id="119" dur="500" fill="hold"/>
                                        <p:tgtEl>
                                          <p:spTgt spid="85"/>
                                        </p:tgtEl>
                                        <p:attrNameLst>
                                          <p:attrName>ppt_x</p:attrName>
                                        </p:attrNameLst>
                                      </p:cBhvr>
                                      <p:tavLst>
                                        <p:tav tm="0">
                                          <p:val>
                                            <p:strVal val="#ppt_x"/>
                                          </p:val>
                                        </p:tav>
                                        <p:tav tm="100000">
                                          <p:val>
                                            <p:strVal val="#ppt_x"/>
                                          </p:val>
                                        </p:tav>
                                      </p:tavLst>
                                    </p:anim>
                                    <p:anim calcmode="lin" valueType="num">
                                      <p:cBhvr additive="base">
                                        <p:cTn id="120" dur="500" fill="hold"/>
                                        <p:tgtEl>
                                          <p:spTgt spid="85"/>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83"/>
                                        </p:tgtEl>
                                        <p:attrNameLst>
                                          <p:attrName>style.visibility</p:attrName>
                                        </p:attrNameLst>
                                      </p:cBhvr>
                                      <p:to>
                                        <p:strVal val="visible"/>
                                      </p:to>
                                    </p:set>
                                    <p:anim calcmode="lin" valueType="num">
                                      <p:cBhvr additive="base">
                                        <p:cTn id="123" dur="500" fill="hold"/>
                                        <p:tgtEl>
                                          <p:spTgt spid="83"/>
                                        </p:tgtEl>
                                        <p:attrNameLst>
                                          <p:attrName>ppt_x</p:attrName>
                                        </p:attrNameLst>
                                      </p:cBhvr>
                                      <p:tavLst>
                                        <p:tav tm="0">
                                          <p:val>
                                            <p:strVal val="#ppt_x"/>
                                          </p:val>
                                        </p:tav>
                                        <p:tav tm="100000">
                                          <p:val>
                                            <p:strVal val="#ppt_x"/>
                                          </p:val>
                                        </p:tav>
                                      </p:tavLst>
                                    </p:anim>
                                    <p:anim calcmode="lin" valueType="num">
                                      <p:cBhvr additive="base">
                                        <p:cTn id="124" dur="500" fill="hold"/>
                                        <p:tgtEl>
                                          <p:spTgt spid="83"/>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84"/>
                                        </p:tgtEl>
                                        <p:attrNameLst>
                                          <p:attrName>style.visibility</p:attrName>
                                        </p:attrNameLst>
                                      </p:cBhvr>
                                      <p:to>
                                        <p:strVal val="visible"/>
                                      </p:to>
                                    </p:set>
                                    <p:anim calcmode="lin" valueType="num">
                                      <p:cBhvr additive="base">
                                        <p:cTn id="127" dur="500" fill="hold"/>
                                        <p:tgtEl>
                                          <p:spTgt spid="84"/>
                                        </p:tgtEl>
                                        <p:attrNameLst>
                                          <p:attrName>ppt_x</p:attrName>
                                        </p:attrNameLst>
                                      </p:cBhvr>
                                      <p:tavLst>
                                        <p:tav tm="0">
                                          <p:val>
                                            <p:strVal val="#ppt_x"/>
                                          </p:val>
                                        </p:tav>
                                        <p:tav tm="100000">
                                          <p:val>
                                            <p:strVal val="#ppt_x"/>
                                          </p:val>
                                        </p:tav>
                                      </p:tavLst>
                                    </p:anim>
                                    <p:anim calcmode="lin" valueType="num">
                                      <p:cBhvr additive="base">
                                        <p:cTn id="128" dur="500" fill="hold"/>
                                        <p:tgtEl>
                                          <p:spTgt spid="84"/>
                                        </p:tgtEl>
                                        <p:attrNameLst>
                                          <p:attrName>ppt_y</p:attrName>
                                        </p:attrNameLst>
                                      </p:cBhvr>
                                      <p:tavLst>
                                        <p:tav tm="0">
                                          <p:val>
                                            <p:strVal val="1+#ppt_h/2"/>
                                          </p:val>
                                        </p:tav>
                                        <p:tav tm="100000">
                                          <p:val>
                                            <p:strVal val="#ppt_y"/>
                                          </p:val>
                                        </p:tav>
                                      </p:tavLst>
                                    </p:anim>
                                  </p:childTnLst>
                                </p:cTn>
                              </p:par>
                            </p:childTnLst>
                          </p:cTn>
                        </p:par>
                        <p:par>
                          <p:cTn id="129" fill="hold">
                            <p:stCondLst>
                              <p:cond delay="12000"/>
                            </p:stCondLst>
                            <p:childTnLst>
                              <p:par>
                                <p:cTn id="130" presetID="53" presetClass="entr" presetSubtype="16" fill="hold" grpId="0" nodeType="afterEffect">
                                  <p:stCondLst>
                                    <p:cond delay="0"/>
                                  </p:stCondLst>
                                  <p:childTnLst>
                                    <p:set>
                                      <p:cBhvr>
                                        <p:cTn id="131" dur="1" fill="hold">
                                          <p:stCondLst>
                                            <p:cond delay="0"/>
                                          </p:stCondLst>
                                        </p:cTn>
                                        <p:tgtEl>
                                          <p:spTgt spid="86"/>
                                        </p:tgtEl>
                                        <p:attrNameLst>
                                          <p:attrName>style.visibility</p:attrName>
                                        </p:attrNameLst>
                                      </p:cBhvr>
                                      <p:to>
                                        <p:strVal val="visible"/>
                                      </p:to>
                                    </p:set>
                                    <p:anim calcmode="lin" valueType="num">
                                      <p:cBhvr>
                                        <p:cTn id="132" dur="750" fill="hold"/>
                                        <p:tgtEl>
                                          <p:spTgt spid="86"/>
                                        </p:tgtEl>
                                        <p:attrNameLst>
                                          <p:attrName>ppt_w</p:attrName>
                                        </p:attrNameLst>
                                      </p:cBhvr>
                                      <p:tavLst>
                                        <p:tav tm="0">
                                          <p:val>
                                            <p:fltVal val="0"/>
                                          </p:val>
                                        </p:tav>
                                        <p:tav tm="100000">
                                          <p:val>
                                            <p:strVal val="#ppt_w"/>
                                          </p:val>
                                        </p:tav>
                                      </p:tavLst>
                                    </p:anim>
                                    <p:anim calcmode="lin" valueType="num">
                                      <p:cBhvr>
                                        <p:cTn id="133" dur="750" fill="hold"/>
                                        <p:tgtEl>
                                          <p:spTgt spid="86"/>
                                        </p:tgtEl>
                                        <p:attrNameLst>
                                          <p:attrName>ppt_h</p:attrName>
                                        </p:attrNameLst>
                                      </p:cBhvr>
                                      <p:tavLst>
                                        <p:tav tm="0">
                                          <p:val>
                                            <p:fltVal val="0"/>
                                          </p:val>
                                        </p:tav>
                                        <p:tav tm="100000">
                                          <p:val>
                                            <p:strVal val="#ppt_h"/>
                                          </p:val>
                                        </p:tav>
                                      </p:tavLst>
                                    </p:anim>
                                    <p:animEffect transition="in" filter="fade">
                                      <p:cBhvr>
                                        <p:cTn id="134" dur="750"/>
                                        <p:tgtEl>
                                          <p:spTgt spid="86"/>
                                        </p:tgtEl>
                                      </p:cBhvr>
                                    </p:animEffect>
                                  </p:childTnLst>
                                </p:cTn>
                              </p:par>
                            </p:childTnLst>
                          </p:cTn>
                        </p:par>
                        <p:par>
                          <p:cTn id="135" fill="hold">
                            <p:stCondLst>
                              <p:cond delay="12750"/>
                            </p:stCondLst>
                            <p:childTnLst>
                              <p:par>
                                <p:cTn id="136" presetID="22" presetClass="entr" presetSubtype="8" fill="hold" grpId="0" nodeType="afterEffect">
                                  <p:stCondLst>
                                    <p:cond delay="0"/>
                                  </p:stCondLst>
                                  <p:childTnLst>
                                    <p:set>
                                      <p:cBhvr>
                                        <p:cTn id="137" dur="1" fill="hold">
                                          <p:stCondLst>
                                            <p:cond delay="0"/>
                                          </p:stCondLst>
                                        </p:cTn>
                                        <p:tgtEl>
                                          <p:spTgt spid="87"/>
                                        </p:tgtEl>
                                        <p:attrNameLst>
                                          <p:attrName>style.visibility</p:attrName>
                                        </p:attrNameLst>
                                      </p:cBhvr>
                                      <p:to>
                                        <p:strVal val="visible"/>
                                      </p:to>
                                    </p:set>
                                    <p:animEffect transition="in" filter="wipe(left)">
                                      <p:cBhvr>
                                        <p:cTn id="138" dur="750"/>
                                        <p:tgtEl>
                                          <p:spTgt spid="87"/>
                                        </p:tgtEl>
                                      </p:cBhvr>
                                    </p:animEffect>
                                  </p:childTnLst>
                                </p:cTn>
                              </p:par>
                            </p:childTnLst>
                          </p:cTn>
                        </p:par>
                        <p:par>
                          <p:cTn id="139" fill="hold">
                            <p:stCondLst>
                              <p:cond delay="13500"/>
                            </p:stCondLst>
                            <p:childTnLst>
                              <p:par>
                                <p:cTn id="140" presetID="22" presetClass="entr" presetSubtype="8" fill="hold" nodeType="afterEffect">
                                  <p:stCondLst>
                                    <p:cond delay="0"/>
                                  </p:stCondLst>
                                  <p:childTnLst>
                                    <p:set>
                                      <p:cBhvr>
                                        <p:cTn id="141" dur="1" fill="hold">
                                          <p:stCondLst>
                                            <p:cond delay="0"/>
                                          </p:stCondLst>
                                        </p:cTn>
                                        <p:tgtEl>
                                          <p:spTgt spid="51"/>
                                        </p:tgtEl>
                                        <p:attrNameLst>
                                          <p:attrName>style.visibility</p:attrName>
                                        </p:attrNameLst>
                                      </p:cBhvr>
                                      <p:to>
                                        <p:strVal val="visible"/>
                                      </p:to>
                                    </p:set>
                                    <p:animEffect transition="in" filter="wipe(left)">
                                      <p:cBhvr>
                                        <p:cTn id="142" dur="750"/>
                                        <p:tgtEl>
                                          <p:spTgt spid="51"/>
                                        </p:tgtEl>
                                      </p:cBhvr>
                                    </p:animEffect>
                                  </p:childTnLst>
                                </p:cTn>
                              </p:par>
                            </p:childTnLst>
                          </p:cTn>
                        </p:par>
                        <p:par>
                          <p:cTn id="143" fill="hold">
                            <p:stCondLst>
                              <p:cond delay="14250"/>
                            </p:stCondLst>
                            <p:childTnLst>
                              <p:par>
                                <p:cTn id="144" presetID="2" presetClass="entr" presetSubtype="4" fill="hold" grpId="0" nodeType="afterEffect">
                                  <p:stCondLst>
                                    <p:cond delay="0"/>
                                  </p:stCondLst>
                                  <p:childTnLst>
                                    <p:set>
                                      <p:cBhvr>
                                        <p:cTn id="145" dur="1" fill="hold">
                                          <p:stCondLst>
                                            <p:cond delay="0"/>
                                          </p:stCondLst>
                                        </p:cTn>
                                        <p:tgtEl>
                                          <p:spTgt spid="92"/>
                                        </p:tgtEl>
                                        <p:attrNameLst>
                                          <p:attrName>style.visibility</p:attrName>
                                        </p:attrNameLst>
                                      </p:cBhvr>
                                      <p:to>
                                        <p:strVal val="visible"/>
                                      </p:to>
                                    </p:set>
                                    <p:anim calcmode="lin" valueType="num">
                                      <p:cBhvr additive="base">
                                        <p:cTn id="146" dur="500" fill="hold"/>
                                        <p:tgtEl>
                                          <p:spTgt spid="92"/>
                                        </p:tgtEl>
                                        <p:attrNameLst>
                                          <p:attrName>ppt_x</p:attrName>
                                        </p:attrNameLst>
                                      </p:cBhvr>
                                      <p:tavLst>
                                        <p:tav tm="0">
                                          <p:val>
                                            <p:strVal val="#ppt_x"/>
                                          </p:val>
                                        </p:tav>
                                        <p:tav tm="100000">
                                          <p:val>
                                            <p:strVal val="#ppt_x"/>
                                          </p:val>
                                        </p:tav>
                                      </p:tavLst>
                                    </p:anim>
                                    <p:anim calcmode="lin" valueType="num">
                                      <p:cBhvr additive="base">
                                        <p:cTn id="147" dur="500" fill="hold"/>
                                        <p:tgtEl>
                                          <p:spTgt spid="92"/>
                                        </p:tgtEl>
                                        <p:attrNameLst>
                                          <p:attrName>ppt_y</p:attrName>
                                        </p:attrNameLst>
                                      </p:cBhvr>
                                      <p:tavLst>
                                        <p:tav tm="0">
                                          <p:val>
                                            <p:strVal val="1+#ppt_h/2"/>
                                          </p:val>
                                        </p:tav>
                                        <p:tav tm="100000">
                                          <p:val>
                                            <p:strVal val="#ppt_y"/>
                                          </p:val>
                                        </p:tav>
                                      </p:tavLst>
                                    </p:anim>
                                  </p:childTnLst>
                                </p:cTn>
                              </p:par>
                              <p:par>
                                <p:cTn id="148" presetID="2" presetClass="entr" presetSubtype="4" fill="hold" grpId="0" nodeType="withEffect">
                                  <p:stCondLst>
                                    <p:cond delay="0"/>
                                  </p:stCondLst>
                                  <p:childTnLst>
                                    <p:set>
                                      <p:cBhvr>
                                        <p:cTn id="149" dur="1" fill="hold">
                                          <p:stCondLst>
                                            <p:cond delay="0"/>
                                          </p:stCondLst>
                                        </p:cTn>
                                        <p:tgtEl>
                                          <p:spTgt spid="90"/>
                                        </p:tgtEl>
                                        <p:attrNameLst>
                                          <p:attrName>style.visibility</p:attrName>
                                        </p:attrNameLst>
                                      </p:cBhvr>
                                      <p:to>
                                        <p:strVal val="visible"/>
                                      </p:to>
                                    </p:set>
                                    <p:anim calcmode="lin" valueType="num">
                                      <p:cBhvr additive="base">
                                        <p:cTn id="150" dur="500" fill="hold"/>
                                        <p:tgtEl>
                                          <p:spTgt spid="90"/>
                                        </p:tgtEl>
                                        <p:attrNameLst>
                                          <p:attrName>ppt_x</p:attrName>
                                        </p:attrNameLst>
                                      </p:cBhvr>
                                      <p:tavLst>
                                        <p:tav tm="0">
                                          <p:val>
                                            <p:strVal val="#ppt_x"/>
                                          </p:val>
                                        </p:tav>
                                        <p:tav tm="100000">
                                          <p:val>
                                            <p:strVal val="#ppt_x"/>
                                          </p:val>
                                        </p:tav>
                                      </p:tavLst>
                                    </p:anim>
                                    <p:anim calcmode="lin" valueType="num">
                                      <p:cBhvr additive="base">
                                        <p:cTn id="151" dur="500" fill="hold"/>
                                        <p:tgtEl>
                                          <p:spTgt spid="90"/>
                                        </p:tgtEl>
                                        <p:attrNameLst>
                                          <p:attrName>ppt_y</p:attrName>
                                        </p:attrNameLst>
                                      </p:cBhvr>
                                      <p:tavLst>
                                        <p:tav tm="0">
                                          <p:val>
                                            <p:strVal val="1+#ppt_h/2"/>
                                          </p:val>
                                        </p:tav>
                                        <p:tav tm="100000">
                                          <p:val>
                                            <p:strVal val="#ppt_y"/>
                                          </p:val>
                                        </p:tav>
                                      </p:tavLst>
                                    </p:anim>
                                  </p:childTnLst>
                                </p:cTn>
                              </p:par>
                              <p:par>
                                <p:cTn id="152" presetID="2" presetClass="entr" presetSubtype="4" fill="hold" grpId="0" nodeType="withEffect">
                                  <p:stCondLst>
                                    <p:cond delay="0"/>
                                  </p:stCondLst>
                                  <p:childTnLst>
                                    <p:set>
                                      <p:cBhvr>
                                        <p:cTn id="153" dur="1" fill="hold">
                                          <p:stCondLst>
                                            <p:cond delay="0"/>
                                          </p:stCondLst>
                                        </p:cTn>
                                        <p:tgtEl>
                                          <p:spTgt spid="91"/>
                                        </p:tgtEl>
                                        <p:attrNameLst>
                                          <p:attrName>style.visibility</p:attrName>
                                        </p:attrNameLst>
                                      </p:cBhvr>
                                      <p:to>
                                        <p:strVal val="visible"/>
                                      </p:to>
                                    </p:set>
                                    <p:anim calcmode="lin" valueType="num">
                                      <p:cBhvr additive="base">
                                        <p:cTn id="154" dur="500" fill="hold"/>
                                        <p:tgtEl>
                                          <p:spTgt spid="91"/>
                                        </p:tgtEl>
                                        <p:attrNameLst>
                                          <p:attrName>ppt_x</p:attrName>
                                        </p:attrNameLst>
                                      </p:cBhvr>
                                      <p:tavLst>
                                        <p:tav tm="0">
                                          <p:val>
                                            <p:strVal val="#ppt_x"/>
                                          </p:val>
                                        </p:tav>
                                        <p:tav tm="100000">
                                          <p:val>
                                            <p:strVal val="#ppt_x"/>
                                          </p:val>
                                        </p:tav>
                                      </p:tavLst>
                                    </p:anim>
                                    <p:anim calcmode="lin" valueType="num">
                                      <p:cBhvr additive="base">
                                        <p:cTn id="155" dur="500" fill="hold"/>
                                        <p:tgtEl>
                                          <p:spTgt spid="91"/>
                                        </p:tgtEl>
                                        <p:attrNameLst>
                                          <p:attrName>ppt_y</p:attrName>
                                        </p:attrNameLst>
                                      </p:cBhvr>
                                      <p:tavLst>
                                        <p:tav tm="0">
                                          <p:val>
                                            <p:strVal val="1+#ppt_h/2"/>
                                          </p:val>
                                        </p:tav>
                                        <p:tav tm="100000">
                                          <p:val>
                                            <p:strVal val="#ppt_y"/>
                                          </p:val>
                                        </p:tav>
                                      </p:tavLst>
                                    </p:anim>
                                  </p:childTnLst>
                                </p:cTn>
                              </p:par>
                            </p:childTnLst>
                          </p:cTn>
                        </p:par>
                        <p:par>
                          <p:cTn id="156" fill="hold">
                            <p:stCondLst>
                              <p:cond delay="14750"/>
                            </p:stCondLst>
                            <p:childTnLst>
                              <p:par>
                                <p:cTn id="157" presetID="53" presetClass="entr" presetSubtype="16" fill="hold" grpId="0" nodeType="afterEffect">
                                  <p:stCondLst>
                                    <p:cond delay="0"/>
                                  </p:stCondLst>
                                  <p:childTnLst>
                                    <p:set>
                                      <p:cBhvr>
                                        <p:cTn id="158" dur="1" fill="hold">
                                          <p:stCondLst>
                                            <p:cond delay="0"/>
                                          </p:stCondLst>
                                        </p:cTn>
                                        <p:tgtEl>
                                          <p:spTgt spid="93"/>
                                        </p:tgtEl>
                                        <p:attrNameLst>
                                          <p:attrName>style.visibility</p:attrName>
                                        </p:attrNameLst>
                                      </p:cBhvr>
                                      <p:to>
                                        <p:strVal val="visible"/>
                                      </p:to>
                                    </p:set>
                                    <p:anim calcmode="lin" valueType="num">
                                      <p:cBhvr>
                                        <p:cTn id="159" dur="750" fill="hold"/>
                                        <p:tgtEl>
                                          <p:spTgt spid="93"/>
                                        </p:tgtEl>
                                        <p:attrNameLst>
                                          <p:attrName>ppt_w</p:attrName>
                                        </p:attrNameLst>
                                      </p:cBhvr>
                                      <p:tavLst>
                                        <p:tav tm="0">
                                          <p:val>
                                            <p:fltVal val="0"/>
                                          </p:val>
                                        </p:tav>
                                        <p:tav tm="100000">
                                          <p:val>
                                            <p:strVal val="#ppt_w"/>
                                          </p:val>
                                        </p:tav>
                                      </p:tavLst>
                                    </p:anim>
                                    <p:anim calcmode="lin" valueType="num">
                                      <p:cBhvr>
                                        <p:cTn id="160" dur="750" fill="hold"/>
                                        <p:tgtEl>
                                          <p:spTgt spid="93"/>
                                        </p:tgtEl>
                                        <p:attrNameLst>
                                          <p:attrName>ppt_h</p:attrName>
                                        </p:attrNameLst>
                                      </p:cBhvr>
                                      <p:tavLst>
                                        <p:tav tm="0">
                                          <p:val>
                                            <p:fltVal val="0"/>
                                          </p:val>
                                        </p:tav>
                                        <p:tav tm="100000">
                                          <p:val>
                                            <p:strVal val="#ppt_h"/>
                                          </p:val>
                                        </p:tav>
                                      </p:tavLst>
                                    </p:anim>
                                    <p:animEffect transition="in" filter="fade">
                                      <p:cBhvr>
                                        <p:cTn id="161" dur="750"/>
                                        <p:tgtEl>
                                          <p:spTgt spid="93"/>
                                        </p:tgtEl>
                                      </p:cBhvr>
                                    </p:animEffect>
                                  </p:childTnLst>
                                </p:cTn>
                              </p:par>
                            </p:childTnLst>
                          </p:cTn>
                        </p:par>
                        <p:par>
                          <p:cTn id="162" fill="hold">
                            <p:stCondLst>
                              <p:cond delay="15500"/>
                            </p:stCondLst>
                            <p:childTnLst>
                              <p:par>
                                <p:cTn id="163" presetID="22" presetClass="entr" presetSubtype="8" fill="hold" grpId="0" nodeType="afterEffect">
                                  <p:stCondLst>
                                    <p:cond delay="0"/>
                                  </p:stCondLst>
                                  <p:childTnLst>
                                    <p:set>
                                      <p:cBhvr>
                                        <p:cTn id="164" dur="1" fill="hold">
                                          <p:stCondLst>
                                            <p:cond delay="0"/>
                                          </p:stCondLst>
                                        </p:cTn>
                                        <p:tgtEl>
                                          <p:spTgt spid="94"/>
                                        </p:tgtEl>
                                        <p:attrNameLst>
                                          <p:attrName>style.visibility</p:attrName>
                                        </p:attrNameLst>
                                      </p:cBhvr>
                                      <p:to>
                                        <p:strVal val="visible"/>
                                      </p:to>
                                    </p:set>
                                    <p:animEffect transition="in" filter="wipe(left)">
                                      <p:cBhvr>
                                        <p:cTn id="165" dur="750"/>
                                        <p:tgtEl>
                                          <p:spTgt spid="94"/>
                                        </p:tgtEl>
                                      </p:cBhvr>
                                    </p:animEffect>
                                  </p:childTnLst>
                                </p:cTn>
                              </p:par>
                            </p:childTnLst>
                          </p:cTn>
                        </p:par>
                        <p:par>
                          <p:cTn id="166" fill="hold">
                            <p:stCondLst>
                              <p:cond delay="16250"/>
                            </p:stCondLst>
                            <p:childTnLst>
                              <p:par>
                                <p:cTn id="167" presetID="22" presetClass="entr" presetSubtype="8" fill="hold" nodeType="afterEffect">
                                  <p:stCondLst>
                                    <p:cond delay="0"/>
                                  </p:stCondLst>
                                  <p:childTnLst>
                                    <p:set>
                                      <p:cBhvr>
                                        <p:cTn id="168" dur="1" fill="hold">
                                          <p:stCondLst>
                                            <p:cond delay="0"/>
                                          </p:stCondLst>
                                        </p:cTn>
                                        <p:tgtEl>
                                          <p:spTgt spid="53"/>
                                        </p:tgtEl>
                                        <p:attrNameLst>
                                          <p:attrName>style.visibility</p:attrName>
                                        </p:attrNameLst>
                                      </p:cBhvr>
                                      <p:to>
                                        <p:strVal val="visible"/>
                                      </p:to>
                                    </p:set>
                                    <p:animEffect transition="in" filter="wipe(left)">
                                      <p:cBhvr>
                                        <p:cTn id="169" dur="75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4" grpId="0" animBg="1"/>
      <p:bldP spid="45" grpId="0" animBg="1"/>
      <p:bldP spid="46" grpId="0" animBg="1"/>
      <p:bldP spid="47" grpId="0"/>
      <p:bldP spid="48" grpId="0"/>
      <p:bldP spid="62" grpId="0" animBg="1"/>
      <p:bldP spid="63" grpId="0" animBg="1"/>
      <p:bldP spid="64" grpId="0" animBg="1"/>
      <p:bldP spid="65" grpId="0"/>
      <p:bldP spid="66" grpId="0"/>
      <p:bldP spid="69" grpId="0" animBg="1"/>
      <p:bldP spid="70" grpId="0" animBg="1"/>
      <p:bldP spid="71" grpId="0" animBg="1"/>
      <p:bldP spid="72" grpId="0"/>
      <p:bldP spid="73" grpId="0"/>
      <p:bldP spid="76" grpId="0" animBg="1"/>
      <p:bldP spid="77" grpId="0" animBg="1"/>
      <p:bldP spid="78" grpId="0" animBg="1"/>
      <p:bldP spid="79" grpId="0"/>
      <p:bldP spid="80" grpId="0"/>
      <p:bldP spid="83" grpId="0" animBg="1"/>
      <p:bldP spid="84" grpId="0" animBg="1"/>
      <p:bldP spid="85" grpId="0" animBg="1"/>
      <p:bldP spid="86" grpId="0"/>
      <p:bldP spid="87" grpId="0"/>
      <p:bldP spid="90" grpId="0" animBg="1"/>
      <p:bldP spid="91" grpId="0" animBg="1"/>
      <p:bldP spid="92" grpId="0" animBg="1"/>
      <p:bldP spid="93" grpId="0"/>
      <p:bldP spid="9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1575</TotalTime>
  <Words>1348</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329</cp:revision>
  <dcterms:created xsi:type="dcterms:W3CDTF">2016-09-28T22:08:47Z</dcterms:created>
  <dcterms:modified xsi:type="dcterms:W3CDTF">2018-11-28T18:00:56Z</dcterms:modified>
</cp:coreProperties>
</file>