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0958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BBE657F-D9B6-402B-9B1C-912EBF06850C}"/>
              </a:ext>
            </a:extLst>
          </p:cNvPr>
          <p:cNvSpPr/>
          <p:nvPr/>
        </p:nvSpPr>
        <p:spPr>
          <a:xfrm>
            <a:off x="0"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4878135E-F783-4584-A543-D68753231F1E}"/>
              </a:ext>
            </a:extLst>
          </p:cNvPr>
          <p:cNvSpPr>
            <a:spLocks noChangeAspect="1"/>
          </p:cNvSpPr>
          <p:nvPr/>
        </p:nvSpPr>
        <p:spPr>
          <a:xfrm>
            <a:off x="4270248" y="182880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10" name="Freeform: Shape 9">
            <a:extLst>
              <a:ext uri="{FF2B5EF4-FFF2-40B4-BE49-F238E27FC236}">
                <a16:creationId xmlns:a16="http://schemas.microsoft.com/office/drawing/2014/main" id="{5E2A8EFA-EBDB-43AD-A10A-13167317D8C9}"/>
              </a:ext>
            </a:extLst>
          </p:cNvPr>
          <p:cNvSpPr>
            <a:spLocks noChangeAspect="1"/>
          </p:cNvSpPr>
          <p:nvPr/>
        </p:nvSpPr>
        <p:spPr>
          <a:xfrm>
            <a:off x="3977640" y="301752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1" name="Freeform: Shape 10">
            <a:extLst>
              <a:ext uri="{FF2B5EF4-FFF2-40B4-BE49-F238E27FC236}">
                <a16:creationId xmlns:a16="http://schemas.microsoft.com/office/drawing/2014/main" id="{1381481C-EE1B-40B0-BD22-B7112C0BA3BC}"/>
              </a:ext>
            </a:extLst>
          </p:cNvPr>
          <p:cNvSpPr>
            <a:spLocks noChangeAspect="1"/>
          </p:cNvSpPr>
          <p:nvPr/>
        </p:nvSpPr>
        <p:spPr>
          <a:xfrm>
            <a:off x="3657600" y="420624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12" name="Freeform: Shape 11">
            <a:extLst>
              <a:ext uri="{FF2B5EF4-FFF2-40B4-BE49-F238E27FC236}">
                <a16:creationId xmlns:a16="http://schemas.microsoft.com/office/drawing/2014/main" id="{D244FFC5-C75B-4718-B953-F2D69DCAA1B9}"/>
              </a:ext>
            </a:extLst>
          </p:cNvPr>
          <p:cNvSpPr>
            <a:spLocks noChangeAspect="1"/>
          </p:cNvSpPr>
          <p:nvPr/>
        </p:nvSpPr>
        <p:spPr>
          <a:xfrm>
            <a:off x="3383280" y="539496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13" name="TextBox 12">
            <a:extLst>
              <a:ext uri="{FF2B5EF4-FFF2-40B4-BE49-F238E27FC236}">
                <a16:creationId xmlns:a16="http://schemas.microsoft.com/office/drawing/2014/main" id="{F14F6F80-8A5A-4127-85D2-83EDE00E3D85}"/>
              </a:ext>
            </a:extLst>
          </p:cNvPr>
          <p:cNvSpPr txBox="1"/>
          <p:nvPr/>
        </p:nvSpPr>
        <p:spPr>
          <a:xfrm>
            <a:off x="5486400" y="1812024"/>
            <a:ext cx="4754880" cy="947952"/>
          </a:xfrm>
          <a:prstGeom prst="rect">
            <a:avLst/>
          </a:prstGeom>
          <a:noFill/>
        </p:spPr>
        <p:txBody>
          <a:bodyPr wrap="square" rtlCol="0">
            <a:spAutoFit/>
          </a:bodyPr>
          <a:lstStyle/>
          <a:p>
            <a:pPr defTabSz="1219170">
              <a:spcBef>
                <a:spcPct val="20000"/>
              </a:spcBef>
              <a:defRPr/>
            </a:pPr>
            <a:r>
              <a:rPr lang="en-US" sz="1400" b="1" dirty="0">
                <a:solidFill>
                  <a:srgbClr val="34738D"/>
                </a:solidFill>
                <a:latin typeface="Candara" panose="020E0502030303020204" pitchFamily="34" charset="0"/>
              </a:rPr>
              <a:t>LOREM IPSUM DOLOR</a:t>
            </a:r>
            <a:endParaRPr lang="en-US" sz="1300" dirty="0">
              <a:solidFill>
                <a:srgbClr val="34738D"/>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4" name="TextBox 13">
            <a:extLst>
              <a:ext uri="{FF2B5EF4-FFF2-40B4-BE49-F238E27FC236}">
                <a16:creationId xmlns:a16="http://schemas.microsoft.com/office/drawing/2014/main" id="{216E1C5B-8CA9-47FA-958B-C456E5EB88A0}"/>
              </a:ext>
            </a:extLst>
          </p:cNvPr>
          <p:cNvSpPr txBox="1"/>
          <p:nvPr/>
        </p:nvSpPr>
        <p:spPr>
          <a:xfrm>
            <a:off x="5238398" y="2956091"/>
            <a:ext cx="4754880" cy="947952"/>
          </a:xfrm>
          <a:prstGeom prst="rect">
            <a:avLst/>
          </a:prstGeom>
          <a:noFill/>
        </p:spPr>
        <p:txBody>
          <a:bodyPr wrap="square" rtlCol="0">
            <a:spAutoFit/>
          </a:bodyPr>
          <a:lstStyle/>
          <a:p>
            <a:pPr defTabSz="1219170">
              <a:spcBef>
                <a:spcPct val="20000"/>
              </a:spcBef>
              <a:defRPr/>
            </a:pPr>
            <a:r>
              <a:rPr lang="en-US" sz="1400" b="1" dirty="0">
                <a:solidFill>
                  <a:srgbClr val="189A80"/>
                </a:solidFill>
                <a:latin typeface="Candara" panose="020E0502030303020204" pitchFamily="34" charset="0"/>
              </a:rPr>
              <a:t>LOREM IPSUM DOLOR</a:t>
            </a:r>
            <a:endParaRPr lang="en-US" sz="1300" dirty="0">
              <a:solidFill>
                <a:srgbClr val="189A80"/>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5" name="TextBox 14">
            <a:extLst>
              <a:ext uri="{FF2B5EF4-FFF2-40B4-BE49-F238E27FC236}">
                <a16:creationId xmlns:a16="http://schemas.microsoft.com/office/drawing/2014/main" id="{195893A4-4196-4FA1-BA76-277B3B94FC84}"/>
              </a:ext>
            </a:extLst>
          </p:cNvPr>
          <p:cNvSpPr txBox="1"/>
          <p:nvPr/>
        </p:nvSpPr>
        <p:spPr>
          <a:xfrm>
            <a:off x="4919857" y="4189464"/>
            <a:ext cx="4754880" cy="947952"/>
          </a:xfrm>
          <a:prstGeom prst="rect">
            <a:avLst/>
          </a:prstGeom>
          <a:noFill/>
        </p:spPr>
        <p:txBody>
          <a:bodyPr wrap="square" rtlCol="0">
            <a:spAutoFit/>
          </a:bodyPr>
          <a:lstStyle/>
          <a:p>
            <a:pPr defTabSz="1219170">
              <a:spcBef>
                <a:spcPct val="20000"/>
              </a:spcBef>
              <a:defRPr/>
            </a:pPr>
            <a:r>
              <a:rPr lang="en-US" sz="1400" b="1" dirty="0">
                <a:solidFill>
                  <a:srgbClr val="EF9D27"/>
                </a:solidFill>
                <a:latin typeface="Candara" panose="020E0502030303020204" pitchFamily="34" charset="0"/>
              </a:rPr>
              <a:t>LOREM IPSUM DOLOR</a:t>
            </a:r>
            <a:endParaRPr lang="en-US" sz="1300" dirty="0">
              <a:solidFill>
                <a:srgbClr val="EF9D27"/>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6" name="TextBox 15">
            <a:extLst>
              <a:ext uri="{FF2B5EF4-FFF2-40B4-BE49-F238E27FC236}">
                <a16:creationId xmlns:a16="http://schemas.microsoft.com/office/drawing/2014/main" id="{0B320892-C0D8-4683-A6F7-620D6D51F336}"/>
              </a:ext>
            </a:extLst>
          </p:cNvPr>
          <p:cNvSpPr txBox="1"/>
          <p:nvPr/>
        </p:nvSpPr>
        <p:spPr>
          <a:xfrm>
            <a:off x="4658407" y="5350307"/>
            <a:ext cx="4754880" cy="947952"/>
          </a:xfrm>
          <a:prstGeom prst="rect">
            <a:avLst/>
          </a:prstGeom>
          <a:noFill/>
        </p:spPr>
        <p:txBody>
          <a:bodyPr wrap="square" rtlCol="0">
            <a:spAutoFit/>
          </a:bodyPr>
          <a:lstStyle/>
          <a:p>
            <a:pPr defTabSz="1219170">
              <a:spcBef>
                <a:spcPct val="20000"/>
              </a:spcBef>
              <a:defRPr/>
            </a:pPr>
            <a:r>
              <a:rPr lang="en-US" sz="1400" b="1" dirty="0">
                <a:solidFill>
                  <a:srgbClr val="D34132"/>
                </a:solidFill>
                <a:latin typeface="Candara" panose="020E0502030303020204" pitchFamily="34" charset="0"/>
              </a:rPr>
              <a:t>LOREM IPSUM DOLOR</a:t>
            </a:r>
            <a:endParaRPr lang="en-US" sz="1300" dirty="0">
              <a:solidFill>
                <a:srgbClr val="D34132"/>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7" name="TextBox 16">
            <a:extLst>
              <a:ext uri="{FF2B5EF4-FFF2-40B4-BE49-F238E27FC236}">
                <a16:creationId xmlns:a16="http://schemas.microsoft.com/office/drawing/2014/main" id="{9BA393DF-571A-4838-84DD-391F828A8A5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pic>
        <p:nvPicPr>
          <p:cNvPr id="18" name="Picture 17">
            <a:hlinkClick r:id="rId3"/>
            <a:extLst>
              <a:ext uri="{FF2B5EF4-FFF2-40B4-BE49-F238E27FC236}">
                <a16:creationId xmlns:a16="http://schemas.microsoft.com/office/drawing/2014/main" id="{DF542AF5-8179-4C1E-B191-0F28CC3DC9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4762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53" presetClass="entr" presetSubtype="16"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anim calcmode="lin" valueType="num">
                                      <p:cBhvr>
                                        <p:cTn id="47" dur="1000" fill="hold"/>
                                        <p:tgtEl>
                                          <p:spTgt spid="15"/>
                                        </p:tgtEl>
                                        <p:attrNameLst>
                                          <p:attrName>ppt_x</p:attrName>
                                        </p:attrNameLst>
                                      </p:cBhvr>
                                      <p:tavLst>
                                        <p:tav tm="0">
                                          <p:val>
                                            <p:strVal val="#ppt_x"/>
                                          </p:val>
                                        </p:tav>
                                        <p:tav tm="100000">
                                          <p:val>
                                            <p:strVal val="#ppt_x"/>
                                          </p:val>
                                        </p:tav>
                                      </p:tavLst>
                                    </p:anim>
                                    <p:anim calcmode="lin" valueType="num">
                                      <p:cBhvr>
                                        <p:cTn id="48" dur="1000" fill="hold"/>
                                        <p:tgtEl>
                                          <p:spTgt spid="15"/>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1000"/>
                                        <p:tgtEl>
                                          <p:spTgt spid="16"/>
                                        </p:tgtEl>
                                      </p:cBhvr>
                                    </p:animEffect>
                                    <p:anim calcmode="lin" valueType="num">
                                      <p:cBhvr>
                                        <p:cTn id="59" dur="1000" fill="hold"/>
                                        <p:tgtEl>
                                          <p:spTgt spid="16"/>
                                        </p:tgtEl>
                                        <p:attrNameLst>
                                          <p:attrName>ppt_x</p:attrName>
                                        </p:attrNameLst>
                                      </p:cBhvr>
                                      <p:tavLst>
                                        <p:tav tm="0">
                                          <p:val>
                                            <p:strVal val="#ppt_x"/>
                                          </p:val>
                                        </p:tav>
                                        <p:tav tm="100000">
                                          <p:val>
                                            <p:strVal val="#ppt_x"/>
                                          </p:val>
                                        </p:tav>
                                      </p:tavLst>
                                    </p:anim>
                                    <p:anim calcmode="lin" valueType="num">
                                      <p:cBhvr>
                                        <p:cTn id="6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2018-11-28T17:54:43Z</dcterms:modified>
</cp:coreProperties>
</file>