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351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8989317-EBF8-4233-9029-DC674468999C}"/>
              </a:ext>
            </a:extLst>
          </p:cNvPr>
          <p:cNvGrpSpPr/>
          <p:nvPr/>
        </p:nvGrpSpPr>
        <p:grpSpPr>
          <a:xfrm>
            <a:off x="3229125" y="5296427"/>
            <a:ext cx="1676400" cy="1559338"/>
            <a:chOff x="4030737" y="5322261"/>
            <a:chExt cx="1676400" cy="1559338"/>
          </a:xfrm>
        </p:grpSpPr>
        <p:sp>
          <p:nvSpPr>
            <p:cNvPr id="31" name="TextBox 30">
              <a:extLst>
                <a:ext uri="{FF2B5EF4-FFF2-40B4-BE49-F238E27FC236}">
                  <a16:creationId xmlns:a16="http://schemas.microsoft.com/office/drawing/2014/main" id="{ABC990E2-2A9B-478D-B81A-D0FBBDB10B6D}"/>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a:t>
              </a:r>
              <a:r>
                <a:rPr lang="en-US" sz="2400" b="1" dirty="0">
                  <a:solidFill>
                    <a:srgbClr val="4C4F54"/>
                  </a:solidFill>
                  <a:latin typeface="Candara" panose="020E0502030303020204" pitchFamily="34" charset="0"/>
                </a:rPr>
                <a:t>43%</a:t>
              </a:r>
            </a:p>
            <a:p>
              <a:r>
                <a:rPr lang="en-US" sz="1600" b="1" dirty="0">
                  <a:solidFill>
                    <a:srgbClr val="34738D"/>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32" name="Rectangle 31">
              <a:extLst>
                <a:ext uri="{FF2B5EF4-FFF2-40B4-BE49-F238E27FC236}">
                  <a16:creationId xmlns:a16="http://schemas.microsoft.com/office/drawing/2014/main" id="{EC0B20E1-DC5B-4FF2-A0BD-085DC66781C6}"/>
                </a:ext>
              </a:extLst>
            </p:cNvPr>
            <p:cNvSpPr>
              <a:spLocks noChangeAspect="1"/>
            </p:cNvSpPr>
            <p:nvPr/>
          </p:nvSpPr>
          <p:spPr>
            <a:xfrm>
              <a:off x="4048778" y="5389064"/>
              <a:ext cx="243476" cy="236507"/>
            </a:xfrm>
            <a:prstGeom prst="rect">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cxnSp>
        <p:nvCxnSpPr>
          <p:cNvPr id="54" name="Straight Connector 53">
            <a:extLst>
              <a:ext uri="{FF2B5EF4-FFF2-40B4-BE49-F238E27FC236}">
                <a16:creationId xmlns:a16="http://schemas.microsoft.com/office/drawing/2014/main" id="{EF02F4DD-FCCE-406B-8D9A-71A3B6D2456E}"/>
              </a:ext>
            </a:extLst>
          </p:cNvPr>
          <p:cNvCxnSpPr/>
          <p:nvPr/>
        </p:nvCxnSpPr>
        <p:spPr>
          <a:xfrm>
            <a:off x="9220200" y="1886441"/>
            <a:ext cx="0" cy="2743200"/>
          </a:xfrm>
          <a:prstGeom prst="line">
            <a:avLst/>
          </a:prstGeom>
          <a:ln w="12700">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1C7719D-4CD5-45FF-9167-2886C4F1D49D}"/>
              </a:ext>
            </a:extLst>
          </p:cNvPr>
          <p:cNvSpPr txBox="1"/>
          <p:nvPr/>
        </p:nvSpPr>
        <p:spPr>
          <a:xfrm>
            <a:off x="9455999" y="1505466"/>
            <a:ext cx="2464501" cy="3477875"/>
          </a:xfrm>
          <a:prstGeom prst="rect">
            <a:avLst/>
          </a:prstGeom>
          <a:noFill/>
        </p:spPr>
        <p:txBody>
          <a:bodyPr wrap="square" rtlCol="0">
            <a:spAutoFit/>
          </a:bodyPr>
          <a:lstStyle/>
          <a:p>
            <a:r>
              <a:rPr lang="en-US" dirty="0">
                <a:solidFill>
                  <a:srgbClr val="4E4F54"/>
                </a:solidFill>
                <a:latin typeface="Candara" panose="020E0502030303020204" pitchFamily="34" charset="0"/>
              </a:rPr>
              <a:t>Lorem Ipsum Dolor Sit Amet Consectetur</a:t>
            </a:r>
          </a:p>
          <a:p>
            <a:endParaRPr lang="en-US"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a:t>
            </a:r>
          </a:p>
        </p:txBody>
      </p:sp>
      <p:sp>
        <p:nvSpPr>
          <p:cNvPr id="56" name="Rectangle 55">
            <a:extLst>
              <a:ext uri="{FF2B5EF4-FFF2-40B4-BE49-F238E27FC236}">
                <a16:creationId xmlns:a16="http://schemas.microsoft.com/office/drawing/2014/main" id="{A76538F3-B1B5-44CD-BA21-B167CE44BB4B}"/>
              </a:ext>
            </a:extLst>
          </p:cNvPr>
          <p:cNvSpPr/>
          <p:nvPr/>
        </p:nvSpPr>
        <p:spPr>
          <a:xfrm>
            <a:off x="928852" y="1762378"/>
            <a:ext cx="2001405" cy="510709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ADB48FC8-0F73-479C-8349-B5136FDB8171}"/>
              </a:ext>
            </a:extLst>
          </p:cNvPr>
          <p:cNvSpPr txBox="1"/>
          <p:nvPr/>
        </p:nvSpPr>
        <p:spPr>
          <a:xfrm>
            <a:off x="980716" y="2120239"/>
            <a:ext cx="1891451" cy="4385816"/>
          </a:xfrm>
          <a:prstGeom prst="rect">
            <a:avLst/>
          </a:prstGeom>
          <a:noFill/>
        </p:spPr>
        <p:txBody>
          <a:bodyPr wrap="square" rtlCol="0">
            <a:spAutoFit/>
          </a:bodyPr>
          <a:lstStyle/>
          <a:p>
            <a:pPr algn="ctr"/>
            <a:r>
              <a:rPr lang="en-US" sz="2000" b="1" dirty="0">
                <a:solidFill>
                  <a:srgbClr val="4C4F54"/>
                </a:solidFill>
                <a:latin typeface="Candara" panose="020E0502030303020204" pitchFamily="34" charset="0"/>
              </a:rPr>
              <a:t>MY GRAPH</a:t>
            </a:r>
          </a:p>
          <a:p>
            <a:pPr algn="ctr"/>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2000" b="1" dirty="0">
              <a:solidFill>
                <a:srgbClr val="4C4F54"/>
              </a:solidFill>
              <a:latin typeface="Candara" panose="020E0502030303020204" pitchFamily="34" charset="0"/>
            </a:endParaRPr>
          </a:p>
          <a:p>
            <a:endParaRPr lang="en-US" sz="13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10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p>
        </p:txBody>
      </p:sp>
      <p:sp>
        <p:nvSpPr>
          <p:cNvPr id="59" name="Rectangle 58">
            <a:extLst>
              <a:ext uri="{FF2B5EF4-FFF2-40B4-BE49-F238E27FC236}">
                <a16:creationId xmlns:a16="http://schemas.microsoft.com/office/drawing/2014/main" id="{F0EEED7A-DD6B-4017-B743-D85BB3AC1285}"/>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B0D1164-B336-409F-BCB7-62267A6E1B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grpSp>
        <p:nvGrpSpPr>
          <p:cNvPr id="75" name="Group 7">
            <a:extLst>
              <a:ext uri="{FF2B5EF4-FFF2-40B4-BE49-F238E27FC236}">
                <a16:creationId xmlns:a16="http://schemas.microsoft.com/office/drawing/2014/main" id="{770601B0-B2EE-45DA-BD34-308011A45D19}"/>
              </a:ext>
            </a:extLst>
          </p:cNvPr>
          <p:cNvGrpSpPr>
            <a:grpSpLocks noChangeAspect="1"/>
          </p:cNvGrpSpPr>
          <p:nvPr/>
        </p:nvGrpSpPr>
        <p:grpSpPr>
          <a:xfrm>
            <a:off x="7132795" y="762000"/>
            <a:ext cx="1037651" cy="2839053"/>
            <a:chOff x="1978090" y="2190750"/>
            <a:chExt cx="612710" cy="1676400"/>
          </a:xfrm>
          <a:solidFill>
            <a:srgbClr val="564267"/>
          </a:solidFill>
          <a:effectLst>
            <a:outerShdw blurRad="50800" dist="38100" algn="l" rotWithShape="0">
              <a:prstClr val="black">
                <a:alpha val="40000"/>
              </a:prstClr>
            </a:outerShdw>
          </a:effectLst>
        </p:grpSpPr>
        <p:sp>
          <p:nvSpPr>
            <p:cNvPr id="76" name="Right Triangle 75">
              <a:extLst>
                <a:ext uri="{FF2B5EF4-FFF2-40B4-BE49-F238E27FC236}">
                  <a16:creationId xmlns:a16="http://schemas.microsoft.com/office/drawing/2014/main" id="{A154588F-4F5A-467C-9070-EE2E1125BDDB}"/>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7" name="Right Triangle 76">
              <a:extLst>
                <a:ext uri="{FF2B5EF4-FFF2-40B4-BE49-F238E27FC236}">
                  <a16:creationId xmlns:a16="http://schemas.microsoft.com/office/drawing/2014/main" id="{4042C6C5-F94E-45B9-B07F-639543DD7A5B}"/>
                </a:ext>
              </a:extLst>
            </p:cNvPr>
            <p:cNvSpPr/>
            <p:nvPr/>
          </p:nvSpPr>
          <p:spPr>
            <a:xfrm rot="-1200000" flipH="1">
              <a:off x="1978090" y="2190750"/>
              <a:ext cx="609600" cy="1676400"/>
            </a:xfrm>
            <a:prstGeom prst="rtTriangle">
              <a:avLst/>
            </a:prstGeom>
            <a:solidFill>
              <a:srgbClr val="3824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78" name="Group 10">
            <a:extLst>
              <a:ext uri="{FF2B5EF4-FFF2-40B4-BE49-F238E27FC236}">
                <a16:creationId xmlns:a16="http://schemas.microsoft.com/office/drawing/2014/main" id="{AFFF4AFD-8B12-4575-90FA-865D95FB125B}"/>
              </a:ext>
            </a:extLst>
          </p:cNvPr>
          <p:cNvGrpSpPr>
            <a:grpSpLocks noChangeAspect="1"/>
          </p:cNvGrpSpPr>
          <p:nvPr/>
        </p:nvGrpSpPr>
        <p:grpSpPr>
          <a:xfrm>
            <a:off x="6409406" y="1553580"/>
            <a:ext cx="861541" cy="2357212"/>
            <a:chOff x="1978090" y="2190750"/>
            <a:chExt cx="612710" cy="1676400"/>
          </a:xfrm>
          <a:solidFill>
            <a:srgbClr val="D34132"/>
          </a:solidFill>
          <a:effectLst>
            <a:outerShdw blurRad="50800" dist="38100" algn="l" rotWithShape="0">
              <a:prstClr val="black">
                <a:alpha val="40000"/>
              </a:prstClr>
            </a:outerShdw>
          </a:effectLst>
        </p:grpSpPr>
        <p:sp>
          <p:nvSpPr>
            <p:cNvPr id="79" name="Right Triangle 78">
              <a:extLst>
                <a:ext uri="{FF2B5EF4-FFF2-40B4-BE49-F238E27FC236}">
                  <a16:creationId xmlns:a16="http://schemas.microsoft.com/office/drawing/2014/main" id="{E772F3F8-5B3C-43AB-908F-0DAAAEAA0A20}"/>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0" name="Right Triangle 79">
              <a:extLst>
                <a:ext uri="{FF2B5EF4-FFF2-40B4-BE49-F238E27FC236}">
                  <a16:creationId xmlns:a16="http://schemas.microsoft.com/office/drawing/2014/main" id="{07DD06B2-13ED-4FCE-B019-B1790848CA25}"/>
                </a:ext>
              </a:extLst>
            </p:cNvPr>
            <p:cNvSpPr/>
            <p:nvPr/>
          </p:nvSpPr>
          <p:spPr>
            <a:xfrm rot="-1200000" flipH="1">
              <a:off x="1978090" y="2190750"/>
              <a:ext cx="609600" cy="1676400"/>
            </a:xfrm>
            <a:prstGeom prst="rtTriangle">
              <a:avLst/>
            </a:prstGeom>
            <a:solidFill>
              <a:srgbClr val="B523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81" name="Group 13">
            <a:extLst>
              <a:ext uri="{FF2B5EF4-FFF2-40B4-BE49-F238E27FC236}">
                <a16:creationId xmlns:a16="http://schemas.microsoft.com/office/drawing/2014/main" id="{859D0486-9089-4C43-9001-D0C17348529F}"/>
              </a:ext>
            </a:extLst>
          </p:cNvPr>
          <p:cNvGrpSpPr>
            <a:grpSpLocks noChangeAspect="1"/>
          </p:cNvGrpSpPr>
          <p:nvPr/>
        </p:nvGrpSpPr>
        <p:grpSpPr>
          <a:xfrm>
            <a:off x="5359902" y="1408305"/>
            <a:ext cx="1037651" cy="2839053"/>
            <a:chOff x="1978090" y="2190750"/>
            <a:chExt cx="612710" cy="1676400"/>
          </a:xfrm>
          <a:solidFill>
            <a:srgbClr val="EF9D27"/>
          </a:solidFill>
          <a:effectLst>
            <a:outerShdw blurRad="50800" dist="38100" algn="l" rotWithShape="0">
              <a:prstClr val="black">
                <a:alpha val="40000"/>
              </a:prstClr>
            </a:outerShdw>
          </a:effectLst>
        </p:grpSpPr>
        <p:sp>
          <p:nvSpPr>
            <p:cNvPr id="82" name="Right Triangle 81">
              <a:extLst>
                <a:ext uri="{FF2B5EF4-FFF2-40B4-BE49-F238E27FC236}">
                  <a16:creationId xmlns:a16="http://schemas.microsoft.com/office/drawing/2014/main" id="{F66651B9-6DDE-49D7-A4F9-715577DF9129}"/>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3" name="Right Triangle 82">
              <a:extLst>
                <a:ext uri="{FF2B5EF4-FFF2-40B4-BE49-F238E27FC236}">
                  <a16:creationId xmlns:a16="http://schemas.microsoft.com/office/drawing/2014/main" id="{627CEF30-DB97-45FC-8175-715D3B78B2CA}"/>
                </a:ext>
              </a:extLst>
            </p:cNvPr>
            <p:cNvSpPr/>
            <p:nvPr/>
          </p:nvSpPr>
          <p:spPr>
            <a:xfrm rot="-1200000" flipH="1">
              <a:off x="1978090" y="2190750"/>
              <a:ext cx="609600" cy="1676400"/>
            </a:xfrm>
            <a:prstGeom prst="rtTriangle">
              <a:avLst/>
            </a:pr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84" name="Group 16">
            <a:extLst>
              <a:ext uri="{FF2B5EF4-FFF2-40B4-BE49-F238E27FC236}">
                <a16:creationId xmlns:a16="http://schemas.microsoft.com/office/drawing/2014/main" id="{A80498D9-0631-45B0-A4C7-5C40EF309A5E}"/>
              </a:ext>
            </a:extLst>
          </p:cNvPr>
          <p:cNvGrpSpPr>
            <a:grpSpLocks noChangeAspect="1"/>
          </p:cNvGrpSpPr>
          <p:nvPr/>
        </p:nvGrpSpPr>
        <p:grpSpPr>
          <a:xfrm>
            <a:off x="4639474" y="2196923"/>
            <a:ext cx="861541" cy="2357212"/>
            <a:chOff x="1978090" y="2190750"/>
            <a:chExt cx="612710" cy="1676400"/>
          </a:xfrm>
          <a:solidFill>
            <a:srgbClr val="189A80"/>
          </a:solidFill>
          <a:effectLst>
            <a:outerShdw blurRad="50800" dist="38100" algn="l" rotWithShape="0">
              <a:prstClr val="black">
                <a:alpha val="40000"/>
              </a:prstClr>
            </a:outerShdw>
          </a:effectLst>
        </p:grpSpPr>
        <p:sp>
          <p:nvSpPr>
            <p:cNvPr id="85" name="Right Triangle 84">
              <a:extLst>
                <a:ext uri="{FF2B5EF4-FFF2-40B4-BE49-F238E27FC236}">
                  <a16:creationId xmlns:a16="http://schemas.microsoft.com/office/drawing/2014/main" id="{3B151D9B-5E89-4912-9DA3-F6DE040EAC3C}"/>
                </a:ext>
              </a:extLst>
            </p:cNvPr>
            <p:cNvSpPr/>
            <p:nvPr/>
          </p:nvSpPr>
          <p:spPr>
            <a:xfrm rot="1200000">
              <a:off x="1981200" y="2190750"/>
              <a:ext cx="609600" cy="167640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6" name="Right Triangle 85">
              <a:extLst>
                <a:ext uri="{FF2B5EF4-FFF2-40B4-BE49-F238E27FC236}">
                  <a16:creationId xmlns:a16="http://schemas.microsoft.com/office/drawing/2014/main" id="{04EFF78C-B5CB-4BB5-826E-E67A74B618C1}"/>
                </a:ext>
              </a:extLst>
            </p:cNvPr>
            <p:cNvSpPr/>
            <p:nvPr/>
          </p:nvSpPr>
          <p:spPr>
            <a:xfrm rot="-1200000" flipH="1">
              <a:off x="1978090" y="2190750"/>
              <a:ext cx="609600" cy="1676400"/>
            </a:xfrm>
            <a:prstGeom prst="rtTriangle">
              <a:avLst/>
            </a:prstGeom>
            <a:solidFill>
              <a:srgbClr val="008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87" name="Group 86">
            <a:extLst>
              <a:ext uri="{FF2B5EF4-FFF2-40B4-BE49-F238E27FC236}">
                <a16:creationId xmlns:a16="http://schemas.microsoft.com/office/drawing/2014/main" id="{05EFC6A9-EF60-4CDD-8ADC-38EB9A529DA1}"/>
              </a:ext>
            </a:extLst>
          </p:cNvPr>
          <p:cNvGrpSpPr>
            <a:grpSpLocks noChangeAspect="1"/>
          </p:cNvGrpSpPr>
          <p:nvPr/>
        </p:nvGrpSpPr>
        <p:grpSpPr>
          <a:xfrm>
            <a:off x="3836036" y="2493128"/>
            <a:ext cx="861541" cy="2357212"/>
            <a:chOff x="1600994" y="3840870"/>
            <a:chExt cx="861541" cy="2357212"/>
          </a:xfrm>
          <a:solidFill>
            <a:srgbClr val="34738D"/>
          </a:solidFill>
          <a:effectLst>
            <a:outerShdw blurRad="50800" dist="38100" algn="l" rotWithShape="0">
              <a:prstClr val="black">
                <a:alpha val="40000"/>
              </a:prstClr>
            </a:outerShdw>
          </a:effectLst>
        </p:grpSpPr>
        <p:sp>
          <p:nvSpPr>
            <p:cNvPr id="88" name="Right Triangle 87">
              <a:extLst>
                <a:ext uri="{FF2B5EF4-FFF2-40B4-BE49-F238E27FC236}">
                  <a16:creationId xmlns:a16="http://schemas.microsoft.com/office/drawing/2014/main" id="{80F194BC-EE61-49B1-A8CD-F655E6BF5FC9}"/>
                </a:ext>
              </a:extLst>
            </p:cNvPr>
            <p:cNvSpPr/>
            <p:nvPr/>
          </p:nvSpPr>
          <p:spPr>
            <a:xfrm rot="1200000">
              <a:off x="1605367" y="3840870"/>
              <a:ext cx="857168" cy="23572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9" name="Right Triangle 88">
              <a:extLst>
                <a:ext uri="{FF2B5EF4-FFF2-40B4-BE49-F238E27FC236}">
                  <a16:creationId xmlns:a16="http://schemas.microsoft.com/office/drawing/2014/main" id="{98B51B1B-4730-44FD-B46F-1AFCEF44536D}"/>
                </a:ext>
              </a:extLst>
            </p:cNvPr>
            <p:cNvSpPr/>
            <p:nvPr/>
          </p:nvSpPr>
          <p:spPr>
            <a:xfrm rot="20400000" flipH="1">
              <a:off x="1600994" y="3840870"/>
              <a:ext cx="857168" cy="2357212"/>
            </a:xfrm>
            <a:prstGeom prst="rtTriangle">
              <a:avLst/>
            </a:pr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96" name="Freeform 171">
            <a:extLst>
              <a:ext uri="{FF2B5EF4-FFF2-40B4-BE49-F238E27FC236}">
                <a16:creationId xmlns:a16="http://schemas.microsoft.com/office/drawing/2014/main" id="{E847A9C2-8497-498F-AFBB-639FF9C817C1}"/>
              </a:ext>
            </a:extLst>
          </p:cNvPr>
          <p:cNvSpPr>
            <a:spLocks noChangeAspect="1" noEditPoints="1"/>
          </p:cNvSpPr>
          <p:nvPr/>
        </p:nvSpPr>
        <p:spPr bwMode="auto">
          <a:xfrm>
            <a:off x="4426049" y="4155419"/>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7" name="Freeform 37">
            <a:extLst>
              <a:ext uri="{FF2B5EF4-FFF2-40B4-BE49-F238E27FC236}">
                <a16:creationId xmlns:a16="http://schemas.microsoft.com/office/drawing/2014/main" id="{44B4FD67-0EFB-4402-836C-7CF5CB9E0421}"/>
              </a:ext>
            </a:extLst>
          </p:cNvPr>
          <p:cNvSpPr>
            <a:spLocks noChangeAspect="1" noEditPoints="1"/>
          </p:cNvSpPr>
          <p:nvPr/>
        </p:nvSpPr>
        <p:spPr bwMode="auto">
          <a:xfrm>
            <a:off x="6119713" y="3479710"/>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01">
            <a:extLst>
              <a:ext uri="{FF2B5EF4-FFF2-40B4-BE49-F238E27FC236}">
                <a16:creationId xmlns:a16="http://schemas.microsoft.com/office/drawing/2014/main" id="{64E3F9D7-B6F0-4605-806D-12E7CA359886}"/>
              </a:ext>
            </a:extLst>
          </p:cNvPr>
          <p:cNvSpPr>
            <a:spLocks noChangeAspect="1" noEditPoints="1"/>
          </p:cNvSpPr>
          <p:nvPr/>
        </p:nvSpPr>
        <p:spPr bwMode="auto">
          <a:xfrm>
            <a:off x="6935875" y="3205392"/>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91">
            <a:extLst>
              <a:ext uri="{FF2B5EF4-FFF2-40B4-BE49-F238E27FC236}">
                <a16:creationId xmlns:a16="http://schemas.microsoft.com/office/drawing/2014/main" id="{D978D925-9E75-4C78-A06F-51AFD4D9849B}"/>
              </a:ext>
            </a:extLst>
          </p:cNvPr>
          <p:cNvSpPr>
            <a:spLocks noChangeAspect="1" noEditPoints="1"/>
          </p:cNvSpPr>
          <p:nvPr/>
        </p:nvSpPr>
        <p:spPr bwMode="auto">
          <a:xfrm>
            <a:off x="7889170" y="282783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39">
            <a:extLst>
              <a:ext uri="{FF2B5EF4-FFF2-40B4-BE49-F238E27FC236}">
                <a16:creationId xmlns:a16="http://schemas.microsoft.com/office/drawing/2014/main" id="{71D64221-DD68-4198-9189-7AAA184ABFC0}"/>
              </a:ext>
            </a:extLst>
          </p:cNvPr>
          <p:cNvSpPr>
            <a:spLocks noChangeAspect="1" noEditPoints="1"/>
          </p:cNvSpPr>
          <p:nvPr/>
        </p:nvSpPr>
        <p:spPr bwMode="auto">
          <a:xfrm>
            <a:off x="5235867" y="3855294"/>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1" name="Group 100">
            <a:extLst>
              <a:ext uri="{FF2B5EF4-FFF2-40B4-BE49-F238E27FC236}">
                <a16:creationId xmlns:a16="http://schemas.microsoft.com/office/drawing/2014/main" id="{AF535926-B977-41BF-87E8-CB9E22565B14}"/>
              </a:ext>
            </a:extLst>
          </p:cNvPr>
          <p:cNvGrpSpPr/>
          <p:nvPr/>
        </p:nvGrpSpPr>
        <p:grpSpPr>
          <a:xfrm>
            <a:off x="4949692" y="5292507"/>
            <a:ext cx="1676400" cy="1559338"/>
            <a:chOff x="4030737" y="5322261"/>
            <a:chExt cx="1676400" cy="1559338"/>
          </a:xfrm>
        </p:grpSpPr>
        <p:sp>
          <p:nvSpPr>
            <p:cNvPr id="102" name="TextBox 101">
              <a:extLst>
                <a:ext uri="{FF2B5EF4-FFF2-40B4-BE49-F238E27FC236}">
                  <a16:creationId xmlns:a16="http://schemas.microsoft.com/office/drawing/2014/main" id="{596F5442-B074-4822-8423-866371949524}"/>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a:t>
              </a:r>
              <a:r>
                <a:rPr lang="en-US" sz="2400" b="1" dirty="0">
                  <a:solidFill>
                    <a:srgbClr val="4C4F54"/>
                  </a:solidFill>
                  <a:latin typeface="Candara" panose="020E0502030303020204" pitchFamily="34" charset="0"/>
                </a:rPr>
                <a:t>43%</a:t>
              </a:r>
            </a:p>
            <a:p>
              <a:r>
                <a:rPr lang="en-US" sz="1600" b="1" dirty="0">
                  <a:solidFill>
                    <a:srgbClr val="189A80"/>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3" name="Rectangle 102">
              <a:extLst>
                <a:ext uri="{FF2B5EF4-FFF2-40B4-BE49-F238E27FC236}">
                  <a16:creationId xmlns:a16="http://schemas.microsoft.com/office/drawing/2014/main" id="{4D814BAC-9717-45B6-A8A5-1C446924F28A}"/>
                </a:ext>
              </a:extLst>
            </p:cNvPr>
            <p:cNvSpPr>
              <a:spLocks noChangeAspect="1"/>
            </p:cNvSpPr>
            <p:nvPr/>
          </p:nvSpPr>
          <p:spPr>
            <a:xfrm>
              <a:off x="4048778" y="5389064"/>
              <a:ext cx="243476" cy="236507"/>
            </a:xfrm>
            <a:prstGeom prst="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4" name="Group 103">
            <a:extLst>
              <a:ext uri="{FF2B5EF4-FFF2-40B4-BE49-F238E27FC236}">
                <a16:creationId xmlns:a16="http://schemas.microsoft.com/office/drawing/2014/main" id="{C5304C68-3A84-4F3F-B9CB-45535ACB5B00}"/>
              </a:ext>
            </a:extLst>
          </p:cNvPr>
          <p:cNvGrpSpPr/>
          <p:nvPr/>
        </p:nvGrpSpPr>
        <p:grpSpPr>
          <a:xfrm>
            <a:off x="6626092" y="5285948"/>
            <a:ext cx="1676400" cy="1559338"/>
            <a:chOff x="4030737" y="5322261"/>
            <a:chExt cx="1676400" cy="1559338"/>
          </a:xfrm>
        </p:grpSpPr>
        <p:sp>
          <p:nvSpPr>
            <p:cNvPr id="105" name="TextBox 104">
              <a:extLst>
                <a:ext uri="{FF2B5EF4-FFF2-40B4-BE49-F238E27FC236}">
                  <a16:creationId xmlns:a16="http://schemas.microsoft.com/office/drawing/2014/main" id="{DC8B53E6-42CE-4159-8CF0-95FBC1EAAFEE}"/>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a:t>
              </a:r>
              <a:r>
                <a:rPr lang="en-US" sz="2400" b="1" dirty="0">
                  <a:solidFill>
                    <a:srgbClr val="4C4F54"/>
                  </a:solidFill>
                  <a:latin typeface="Candara" panose="020E0502030303020204" pitchFamily="34" charset="0"/>
                </a:rPr>
                <a:t>43%</a:t>
              </a:r>
            </a:p>
            <a:p>
              <a:r>
                <a:rPr lang="en-US" sz="1600" b="1" dirty="0">
                  <a:solidFill>
                    <a:srgbClr val="EF9D2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6" name="Rectangle 105">
              <a:extLst>
                <a:ext uri="{FF2B5EF4-FFF2-40B4-BE49-F238E27FC236}">
                  <a16:creationId xmlns:a16="http://schemas.microsoft.com/office/drawing/2014/main" id="{06B22EBB-4A26-4EC6-A716-79B418D39A85}"/>
                </a:ext>
              </a:extLst>
            </p:cNvPr>
            <p:cNvSpPr>
              <a:spLocks noChangeAspect="1"/>
            </p:cNvSpPr>
            <p:nvPr/>
          </p:nvSpPr>
          <p:spPr>
            <a:xfrm>
              <a:off x="4048778" y="5389064"/>
              <a:ext cx="243476" cy="236507"/>
            </a:xfrm>
            <a:prstGeom prst="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7" name="Group 106">
            <a:extLst>
              <a:ext uri="{FF2B5EF4-FFF2-40B4-BE49-F238E27FC236}">
                <a16:creationId xmlns:a16="http://schemas.microsoft.com/office/drawing/2014/main" id="{82BCC873-A83E-4F6A-8F31-F11D6A4E8248}"/>
              </a:ext>
            </a:extLst>
          </p:cNvPr>
          <p:cNvGrpSpPr/>
          <p:nvPr/>
        </p:nvGrpSpPr>
        <p:grpSpPr>
          <a:xfrm>
            <a:off x="8326506" y="5285160"/>
            <a:ext cx="1676400" cy="1559338"/>
            <a:chOff x="4030737" y="5322261"/>
            <a:chExt cx="1676400" cy="1559338"/>
          </a:xfrm>
        </p:grpSpPr>
        <p:sp>
          <p:nvSpPr>
            <p:cNvPr id="108" name="TextBox 107">
              <a:extLst>
                <a:ext uri="{FF2B5EF4-FFF2-40B4-BE49-F238E27FC236}">
                  <a16:creationId xmlns:a16="http://schemas.microsoft.com/office/drawing/2014/main" id="{D87C76AB-F31F-4DB5-8DFE-0CAABBF29DC5}"/>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a:t>
              </a:r>
              <a:r>
                <a:rPr lang="en-US" sz="2400" b="1" dirty="0">
                  <a:solidFill>
                    <a:srgbClr val="4C4F54"/>
                  </a:solidFill>
                  <a:latin typeface="Candara" panose="020E0502030303020204" pitchFamily="34" charset="0"/>
                </a:rPr>
                <a:t>43%</a:t>
              </a:r>
            </a:p>
            <a:p>
              <a:r>
                <a:rPr lang="en-US" sz="1600" b="1" dirty="0">
                  <a:solidFill>
                    <a:srgbClr val="D34132"/>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09" name="Rectangle 108">
              <a:extLst>
                <a:ext uri="{FF2B5EF4-FFF2-40B4-BE49-F238E27FC236}">
                  <a16:creationId xmlns:a16="http://schemas.microsoft.com/office/drawing/2014/main" id="{7F298EA5-11BA-4F27-BF30-09B62D7132D0}"/>
                </a:ext>
              </a:extLst>
            </p:cNvPr>
            <p:cNvSpPr>
              <a:spLocks noChangeAspect="1"/>
            </p:cNvSpPr>
            <p:nvPr/>
          </p:nvSpPr>
          <p:spPr>
            <a:xfrm>
              <a:off x="4048778" y="5389064"/>
              <a:ext cx="243476" cy="236507"/>
            </a:xfrm>
            <a:prstGeom prst="rect">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10" name="Group 109">
            <a:extLst>
              <a:ext uri="{FF2B5EF4-FFF2-40B4-BE49-F238E27FC236}">
                <a16:creationId xmlns:a16="http://schemas.microsoft.com/office/drawing/2014/main" id="{F5EDF609-31E8-4BE3-9544-CC53DE80BF83}"/>
              </a:ext>
            </a:extLst>
          </p:cNvPr>
          <p:cNvGrpSpPr/>
          <p:nvPr/>
        </p:nvGrpSpPr>
        <p:grpSpPr>
          <a:xfrm>
            <a:off x="10012754" y="5310133"/>
            <a:ext cx="1676400" cy="1559338"/>
            <a:chOff x="4030737" y="5322261"/>
            <a:chExt cx="1676400" cy="1559338"/>
          </a:xfrm>
        </p:grpSpPr>
        <p:sp>
          <p:nvSpPr>
            <p:cNvPr id="111" name="TextBox 110">
              <a:extLst>
                <a:ext uri="{FF2B5EF4-FFF2-40B4-BE49-F238E27FC236}">
                  <a16:creationId xmlns:a16="http://schemas.microsoft.com/office/drawing/2014/main" id="{93C5B225-773D-4100-8BB3-058A7870572F}"/>
                </a:ext>
              </a:extLst>
            </p:cNvPr>
            <p:cNvSpPr txBox="1"/>
            <p:nvPr/>
          </p:nvSpPr>
          <p:spPr>
            <a:xfrm>
              <a:off x="4030737" y="5322261"/>
              <a:ext cx="1676400" cy="1559338"/>
            </a:xfrm>
            <a:prstGeom prst="rect">
              <a:avLst/>
            </a:prstGeom>
            <a:noFill/>
          </p:spPr>
          <p:txBody>
            <a:bodyPr wrap="square" lIns="0" tIns="0" rIns="0" bIns="0" rtlCol="0" anchor="t">
              <a:spAutoFit/>
            </a:bodyPr>
            <a:lstStyle/>
            <a:p>
              <a:r>
                <a:rPr lang="en-US" sz="2400" b="1" dirty="0">
                  <a:solidFill>
                    <a:schemeClr val="bg1"/>
                  </a:solidFill>
                  <a:latin typeface="Candara" panose="020E0502030303020204" pitchFamily="34" charset="0"/>
                </a:rPr>
                <a:t>      </a:t>
              </a:r>
              <a:r>
                <a:rPr lang="en-US" sz="2400" b="1" dirty="0">
                  <a:solidFill>
                    <a:srgbClr val="4C4F54"/>
                  </a:solidFill>
                  <a:latin typeface="Candara" panose="020E0502030303020204" pitchFamily="34" charset="0"/>
                </a:rPr>
                <a:t>43%</a:t>
              </a:r>
            </a:p>
            <a:p>
              <a:r>
                <a:rPr lang="en-US" sz="1600" b="1" dirty="0">
                  <a:solidFill>
                    <a:srgbClr val="564267"/>
                  </a:solidFill>
                  <a:latin typeface="Candara" panose="020E0502030303020204" pitchFamily="34" charset="0"/>
                </a:rPr>
                <a:t>Lorem Ipsum</a:t>
              </a:r>
            </a:p>
            <a:p>
              <a:r>
                <a:rPr lang="en-US" sz="1200" dirty="0">
                  <a:solidFill>
                    <a:srgbClr val="4C4F54"/>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12" name="Rectangle 111">
              <a:extLst>
                <a:ext uri="{FF2B5EF4-FFF2-40B4-BE49-F238E27FC236}">
                  <a16:creationId xmlns:a16="http://schemas.microsoft.com/office/drawing/2014/main" id="{C274B073-B3D1-48BB-BF40-C966D09E6642}"/>
                </a:ext>
              </a:extLst>
            </p:cNvPr>
            <p:cNvSpPr>
              <a:spLocks noChangeAspect="1"/>
            </p:cNvSpPr>
            <p:nvPr/>
          </p:nvSpPr>
          <p:spPr>
            <a:xfrm>
              <a:off x="4048778" y="5389064"/>
              <a:ext cx="243476" cy="236507"/>
            </a:xfrm>
            <a:prstGeom prst="rect">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43" name="Picture 42">
            <a:hlinkClick r:id="rId3"/>
            <a:extLst>
              <a:ext uri="{FF2B5EF4-FFF2-40B4-BE49-F238E27FC236}">
                <a16:creationId xmlns:a16="http://schemas.microsoft.com/office/drawing/2014/main" id="{B1C528A8-0E9B-4BCC-BCD3-C9EF06FFAD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6088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500"/>
                                        <p:tgtEl>
                                          <p:spTgt spid="6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 calcmode="lin" valueType="num">
                                      <p:cBhvr additive="base">
                                        <p:cTn id="11" dur="500" fill="hold"/>
                                        <p:tgtEl>
                                          <p:spTgt spid="56"/>
                                        </p:tgtEl>
                                        <p:attrNameLst>
                                          <p:attrName>ppt_x</p:attrName>
                                        </p:attrNameLst>
                                      </p:cBhvr>
                                      <p:tavLst>
                                        <p:tav tm="0">
                                          <p:val>
                                            <p:strVal val="#ppt_x"/>
                                          </p:val>
                                        </p:tav>
                                        <p:tav tm="100000">
                                          <p:val>
                                            <p:strVal val="#ppt_x"/>
                                          </p:val>
                                        </p:tav>
                                      </p:tavLst>
                                    </p:anim>
                                    <p:anim calcmode="lin" valueType="num">
                                      <p:cBhvr additive="base">
                                        <p:cTn id="12" dur="500" fill="hold"/>
                                        <p:tgtEl>
                                          <p:spTgt spid="5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up)">
                                      <p:cBhvr>
                                        <p:cTn id="16" dur="1500"/>
                                        <p:tgtEl>
                                          <p:spTgt spid="5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 calcmode="lin" valueType="num">
                                      <p:cBhvr>
                                        <p:cTn id="19" dur="1000" fill="hold"/>
                                        <p:tgtEl>
                                          <p:spTgt spid="59"/>
                                        </p:tgtEl>
                                        <p:attrNameLst>
                                          <p:attrName>ppt_w</p:attrName>
                                        </p:attrNameLst>
                                      </p:cBhvr>
                                      <p:tavLst>
                                        <p:tav tm="0">
                                          <p:val>
                                            <p:fltVal val="0"/>
                                          </p:val>
                                        </p:tav>
                                        <p:tav tm="100000">
                                          <p:val>
                                            <p:strVal val="#ppt_w"/>
                                          </p:val>
                                        </p:tav>
                                      </p:tavLst>
                                    </p:anim>
                                    <p:anim calcmode="lin" valueType="num">
                                      <p:cBhvr>
                                        <p:cTn id="20" dur="1000" fill="hold"/>
                                        <p:tgtEl>
                                          <p:spTgt spid="59"/>
                                        </p:tgtEl>
                                        <p:attrNameLst>
                                          <p:attrName>ppt_h</p:attrName>
                                        </p:attrNameLst>
                                      </p:cBhvr>
                                      <p:tavLst>
                                        <p:tav tm="0">
                                          <p:val>
                                            <p:fltVal val="0"/>
                                          </p:val>
                                        </p:tav>
                                        <p:tav tm="100000">
                                          <p:val>
                                            <p:strVal val="#ppt_h"/>
                                          </p:val>
                                        </p:tav>
                                      </p:tavLst>
                                    </p:anim>
                                    <p:animEffect transition="in" filter="fade">
                                      <p:cBhvr>
                                        <p:cTn id="21" dur="1000"/>
                                        <p:tgtEl>
                                          <p:spTgt spid="59"/>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7"/>
                                        </p:tgtEl>
                                        <p:attrNameLst>
                                          <p:attrName>style.visibility</p:attrName>
                                        </p:attrNameLst>
                                      </p:cBhvr>
                                      <p:to>
                                        <p:strVal val="visible"/>
                                      </p:to>
                                    </p:set>
                                    <p:animEffect transition="in" filter="fade">
                                      <p:cBhvr>
                                        <p:cTn id="25" dur="1000"/>
                                        <p:tgtEl>
                                          <p:spTgt spid="87"/>
                                        </p:tgtEl>
                                      </p:cBhvr>
                                    </p:animEffect>
                                    <p:anim calcmode="lin" valueType="num">
                                      <p:cBhvr>
                                        <p:cTn id="26" dur="1000" fill="hold"/>
                                        <p:tgtEl>
                                          <p:spTgt spid="87"/>
                                        </p:tgtEl>
                                        <p:attrNameLst>
                                          <p:attrName>ppt_x</p:attrName>
                                        </p:attrNameLst>
                                      </p:cBhvr>
                                      <p:tavLst>
                                        <p:tav tm="0">
                                          <p:val>
                                            <p:strVal val="#ppt_x"/>
                                          </p:val>
                                        </p:tav>
                                        <p:tav tm="100000">
                                          <p:val>
                                            <p:strVal val="#ppt_x"/>
                                          </p:val>
                                        </p:tav>
                                      </p:tavLst>
                                    </p:anim>
                                    <p:anim calcmode="lin" valueType="num">
                                      <p:cBhvr>
                                        <p:cTn id="27" dur="1000" fill="hold"/>
                                        <p:tgtEl>
                                          <p:spTgt spid="87"/>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53" presetClass="entr" presetSubtype="52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84"/>
                                        </p:tgtEl>
                                        <p:attrNameLst>
                                          <p:attrName>style.visibility</p:attrName>
                                        </p:attrNameLst>
                                      </p:cBhvr>
                                      <p:to>
                                        <p:strVal val="visible"/>
                                      </p:to>
                                    </p:set>
                                    <p:animEffect transition="in" filter="fade">
                                      <p:cBhvr>
                                        <p:cTn id="44" dur="1000"/>
                                        <p:tgtEl>
                                          <p:spTgt spid="84"/>
                                        </p:tgtEl>
                                      </p:cBhvr>
                                    </p:animEffect>
                                    <p:anim calcmode="lin" valueType="num">
                                      <p:cBhvr>
                                        <p:cTn id="45" dur="1000" fill="hold"/>
                                        <p:tgtEl>
                                          <p:spTgt spid="84"/>
                                        </p:tgtEl>
                                        <p:attrNameLst>
                                          <p:attrName>ppt_x</p:attrName>
                                        </p:attrNameLst>
                                      </p:cBhvr>
                                      <p:tavLst>
                                        <p:tav tm="0">
                                          <p:val>
                                            <p:strVal val="#ppt_x"/>
                                          </p:val>
                                        </p:tav>
                                        <p:tav tm="100000">
                                          <p:val>
                                            <p:strVal val="#ppt_x"/>
                                          </p:val>
                                        </p:tav>
                                      </p:tavLst>
                                    </p:anim>
                                    <p:anim calcmode="lin" valueType="num">
                                      <p:cBhvr>
                                        <p:cTn id="46" dur="1000" fill="hold"/>
                                        <p:tgtEl>
                                          <p:spTgt spid="84"/>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00"/>
                                        </p:tgtEl>
                                        <p:attrNameLst>
                                          <p:attrName>style.visibility</p:attrName>
                                        </p:attrNameLst>
                                      </p:cBhvr>
                                      <p:to>
                                        <p:strVal val="visible"/>
                                      </p:to>
                                    </p:set>
                                    <p:animEffect transition="in" filter="fade">
                                      <p:cBhvr>
                                        <p:cTn id="49" dur="1000"/>
                                        <p:tgtEl>
                                          <p:spTgt spid="100"/>
                                        </p:tgtEl>
                                      </p:cBhvr>
                                    </p:animEffect>
                                    <p:anim calcmode="lin" valueType="num">
                                      <p:cBhvr>
                                        <p:cTn id="50" dur="1000" fill="hold"/>
                                        <p:tgtEl>
                                          <p:spTgt spid="100"/>
                                        </p:tgtEl>
                                        <p:attrNameLst>
                                          <p:attrName>ppt_x</p:attrName>
                                        </p:attrNameLst>
                                      </p:cBhvr>
                                      <p:tavLst>
                                        <p:tav tm="0">
                                          <p:val>
                                            <p:strVal val="#ppt_x"/>
                                          </p:val>
                                        </p:tav>
                                        <p:tav tm="100000">
                                          <p:val>
                                            <p:strVal val="#ppt_x"/>
                                          </p:val>
                                        </p:tav>
                                      </p:tavLst>
                                    </p:anim>
                                    <p:anim calcmode="lin" valueType="num">
                                      <p:cBhvr>
                                        <p:cTn id="51" dur="1000" fill="hold"/>
                                        <p:tgtEl>
                                          <p:spTgt spid="100"/>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53" presetClass="entr" presetSubtype="528" fill="hold" nodeType="afterEffect">
                                  <p:stCondLst>
                                    <p:cond delay="0"/>
                                  </p:stCondLst>
                                  <p:childTnLst>
                                    <p:set>
                                      <p:cBhvr>
                                        <p:cTn id="54" dur="1" fill="hold">
                                          <p:stCondLst>
                                            <p:cond delay="0"/>
                                          </p:stCondLst>
                                        </p:cTn>
                                        <p:tgtEl>
                                          <p:spTgt spid="101"/>
                                        </p:tgtEl>
                                        <p:attrNameLst>
                                          <p:attrName>style.visibility</p:attrName>
                                        </p:attrNameLst>
                                      </p:cBhvr>
                                      <p:to>
                                        <p:strVal val="visible"/>
                                      </p:to>
                                    </p:set>
                                    <p:anim calcmode="lin" valueType="num">
                                      <p:cBhvr>
                                        <p:cTn id="55" dur="500" fill="hold"/>
                                        <p:tgtEl>
                                          <p:spTgt spid="101"/>
                                        </p:tgtEl>
                                        <p:attrNameLst>
                                          <p:attrName>ppt_w</p:attrName>
                                        </p:attrNameLst>
                                      </p:cBhvr>
                                      <p:tavLst>
                                        <p:tav tm="0">
                                          <p:val>
                                            <p:fltVal val="0"/>
                                          </p:val>
                                        </p:tav>
                                        <p:tav tm="100000">
                                          <p:val>
                                            <p:strVal val="#ppt_w"/>
                                          </p:val>
                                        </p:tav>
                                      </p:tavLst>
                                    </p:anim>
                                    <p:anim calcmode="lin" valueType="num">
                                      <p:cBhvr>
                                        <p:cTn id="56" dur="500" fill="hold"/>
                                        <p:tgtEl>
                                          <p:spTgt spid="101"/>
                                        </p:tgtEl>
                                        <p:attrNameLst>
                                          <p:attrName>ppt_h</p:attrName>
                                        </p:attrNameLst>
                                      </p:cBhvr>
                                      <p:tavLst>
                                        <p:tav tm="0">
                                          <p:val>
                                            <p:fltVal val="0"/>
                                          </p:val>
                                        </p:tav>
                                        <p:tav tm="100000">
                                          <p:val>
                                            <p:strVal val="#ppt_h"/>
                                          </p:val>
                                        </p:tav>
                                      </p:tavLst>
                                    </p:anim>
                                    <p:animEffect transition="in" filter="fade">
                                      <p:cBhvr>
                                        <p:cTn id="57" dur="500"/>
                                        <p:tgtEl>
                                          <p:spTgt spid="101"/>
                                        </p:tgtEl>
                                      </p:cBhvr>
                                    </p:animEffect>
                                    <p:anim calcmode="lin" valueType="num">
                                      <p:cBhvr>
                                        <p:cTn id="58" dur="500" fill="hold"/>
                                        <p:tgtEl>
                                          <p:spTgt spid="101"/>
                                        </p:tgtEl>
                                        <p:attrNameLst>
                                          <p:attrName>ppt_x</p:attrName>
                                        </p:attrNameLst>
                                      </p:cBhvr>
                                      <p:tavLst>
                                        <p:tav tm="0">
                                          <p:val>
                                            <p:fltVal val="0.5"/>
                                          </p:val>
                                        </p:tav>
                                        <p:tav tm="100000">
                                          <p:val>
                                            <p:strVal val="#ppt_x"/>
                                          </p:val>
                                        </p:tav>
                                      </p:tavLst>
                                    </p:anim>
                                    <p:anim calcmode="lin" valueType="num">
                                      <p:cBhvr>
                                        <p:cTn id="59" dur="500" fill="hold"/>
                                        <p:tgtEl>
                                          <p:spTgt spid="101"/>
                                        </p:tgtEl>
                                        <p:attrNameLst>
                                          <p:attrName>ppt_y</p:attrName>
                                        </p:attrNameLst>
                                      </p:cBhvr>
                                      <p:tavLst>
                                        <p:tav tm="0">
                                          <p:val>
                                            <p:fltVal val="0.5"/>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81"/>
                                        </p:tgtEl>
                                        <p:attrNameLst>
                                          <p:attrName>style.visibility</p:attrName>
                                        </p:attrNameLst>
                                      </p:cBhvr>
                                      <p:to>
                                        <p:strVal val="visible"/>
                                      </p:to>
                                    </p:set>
                                    <p:animEffect transition="in" filter="fade">
                                      <p:cBhvr>
                                        <p:cTn id="63" dur="1000"/>
                                        <p:tgtEl>
                                          <p:spTgt spid="81"/>
                                        </p:tgtEl>
                                      </p:cBhvr>
                                    </p:animEffect>
                                    <p:anim calcmode="lin" valueType="num">
                                      <p:cBhvr>
                                        <p:cTn id="64" dur="1000" fill="hold"/>
                                        <p:tgtEl>
                                          <p:spTgt spid="81"/>
                                        </p:tgtEl>
                                        <p:attrNameLst>
                                          <p:attrName>ppt_x</p:attrName>
                                        </p:attrNameLst>
                                      </p:cBhvr>
                                      <p:tavLst>
                                        <p:tav tm="0">
                                          <p:val>
                                            <p:strVal val="#ppt_x"/>
                                          </p:val>
                                        </p:tav>
                                        <p:tav tm="100000">
                                          <p:val>
                                            <p:strVal val="#ppt_x"/>
                                          </p:val>
                                        </p:tav>
                                      </p:tavLst>
                                    </p:anim>
                                    <p:anim calcmode="lin" valueType="num">
                                      <p:cBhvr>
                                        <p:cTn id="65" dur="1000" fill="hold"/>
                                        <p:tgtEl>
                                          <p:spTgt spid="81"/>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97"/>
                                        </p:tgtEl>
                                        <p:attrNameLst>
                                          <p:attrName>style.visibility</p:attrName>
                                        </p:attrNameLst>
                                      </p:cBhvr>
                                      <p:to>
                                        <p:strVal val="visible"/>
                                      </p:to>
                                    </p:set>
                                    <p:animEffect transition="in" filter="fade">
                                      <p:cBhvr>
                                        <p:cTn id="68" dur="1000"/>
                                        <p:tgtEl>
                                          <p:spTgt spid="97"/>
                                        </p:tgtEl>
                                      </p:cBhvr>
                                    </p:animEffect>
                                    <p:anim calcmode="lin" valueType="num">
                                      <p:cBhvr>
                                        <p:cTn id="69" dur="1000" fill="hold"/>
                                        <p:tgtEl>
                                          <p:spTgt spid="97"/>
                                        </p:tgtEl>
                                        <p:attrNameLst>
                                          <p:attrName>ppt_x</p:attrName>
                                        </p:attrNameLst>
                                      </p:cBhvr>
                                      <p:tavLst>
                                        <p:tav tm="0">
                                          <p:val>
                                            <p:strVal val="#ppt_x"/>
                                          </p:val>
                                        </p:tav>
                                        <p:tav tm="100000">
                                          <p:val>
                                            <p:strVal val="#ppt_x"/>
                                          </p:val>
                                        </p:tav>
                                      </p:tavLst>
                                    </p:anim>
                                    <p:anim calcmode="lin" valueType="num">
                                      <p:cBhvr>
                                        <p:cTn id="70" dur="1000" fill="hold"/>
                                        <p:tgtEl>
                                          <p:spTgt spid="97"/>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53" presetClass="entr" presetSubtype="528" fill="hold" nodeType="afterEffect">
                                  <p:stCondLst>
                                    <p:cond delay="0"/>
                                  </p:stCondLst>
                                  <p:childTnLst>
                                    <p:set>
                                      <p:cBhvr>
                                        <p:cTn id="73" dur="1" fill="hold">
                                          <p:stCondLst>
                                            <p:cond delay="0"/>
                                          </p:stCondLst>
                                        </p:cTn>
                                        <p:tgtEl>
                                          <p:spTgt spid="104"/>
                                        </p:tgtEl>
                                        <p:attrNameLst>
                                          <p:attrName>style.visibility</p:attrName>
                                        </p:attrNameLst>
                                      </p:cBhvr>
                                      <p:to>
                                        <p:strVal val="visible"/>
                                      </p:to>
                                    </p:set>
                                    <p:anim calcmode="lin" valueType="num">
                                      <p:cBhvr>
                                        <p:cTn id="74" dur="500" fill="hold"/>
                                        <p:tgtEl>
                                          <p:spTgt spid="104"/>
                                        </p:tgtEl>
                                        <p:attrNameLst>
                                          <p:attrName>ppt_w</p:attrName>
                                        </p:attrNameLst>
                                      </p:cBhvr>
                                      <p:tavLst>
                                        <p:tav tm="0">
                                          <p:val>
                                            <p:fltVal val="0"/>
                                          </p:val>
                                        </p:tav>
                                        <p:tav tm="100000">
                                          <p:val>
                                            <p:strVal val="#ppt_w"/>
                                          </p:val>
                                        </p:tav>
                                      </p:tavLst>
                                    </p:anim>
                                    <p:anim calcmode="lin" valueType="num">
                                      <p:cBhvr>
                                        <p:cTn id="75" dur="500" fill="hold"/>
                                        <p:tgtEl>
                                          <p:spTgt spid="104"/>
                                        </p:tgtEl>
                                        <p:attrNameLst>
                                          <p:attrName>ppt_h</p:attrName>
                                        </p:attrNameLst>
                                      </p:cBhvr>
                                      <p:tavLst>
                                        <p:tav tm="0">
                                          <p:val>
                                            <p:fltVal val="0"/>
                                          </p:val>
                                        </p:tav>
                                        <p:tav tm="100000">
                                          <p:val>
                                            <p:strVal val="#ppt_h"/>
                                          </p:val>
                                        </p:tav>
                                      </p:tavLst>
                                    </p:anim>
                                    <p:animEffect transition="in" filter="fade">
                                      <p:cBhvr>
                                        <p:cTn id="76" dur="500"/>
                                        <p:tgtEl>
                                          <p:spTgt spid="104"/>
                                        </p:tgtEl>
                                      </p:cBhvr>
                                    </p:animEffect>
                                    <p:anim calcmode="lin" valueType="num">
                                      <p:cBhvr>
                                        <p:cTn id="77" dur="500" fill="hold"/>
                                        <p:tgtEl>
                                          <p:spTgt spid="104"/>
                                        </p:tgtEl>
                                        <p:attrNameLst>
                                          <p:attrName>ppt_x</p:attrName>
                                        </p:attrNameLst>
                                      </p:cBhvr>
                                      <p:tavLst>
                                        <p:tav tm="0">
                                          <p:val>
                                            <p:fltVal val="0.5"/>
                                          </p:val>
                                        </p:tav>
                                        <p:tav tm="100000">
                                          <p:val>
                                            <p:strVal val="#ppt_x"/>
                                          </p:val>
                                        </p:tav>
                                      </p:tavLst>
                                    </p:anim>
                                    <p:anim calcmode="lin" valueType="num">
                                      <p:cBhvr>
                                        <p:cTn id="78" dur="500" fill="hold"/>
                                        <p:tgtEl>
                                          <p:spTgt spid="104"/>
                                        </p:tgtEl>
                                        <p:attrNameLst>
                                          <p:attrName>ppt_y</p:attrName>
                                        </p:attrNameLst>
                                      </p:cBhvr>
                                      <p:tavLst>
                                        <p:tav tm="0">
                                          <p:val>
                                            <p:fltVal val="0.5"/>
                                          </p:val>
                                        </p:tav>
                                        <p:tav tm="100000">
                                          <p:val>
                                            <p:strVal val="#ppt_y"/>
                                          </p:val>
                                        </p:tav>
                                      </p:tavLst>
                                    </p:anim>
                                  </p:childTnLst>
                                </p:cTn>
                              </p:par>
                            </p:childTnLst>
                          </p:cTn>
                        </p:par>
                        <p:par>
                          <p:cTn id="79" fill="hold">
                            <p:stCondLst>
                              <p:cond delay="7000"/>
                            </p:stCondLst>
                            <p:childTnLst>
                              <p:par>
                                <p:cTn id="80" presetID="42" presetClass="entr" presetSubtype="0" fill="hold" nodeType="afterEffect">
                                  <p:stCondLst>
                                    <p:cond delay="0"/>
                                  </p:stCondLst>
                                  <p:childTnLst>
                                    <p:set>
                                      <p:cBhvr>
                                        <p:cTn id="81" dur="1" fill="hold">
                                          <p:stCondLst>
                                            <p:cond delay="0"/>
                                          </p:stCondLst>
                                        </p:cTn>
                                        <p:tgtEl>
                                          <p:spTgt spid="78"/>
                                        </p:tgtEl>
                                        <p:attrNameLst>
                                          <p:attrName>style.visibility</p:attrName>
                                        </p:attrNameLst>
                                      </p:cBhvr>
                                      <p:to>
                                        <p:strVal val="visible"/>
                                      </p:to>
                                    </p:set>
                                    <p:animEffect transition="in" filter="fade">
                                      <p:cBhvr>
                                        <p:cTn id="82" dur="1000"/>
                                        <p:tgtEl>
                                          <p:spTgt spid="78"/>
                                        </p:tgtEl>
                                      </p:cBhvr>
                                    </p:animEffect>
                                    <p:anim calcmode="lin" valueType="num">
                                      <p:cBhvr>
                                        <p:cTn id="83" dur="1000" fill="hold"/>
                                        <p:tgtEl>
                                          <p:spTgt spid="78"/>
                                        </p:tgtEl>
                                        <p:attrNameLst>
                                          <p:attrName>ppt_x</p:attrName>
                                        </p:attrNameLst>
                                      </p:cBhvr>
                                      <p:tavLst>
                                        <p:tav tm="0">
                                          <p:val>
                                            <p:strVal val="#ppt_x"/>
                                          </p:val>
                                        </p:tav>
                                        <p:tav tm="100000">
                                          <p:val>
                                            <p:strVal val="#ppt_x"/>
                                          </p:val>
                                        </p:tav>
                                      </p:tavLst>
                                    </p:anim>
                                    <p:anim calcmode="lin" valueType="num">
                                      <p:cBhvr>
                                        <p:cTn id="84" dur="1000" fill="hold"/>
                                        <p:tgtEl>
                                          <p:spTgt spid="78"/>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98"/>
                                        </p:tgtEl>
                                        <p:attrNameLst>
                                          <p:attrName>style.visibility</p:attrName>
                                        </p:attrNameLst>
                                      </p:cBhvr>
                                      <p:to>
                                        <p:strVal val="visible"/>
                                      </p:to>
                                    </p:set>
                                    <p:animEffect transition="in" filter="fade">
                                      <p:cBhvr>
                                        <p:cTn id="87" dur="1000"/>
                                        <p:tgtEl>
                                          <p:spTgt spid="98"/>
                                        </p:tgtEl>
                                      </p:cBhvr>
                                    </p:animEffect>
                                    <p:anim calcmode="lin" valueType="num">
                                      <p:cBhvr>
                                        <p:cTn id="88" dur="1000" fill="hold"/>
                                        <p:tgtEl>
                                          <p:spTgt spid="98"/>
                                        </p:tgtEl>
                                        <p:attrNameLst>
                                          <p:attrName>ppt_x</p:attrName>
                                        </p:attrNameLst>
                                      </p:cBhvr>
                                      <p:tavLst>
                                        <p:tav tm="0">
                                          <p:val>
                                            <p:strVal val="#ppt_x"/>
                                          </p:val>
                                        </p:tav>
                                        <p:tav tm="100000">
                                          <p:val>
                                            <p:strVal val="#ppt_x"/>
                                          </p:val>
                                        </p:tav>
                                      </p:tavLst>
                                    </p:anim>
                                    <p:anim calcmode="lin" valueType="num">
                                      <p:cBhvr>
                                        <p:cTn id="89" dur="1000" fill="hold"/>
                                        <p:tgtEl>
                                          <p:spTgt spid="98"/>
                                        </p:tgtEl>
                                        <p:attrNameLst>
                                          <p:attrName>ppt_y</p:attrName>
                                        </p:attrNameLst>
                                      </p:cBhvr>
                                      <p:tavLst>
                                        <p:tav tm="0">
                                          <p:val>
                                            <p:strVal val="#ppt_y+.1"/>
                                          </p:val>
                                        </p:tav>
                                        <p:tav tm="100000">
                                          <p:val>
                                            <p:strVal val="#ppt_y"/>
                                          </p:val>
                                        </p:tav>
                                      </p:tavLst>
                                    </p:anim>
                                  </p:childTnLst>
                                </p:cTn>
                              </p:par>
                            </p:childTnLst>
                          </p:cTn>
                        </p:par>
                        <p:par>
                          <p:cTn id="90" fill="hold">
                            <p:stCondLst>
                              <p:cond delay="8000"/>
                            </p:stCondLst>
                            <p:childTnLst>
                              <p:par>
                                <p:cTn id="91" presetID="53" presetClass="entr" presetSubtype="528" fill="hold" nodeType="afterEffect">
                                  <p:stCondLst>
                                    <p:cond delay="0"/>
                                  </p:stCondLst>
                                  <p:childTnLst>
                                    <p:set>
                                      <p:cBhvr>
                                        <p:cTn id="92" dur="1" fill="hold">
                                          <p:stCondLst>
                                            <p:cond delay="0"/>
                                          </p:stCondLst>
                                        </p:cTn>
                                        <p:tgtEl>
                                          <p:spTgt spid="107"/>
                                        </p:tgtEl>
                                        <p:attrNameLst>
                                          <p:attrName>style.visibility</p:attrName>
                                        </p:attrNameLst>
                                      </p:cBhvr>
                                      <p:to>
                                        <p:strVal val="visible"/>
                                      </p:to>
                                    </p:set>
                                    <p:anim calcmode="lin" valueType="num">
                                      <p:cBhvr>
                                        <p:cTn id="93" dur="500" fill="hold"/>
                                        <p:tgtEl>
                                          <p:spTgt spid="107"/>
                                        </p:tgtEl>
                                        <p:attrNameLst>
                                          <p:attrName>ppt_w</p:attrName>
                                        </p:attrNameLst>
                                      </p:cBhvr>
                                      <p:tavLst>
                                        <p:tav tm="0">
                                          <p:val>
                                            <p:fltVal val="0"/>
                                          </p:val>
                                        </p:tav>
                                        <p:tav tm="100000">
                                          <p:val>
                                            <p:strVal val="#ppt_w"/>
                                          </p:val>
                                        </p:tav>
                                      </p:tavLst>
                                    </p:anim>
                                    <p:anim calcmode="lin" valueType="num">
                                      <p:cBhvr>
                                        <p:cTn id="94" dur="500" fill="hold"/>
                                        <p:tgtEl>
                                          <p:spTgt spid="107"/>
                                        </p:tgtEl>
                                        <p:attrNameLst>
                                          <p:attrName>ppt_h</p:attrName>
                                        </p:attrNameLst>
                                      </p:cBhvr>
                                      <p:tavLst>
                                        <p:tav tm="0">
                                          <p:val>
                                            <p:fltVal val="0"/>
                                          </p:val>
                                        </p:tav>
                                        <p:tav tm="100000">
                                          <p:val>
                                            <p:strVal val="#ppt_h"/>
                                          </p:val>
                                        </p:tav>
                                      </p:tavLst>
                                    </p:anim>
                                    <p:animEffect transition="in" filter="fade">
                                      <p:cBhvr>
                                        <p:cTn id="95" dur="500"/>
                                        <p:tgtEl>
                                          <p:spTgt spid="107"/>
                                        </p:tgtEl>
                                      </p:cBhvr>
                                    </p:animEffect>
                                    <p:anim calcmode="lin" valueType="num">
                                      <p:cBhvr>
                                        <p:cTn id="96" dur="500" fill="hold"/>
                                        <p:tgtEl>
                                          <p:spTgt spid="107"/>
                                        </p:tgtEl>
                                        <p:attrNameLst>
                                          <p:attrName>ppt_x</p:attrName>
                                        </p:attrNameLst>
                                      </p:cBhvr>
                                      <p:tavLst>
                                        <p:tav tm="0">
                                          <p:val>
                                            <p:fltVal val="0.5"/>
                                          </p:val>
                                        </p:tav>
                                        <p:tav tm="100000">
                                          <p:val>
                                            <p:strVal val="#ppt_x"/>
                                          </p:val>
                                        </p:tav>
                                      </p:tavLst>
                                    </p:anim>
                                    <p:anim calcmode="lin" valueType="num">
                                      <p:cBhvr>
                                        <p:cTn id="97" dur="500" fill="hold"/>
                                        <p:tgtEl>
                                          <p:spTgt spid="107"/>
                                        </p:tgtEl>
                                        <p:attrNameLst>
                                          <p:attrName>ppt_y</p:attrName>
                                        </p:attrNameLst>
                                      </p:cBhvr>
                                      <p:tavLst>
                                        <p:tav tm="0">
                                          <p:val>
                                            <p:fltVal val="0.5"/>
                                          </p:val>
                                        </p:tav>
                                        <p:tav tm="100000">
                                          <p:val>
                                            <p:strVal val="#ppt_y"/>
                                          </p:val>
                                        </p:tav>
                                      </p:tavLst>
                                    </p:anim>
                                  </p:childTnLst>
                                </p:cTn>
                              </p:par>
                            </p:childTnLst>
                          </p:cTn>
                        </p:par>
                        <p:par>
                          <p:cTn id="98" fill="hold">
                            <p:stCondLst>
                              <p:cond delay="8500"/>
                            </p:stCondLst>
                            <p:childTnLst>
                              <p:par>
                                <p:cTn id="99" presetID="42" presetClass="entr" presetSubtype="0" fill="hold" nodeType="afterEffect">
                                  <p:stCondLst>
                                    <p:cond delay="0"/>
                                  </p:stCondLst>
                                  <p:childTnLst>
                                    <p:set>
                                      <p:cBhvr>
                                        <p:cTn id="100" dur="1" fill="hold">
                                          <p:stCondLst>
                                            <p:cond delay="0"/>
                                          </p:stCondLst>
                                        </p:cTn>
                                        <p:tgtEl>
                                          <p:spTgt spid="75"/>
                                        </p:tgtEl>
                                        <p:attrNameLst>
                                          <p:attrName>style.visibility</p:attrName>
                                        </p:attrNameLst>
                                      </p:cBhvr>
                                      <p:to>
                                        <p:strVal val="visible"/>
                                      </p:to>
                                    </p:set>
                                    <p:animEffect transition="in" filter="fade">
                                      <p:cBhvr>
                                        <p:cTn id="101" dur="1000"/>
                                        <p:tgtEl>
                                          <p:spTgt spid="75"/>
                                        </p:tgtEl>
                                      </p:cBhvr>
                                    </p:animEffect>
                                    <p:anim calcmode="lin" valueType="num">
                                      <p:cBhvr>
                                        <p:cTn id="102" dur="1000" fill="hold"/>
                                        <p:tgtEl>
                                          <p:spTgt spid="75"/>
                                        </p:tgtEl>
                                        <p:attrNameLst>
                                          <p:attrName>ppt_x</p:attrName>
                                        </p:attrNameLst>
                                      </p:cBhvr>
                                      <p:tavLst>
                                        <p:tav tm="0">
                                          <p:val>
                                            <p:strVal val="#ppt_x"/>
                                          </p:val>
                                        </p:tav>
                                        <p:tav tm="100000">
                                          <p:val>
                                            <p:strVal val="#ppt_x"/>
                                          </p:val>
                                        </p:tav>
                                      </p:tavLst>
                                    </p:anim>
                                    <p:anim calcmode="lin" valueType="num">
                                      <p:cBhvr>
                                        <p:cTn id="103" dur="1000" fill="hold"/>
                                        <p:tgtEl>
                                          <p:spTgt spid="75"/>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99"/>
                                        </p:tgtEl>
                                        <p:attrNameLst>
                                          <p:attrName>style.visibility</p:attrName>
                                        </p:attrNameLst>
                                      </p:cBhvr>
                                      <p:to>
                                        <p:strVal val="visible"/>
                                      </p:to>
                                    </p:set>
                                    <p:animEffect transition="in" filter="fade">
                                      <p:cBhvr>
                                        <p:cTn id="106" dur="1000"/>
                                        <p:tgtEl>
                                          <p:spTgt spid="99"/>
                                        </p:tgtEl>
                                      </p:cBhvr>
                                    </p:animEffect>
                                    <p:anim calcmode="lin" valueType="num">
                                      <p:cBhvr>
                                        <p:cTn id="107" dur="1000" fill="hold"/>
                                        <p:tgtEl>
                                          <p:spTgt spid="99"/>
                                        </p:tgtEl>
                                        <p:attrNameLst>
                                          <p:attrName>ppt_x</p:attrName>
                                        </p:attrNameLst>
                                      </p:cBhvr>
                                      <p:tavLst>
                                        <p:tav tm="0">
                                          <p:val>
                                            <p:strVal val="#ppt_x"/>
                                          </p:val>
                                        </p:tav>
                                        <p:tav tm="100000">
                                          <p:val>
                                            <p:strVal val="#ppt_x"/>
                                          </p:val>
                                        </p:tav>
                                      </p:tavLst>
                                    </p:anim>
                                    <p:anim calcmode="lin" valueType="num">
                                      <p:cBhvr>
                                        <p:cTn id="108" dur="1000" fill="hold"/>
                                        <p:tgtEl>
                                          <p:spTgt spid="99"/>
                                        </p:tgtEl>
                                        <p:attrNameLst>
                                          <p:attrName>ppt_y</p:attrName>
                                        </p:attrNameLst>
                                      </p:cBhvr>
                                      <p:tavLst>
                                        <p:tav tm="0">
                                          <p:val>
                                            <p:strVal val="#ppt_y+.1"/>
                                          </p:val>
                                        </p:tav>
                                        <p:tav tm="100000">
                                          <p:val>
                                            <p:strVal val="#ppt_y"/>
                                          </p:val>
                                        </p:tav>
                                      </p:tavLst>
                                    </p:anim>
                                  </p:childTnLst>
                                </p:cTn>
                              </p:par>
                            </p:childTnLst>
                          </p:cTn>
                        </p:par>
                        <p:par>
                          <p:cTn id="109" fill="hold">
                            <p:stCondLst>
                              <p:cond delay="9500"/>
                            </p:stCondLst>
                            <p:childTnLst>
                              <p:par>
                                <p:cTn id="110" presetID="53" presetClass="entr" presetSubtype="528" fill="hold" nodeType="after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p:cTn id="112" dur="500" fill="hold"/>
                                        <p:tgtEl>
                                          <p:spTgt spid="110"/>
                                        </p:tgtEl>
                                        <p:attrNameLst>
                                          <p:attrName>ppt_w</p:attrName>
                                        </p:attrNameLst>
                                      </p:cBhvr>
                                      <p:tavLst>
                                        <p:tav tm="0">
                                          <p:val>
                                            <p:fltVal val="0"/>
                                          </p:val>
                                        </p:tav>
                                        <p:tav tm="100000">
                                          <p:val>
                                            <p:strVal val="#ppt_w"/>
                                          </p:val>
                                        </p:tav>
                                      </p:tavLst>
                                    </p:anim>
                                    <p:anim calcmode="lin" valueType="num">
                                      <p:cBhvr>
                                        <p:cTn id="113" dur="500" fill="hold"/>
                                        <p:tgtEl>
                                          <p:spTgt spid="110"/>
                                        </p:tgtEl>
                                        <p:attrNameLst>
                                          <p:attrName>ppt_h</p:attrName>
                                        </p:attrNameLst>
                                      </p:cBhvr>
                                      <p:tavLst>
                                        <p:tav tm="0">
                                          <p:val>
                                            <p:fltVal val="0"/>
                                          </p:val>
                                        </p:tav>
                                        <p:tav tm="100000">
                                          <p:val>
                                            <p:strVal val="#ppt_h"/>
                                          </p:val>
                                        </p:tav>
                                      </p:tavLst>
                                    </p:anim>
                                    <p:animEffect transition="in" filter="fade">
                                      <p:cBhvr>
                                        <p:cTn id="114" dur="500"/>
                                        <p:tgtEl>
                                          <p:spTgt spid="110"/>
                                        </p:tgtEl>
                                      </p:cBhvr>
                                    </p:animEffect>
                                    <p:anim calcmode="lin" valueType="num">
                                      <p:cBhvr>
                                        <p:cTn id="115" dur="500" fill="hold"/>
                                        <p:tgtEl>
                                          <p:spTgt spid="110"/>
                                        </p:tgtEl>
                                        <p:attrNameLst>
                                          <p:attrName>ppt_x</p:attrName>
                                        </p:attrNameLst>
                                      </p:cBhvr>
                                      <p:tavLst>
                                        <p:tav tm="0">
                                          <p:val>
                                            <p:fltVal val="0.5"/>
                                          </p:val>
                                        </p:tav>
                                        <p:tav tm="100000">
                                          <p:val>
                                            <p:strVal val="#ppt_x"/>
                                          </p:val>
                                        </p:tav>
                                      </p:tavLst>
                                    </p:anim>
                                    <p:anim calcmode="lin" valueType="num">
                                      <p:cBhvr>
                                        <p:cTn id="116" dur="500" fill="hold"/>
                                        <p:tgtEl>
                                          <p:spTgt spid="110"/>
                                        </p:tgtEl>
                                        <p:attrNameLst>
                                          <p:attrName>ppt_y</p:attrName>
                                        </p:attrNameLst>
                                      </p:cBhvr>
                                      <p:tavLst>
                                        <p:tav tm="0">
                                          <p:val>
                                            <p:fltVal val="0.5"/>
                                          </p:val>
                                        </p:tav>
                                        <p:tav tm="100000">
                                          <p:val>
                                            <p:strVal val="#ppt_y"/>
                                          </p:val>
                                        </p:tav>
                                      </p:tavLst>
                                    </p:anim>
                                  </p:childTnLst>
                                </p:cTn>
                              </p:par>
                            </p:childTnLst>
                          </p:cTn>
                        </p:par>
                        <p:par>
                          <p:cTn id="117" fill="hold">
                            <p:stCondLst>
                              <p:cond delay="10000"/>
                            </p:stCondLst>
                            <p:childTnLst>
                              <p:par>
                                <p:cTn id="118" presetID="2" presetClass="entr" presetSubtype="2"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 calcmode="lin" valueType="num">
                                      <p:cBhvr additive="base">
                                        <p:cTn id="120" dur="500" fill="hold"/>
                                        <p:tgtEl>
                                          <p:spTgt spid="54"/>
                                        </p:tgtEl>
                                        <p:attrNameLst>
                                          <p:attrName>ppt_x</p:attrName>
                                        </p:attrNameLst>
                                      </p:cBhvr>
                                      <p:tavLst>
                                        <p:tav tm="0">
                                          <p:val>
                                            <p:strVal val="1+#ppt_w/2"/>
                                          </p:val>
                                        </p:tav>
                                        <p:tav tm="100000">
                                          <p:val>
                                            <p:strVal val="#ppt_x"/>
                                          </p:val>
                                        </p:tav>
                                      </p:tavLst>
                                    </p:anim>
                                    <p:anim calcmode="lin" valueType="num">
                                      <p:cBhvr additive="base">
                                        <p:cTn id="121" dur="500" fill="hold"/>
                                        <p:tgtEl>
                                          <p:spTgt spid="54"/>
                                        </p:tgtEl>
                                        <p:attrNameLst>
                                          <p:attrName>ppt_y</p:attrName>
                                        </p:attrNameLst>
                                      </p:cBhvr>
                                      <p:tavLst>
                                        <p:tav tm="0">
                                          <p:val>
                                            <p:strVal val="#ppt_y"/>
                                          </p:val>
                                        </p:tav>
                                        <p:tav tm="100000">
                                          <p:val>
                                            <p:strVal val="#ppt_y"/>
                                          </p:val>
                                        </p:tav>
                                      </p:tavLst>
                                    </p:anim>
                                  </p:childTnLst>
                                </p:cTn>
                              </p:par>
                            </p:childTnLst>
                          </p:cTn>
                        </p:par>
                        <p:par>
                          <p:cTn id="122" fill="hold">
                            <p:stCondLst>
                              <p:cond delay="10500"/>
                            </p:stCondLst>
                            <p:childTnLst>
                              <p:par>
                                <p:cTn id="123" presetID="22" presetClass="entr" presetSubtype="1"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wipe(up)">
                                      <p:cBhvr>
                                        <p:cTn id="125" dur="1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animBg="1"/>
      <p:bldP spid="58" grpId="0"/>
      <p:bldP spid="59" grpId="0" animBg="1"/>
      <p:bldP spid="60" grpId="0"/>
      <p:bldP spid="96" grpId="0" animBg="1"/>
      <p:bldP spid="97" grpId="0" animBg="1"/>
      <p:bldP spid="98" grpId="0" animBg="1"/>
      <p:bldP spid="99" grpId="0" animBg="1"/>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1392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2018-11-28T17:52:54Z</dcterms:modified>
</cp:coreProperties>
</file>