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Прямоугольник 23"/>
          <p:cNvSpPr/>
          <p:nvPr/>
        </p:nvSpPr>
        <p:spPr>
          <a:xfrm>
            <a:off x="1308408" y="2749932"/>
            <a:ext cx="2973070" cy="1112520"/>
          </a:xfrm>
          <a:prstGeom prst="rect">
            <a:avLst/>
          </a:prstGeom>
          <a:solidFill>
            <a:srgbClr val="FF2B2A"/>
          </a:solidFill>
          <a:ln w="19050">
            <a:solidFill>
              <a:srgbClr val="FF2B2A"/>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10" name="Group 9">
            <a:extLst>
              <a:ext uri="{FF2B5EF4-FFF2-40B4-BE49-F238E27FC236}">
                <a16:creationId xmlns:a16="http://schemas.microsoft.com/office/drawing/2014/main" id="{09545F9D-02C3-4311-BBD7-AD35E003F1F5}"/>
              </a:ext>
            </a:extLst>
          </p:cNvPr>
          <p:cNvGrpSpPr/>
          <p:nvPr/>
        </p:nvGrpSpPr>
        <p:grpSpPr>
          <a:xfrm>
            <a:off x="1308408" y="3829645"/>
            <a:ext cx="2973070" cy="2234389"/>
            <a:chOff x="1308408" y="3829645"/>
            <a:chExt cx="2973070" cy="2234389"/>
          </a:xfrm>
        </p:grpSpPr>
        <p:sp>
          <p:nvSpPr>
            <p:cNvPr id="23" name="Прямоугольник 22"/>
            <p:cNvSpPr/>
            <p:nvPr/>
          </p:nvSpPr>
          <p:spPr>
            <a:xfrm>
              <a:off x="1308408" y="3829645"/>
              <a:ext cx="2973070" cy="2234389"/>
            </a:xfrm>
            <a:prstGeom prst="rect">
              <a:avLst/>
            </a:prstGeom>
            <a:solidFill>
              <a:srgbClr val="56595E"/>
            </a:solidFill>
            <a:ln w="19050">
              <a:solidFill>
                <a:srgbClr val="FF2B2A"/>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28" name="TextBox 27"/>
            <p:cNvSpPr txBox="1"/>
            <p:nvPr/>
          </p:nvSpPr>
          <p:spPr>
            <a:xfrm>
              <a:off x="1405180" y="3984636"/>
              <a:ext cx="2800098" cy="138499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38" name="Прямоугольник 37"/>
          <p:cNvSpPr/>
          <p:nvPr/>
        </p:nvSpPr>
        <p:spPr>
          <a:xfrm>
            <a:off x="4665399" y="2749932"/>
            <a:ext cx="2973070" cy="1112520"/>
          </a:xfrm>
          <a:prstGeom prst="rect">
            <a:avLst/>
          </a:prstGeom>
          <a:solidFill>
            <a:srgbClr val="85C401"/>
          </a:solidFill>
          <a:ln w="19050">
            <a:solidFill>
              <a:srgbClr val="85C40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grpSp>
        <p:nvGrpSpPr>
          <p:cNvPr id="11" name="Group 10">
            <a:extLst>
              <a:ext uri="{FF2B5EF4-FFF2-40B4-BE49-F238E27FC236}">
                <a16:creationId xmlns:a16="http://schemas.microsoft.com/office/drawing/2014/main" id="{3F5F9C03-3F31-48F1-A439-0BD0BC844D37}"/>
              </a:ext>
            </a:extLst>
          </p:cNvPr>
          <p:cNvGrpSpPr/>
          <p:nvPr/>
        </p:nvGrpSpPr>
        <p:grpSpPr>
          <a:xfrm>
            <a:off x="4665399" y="3836822"/>
            <a:ext cx="2973070" cy="2234386"/>
            <a:chOff x="4665399" y="3836822"/>
            <a:chExt cx="2973070" cy="2234386"/>
          </a:xfrm>
        </p:grpSpPr>
        <p:sp>
          <p:nvSpPr>
            <p:cNvPr id="35" name="Прямоугольник 34"/>
            <p:cNvSpPr/>
            <p:nvPr/>
          </p:nvSpPr>
          <p:spPr>
            <a:xfrm>
              <a:off x="4665399" y="3836822"/>
              <a:ext cx="2973070" cy="2234386"/>
            </a:xfrm>
            <a:prstGeom prst="rect">
              <a:avLst/>
            </a:prstGeom>
            <a:solidFill>
              <a:srgbClr val="56595E"/>
            </a:solidFill>
            <a:ln w="19050">
              <a:solidFill>
                <a:srgbClr val="85C40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44" name="TextBox 43"/>
            <p:cNvSpPr txBox="1"/>
            <p:nvPr/>
          </p:nvSpPr>
          <p:spPr>
            <a:xfrm>
              <a:off x="4762172" y="3984638"/>
              <a:ext cx="2800097" cy="138499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52" name="Прямоугольник 51"/>
          <p:cNvSpPr/>
          <p:nvPr/>
        </p:nvSpPr>
        <p:spPr>
          <a:xfrm>
            <a:off x="8022390" y="2749932"/>
            <a:ext cx="2973070" cy="1112520"/>
          </a:xfrm>
          <a:prstGeom prst="rect">
            <a:avLst/>
          </a:prstGeom>
          <a:solidFill>
            <a:srgbClr val="3EB8CD"/>
          </a:solidFill>
          <a:ln w="19050">
            <a:solidFill>
              <a:srgbClr val="3EB8CD"/>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grpSp>
        <p:nvGrpSpPr>
          <p:cNvPr id="12" name="Group 11">
            <a:extLst>
              <a:ext uri="{FF2B5EF4-FFF2-40B4-BE49-F238E27FC236}">
                <a16:creationId xmlns:a16="http://schemas.microsoft.com/office/drawing/2014/main" id="{F94FEE2F-B215-401C-96EF-D5B73C2A5859}"/>
              </a:ext>
            </a:extLst>
          </p:cNvPr>
          <p:cNvGrpSpPr/>
          <p:nvPr/>
        </p:nvGrpSpPr>
        <p:grpSpPr>
          <a:xfrm>
            <a:off x="8022390" y="3829646"/>
            <a:ext cx="2973070" cy="2234386"/>
            <a:chOff x="8022390" y="3829646"/>
            <a:chExt cx="2973070" cy="2234386"/>
          </a:xfrm>
        </p:grpSpPr>
        <p:sp>
          <p:nvSpPr>
            <p:cNvPr id="51" name="Прямоугольник 50"/>
            <p:cNvSpPr/>
            <p:nvPr/>
          </p:nvSpPr>
          <p:spPr>
            <a:xfrm>
              <a:off x="8022390" y="3829646"/>
              <a:ext cx="2973070" cy="2234386"/>
            </a:xfrm>
            <a:prstGeom prst="rect">
              <a:avLst/>
            </a:prstGeom>
            <a:solidFill>
              <a:srgbClr val="56595E"/>
            </a:solidFill>
            <a:ln w="19050">
              <a:solidFill>
                <a:srgbClr val="3EB8CD"/>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55" name="TextBox 54"/>
            <p:cNvSpPr txBox="1"/>
            <p:nvPr/>
          </p:nvSpPr>
          <p:spPr>
            <a:xfrm>
              <a:off x="8119164" y="3984638"/>
              <a:ext cx="2800097" cy="138499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56" name="TextBox 55">
            <a:extLst>
              <a:ext uri="{FF2B5EF4-FFF2-40B4-BE49-F238E27FC236}">
                <a16:creationId xmlns:a16="http://schemas.microsoft.com/office/drawing/2014/main" id="{9C2A3DB5-3651-488E-BB9D-A51B668058D6}"/>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2">
                    <a:lumMod val="25000"/>
                  </a:schemeClr>
                </a:solidFill>
                <a:latin typeface="Candara" panose="020E0502030303020204" pitchFamily="34" charset="0"/>
              </a:rPr>
              <a:t>TITLE GOES HERE</a:t>
            </a:r>
          </a:p>
          <a:p>
            <a:pPr algn="ctr"/>
            <a:r>
              <a:rPr lang="en-US" dirty="0">
                <a:solidFill>
                  <a:schemeClr val="bg2">
                    <a:lumMod val="25000"/>
                  </a:schemeClr>
                </a:solidFill>
                <a:latin typeface="Candara" panose="020E0502030303020204" pitchFamily="34" charset="0"/>
              </a:rPr>
              <a:t>Your Subtitle</a:t>
            </a:r>
          </a:p>
        </p:txBody>
      </p:sp>
      <p:sp>
        <p:nvSpPr>
          <p:cNvPr id="25" name="Овал 24"/>
          <p:cNvSpPr/>
          <p:nvPr/>
        </p:nvSpPr>
        <p:spPr>
          <a:xfrm>
            <a:off x="1937377" y="1922845"/>
            <a:ext cx="1715135" cy="1715135"/>
          </a:xfrm>
          <a:prstGeom prst="ellipse">
            <a:avLst/>
          </a:prstGeom>
          <a:solidFill>
            <a:srgbClr val="FF2B2A"/>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36" name="Freeform 5">
            <a:extLst>
              <a:ext uri="{FF2B5EF4-FFF2-40B4-BE49-F238E27FC236}">
                <a16:creationId xmlns:a16="http://schemas.microsoft.com/office/drawing/2014/main" id="{A8049932-062D-49E8-AA84-E9D2FA5C4F3E}"/>
              </a:ext>
            </a:extLst>
          </p:cNvPr>
          <p:cNvSpPr>
            <a:spLocks noChangeAspect="1"/>
          </p:cNvSpPr>
          <p:nvPr/>
        </p:nvSpPr>
        <p:spPr bwMode="auto">
          <a:xfrm>
            <a:off x="2689284" y="2366472"/>
            <a:ext cx="199137" cy="384048"/>
          </a:xfrm>
          <a:custGeom>
            <a:avLst/>
            <a:gdLst>
              <a:gd name="T0" fmla="*/ 112 w 112"/>
              <a:gd name="T1" fmla="*/ 36 h 216"/>
              <a:gd name="T2" fmla="*/ 92 w 112"/>
              <a:gd name="T3" fmla="*/ 36 h 216"/>
              <a:gd name="T4" fmla="*/ 73 w 112"/>
              <a:gd name="T5" fmla="*/ 55 h 216"/>
              <a:gd name="T6" fmla="*/ 73 w 112"/>
              <a:gd name="T7" fmla="*/ 79 h 216"/>
              <a:gd name="T8" fmla="*/ 111 w 112"/>
              <a:gd name="T9" fmla="*/ 79 h 216"/>
              <a:gd name="T10" fmla="*/ 111 w 112"/>
              <a:gd name="T11" fmla="*/ 118 h 216"/>
              <a:gd name="T12" fmla="*/ 73 w 112"/>
              <a:gd name="T13" fmla="*/ 118 h 216"/>
              <a:gd name="T14" fmla="*/ 73 w 112"/>
              <a:gd name="T15" fmla="*/ 216 h 216"/>
              <a:gd name="T16" fmla="*/ 33 w 112"/>
              <a:gd name="T17" fmla="*/ 216 h 216"/>
              <a:gd name="T18" fmla="*/ 33 w 112"/>
              <a:gd name="T19" fmla="*/ 118 h 216"/>
              <a:gd name="T20" fmla="*/ 0 w 112"/>
              <a:gd name="T21" fmla="*/ 118 h 216"/>
              <a:gd name="T22" fmla="*/ 0 w 112"/>
              <a:gd name="T23" fmla="*/ 79 h 216"/>
              <a:gd name="T24" fmla="*/ 33 w 112"/>
              <a:gd name="T25" fmla="*/ 79 h 216"/>
              <a:gd name="T26" fmla="*/ 33 w 112"/>
              <a:gd name="T27" fmla="*/ 51 h 216"/>
              <a:gd name="T28" fmla="*/ 82 w 112"/>
              <a:gd name="T29" fmla="*/ 0 h 216"/>
              <a:gd name="T30" fmla="*/ 112 w 112"/>
              <a:gd name="T31" fmla="*/ 0 h 216"/>
              <a:gd name="T32" fmla="*/ 112 w 112"/>
              <a:gd name="T33" fmla="*/ 3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2" h="216">
                <a:moveTo>
                  <a:pt x="112" y="36"/>
                </a:moveTo>
                <a:cubicBezTo>
                  <a:pt x="92" y="36"/>
                  <a:pt x="92" y="36"/>
                  <a:pt x="92" y="36"/>
                </a:cubicBezTo>
                <a:cubicBezTo>
                  <a:pt x="76" y="36"/>
                  <a:pt x="73" y="44"/>
                  <a:pt x="73" y="55"/>
                </a:cubicBezTo>
                <a:cubicBezTo>
                  <a:pt x="73" y="79"/>
                  <a:pt x="73" y="79"/>
                  <a:pt x="73" y="79"/>
                </a:cubicBezTo>
                <a:cubicBezTo>
                  <a:pt x="111" y="79"/>
                  <a:pt x="111" y="79"/>
                  <a:pt x="111" y="79"/>
                </a:cubicBezTo>
                <a:cubicBezTo>
                  <a:pt x="111" y="118"/>
                  <a:pt x="111" y="118"/>
                  <a:pt x="111" y="118"/>
                </a:cubicBezTo>
                <a:cubicBezTo>
                  <a:pt x="73" y="118"/>
                  <a:pt x="73" y="118"/>
                  <a:pt x="73" y="118"/>
                </a:cubicBezTo>
                <a:cubicBezTo>
                  <a:pt x="73" y="216"/>
                  <a:pt x="73" y="216"/>
                  <a:pt x="73" y="216"/>
                </a:cubicBezTo>
                <a:cubicBezTo>
                  <a:pt x="33" y="216"/>
                  <a:pt x="33" y="216"/>
                  <a:pt x="33" y="216"/>
                </a:cubicBezTo>
                <a:cubicBezTo>
                  <a:pt x="33" y="118"/>
                  <a:pt x="33" y="118"/>
                  <a:pt x="33" y="118"/>
                </a:cubicBezTo>
                <a:cubicBezTo>
                  <a:pt x="0" y="118"/>
                  <a:pt x="0" y="118"/>
                  <a:pt x="0" y="118"/>
                </a:cubicBezTo>
                <a:cubicBezTo>
                  <a:pt x="0" y="79"/>
                  <a:pt x="0" y="79"/>
                  <a:pt x="0" y="79"/>
                </a:cubicBezTo>
                <a:cubicBezTo>
                  <a:pt x="33" y="79"/>
                  <a:pt x="33" y="79"/>
                  <a:pt x="33" y="79"/>
                </a:cubicBezTo>
                <a:cubicBezTo>
                  <a:pt x="33" y="51"/>
                  <a:pt x="33" y="51"/>
                  <a:pt x="33" y="51"/>
                </a:cubicBezTo>
                <a:cubicBezTo>
                  <a:pt x="33" y="18"/>
                  <a:pt x="53" y="0"/>
                  <a:pt x="82" y="0"/>
                </a:cubicBezTo>
                <a:cubicBezTo>
                  <a:pt x="112" y="0"/>
                  <a:pt x="112" y="0"/>
                  <a:pt x="112" y="0"/>
                </a:cubicBezTo>
                <a:lnTo>
                  <a:pt x="112" y="36"/>
                </a:lnTo>
                <a:close/>
              </a:path>
            </a:pathLst>
          </a:custGeom>
          <a:solidFill>
            <a:schemeClr val="bg1"/>
          </a:solidFill>
          <a:ln>
            <a:noFill/>
          </a:ln>
          <a:effectLst>
            <a:outerShdw blurRad="63500" sx="102000" sy="102000" algn="ctr"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sp>
        <p:nvSpPr>
          <p:cNvPr id="27" name="TextBox 26"/>
          <p:cNvSpPr txBox="1"/>
          <p:nvPr/>
        </p:nvSpPr>
        <p:spPr>
          <a:xfrm>
            <a:off x="1418147" y="3120512"/>
            <a:ext cx="2741413" cy="369332"/>
          </a:xfrm>
          <a:prstGeom prst="rect">
            <a:avLst/>
          </a:prstGeom>
          <a:noFill/>
        </p:spPr>
        <p:txBody>
          <a:bodyPr wrap="square" rtlCol="0">
            <a:spAutoFit/>
          </a:bodyPr>
          <a:lstStyle/>
          <a:p>
            <a:pPr algn="ctr"/>
            <a:r>
              <a:rPr lang="en-US" b="1" dirty="0">
                <a:solidFill>
                  <a:schemeClr val="bg1"/>
                </a:solidFill>
                <a:ea typeface="Roboto Light" panose="02000000000000000000" pitchFamily="2" charset="0"/>
              </a:rPr>
              <a:t>Lorem Ipsum</a:t>
            </a:r>
            <a:endParaRPr lang="ru-RU" b="1" dirty="0">
              <a:solidFill>
                <a:schemeClr val="bg1"/>
              </a:solidFill>
              <a:ea typeface="Roboto Light" panose="02000000000000000000" pitchFamily="2" charset="0"/>
            </a:endParaRPr>
          </a:p>
        </p:txBody>
      </p:sp>
      <p:sp>
        <p:nvSpPr>
          <p:cNvPr id="39" name="Овал 38"/>
          <p:cNvSpPr/>
          <p:nvPr/>
        </p:nvSpPr>
        <p:spPr>
          <a:xfrm>
            <a:off x="5294369" y="1922847"/>
            <a:ext cx="1715135" cy="1715135"/>
          </a:xfrm>
          <a:prstGeom prst="ellipse">
            <a:avLst/>
          </a:prstGeom>
          <a:solidFill>
            <a:srgbClr val="85C40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34" name="Freeform 6">
            <a:extLst>
              <a:ext uri="{FF2B5EF4-FFF2-40B4-BE49-F238E27FC236}">
                <a16:creationId xmlns:a16="http://schemas.microsoft.com/office/drawing/2014/main" id="{C678559A-AF7C-4159-BA68-35910D03D309}"/>
              </a:ext>
            </a:extLst>
          </p:cNvPr>
          <p:cNvSpPr>
            <a:spLocks noChangeAspect="1"/>
          </p:cNvSpPr>
          <p:nvPr/>
        </p:nvSpPr>
        <p:spPr bwMode="auto">
          <a:xfrm>
            <a:off x="5926982" y="2388137"/>
            <a:ext cx="449908" cy="365760"/>
          </a:xfrm>
          <a:custGeom>
            <a:avLst/>
            <a:gdLst>
              <a:gd name="T0" fmla="*/ 214 w 214"/>
              <a:gd name="T1" fmla="*/ 21 h 174"/>
              <a:gd name="T2" fmla="*/ 212 w 214"/>
              <a:gd name="T3" fmla="*/ 21 h 174"/>
              <a:gd name="T4" fmla="*/ 192 w 214"/>
              <a:gd name="T5" fmla="*/ 27 h 174"/>
              <a:gd name="T6" fmla="*/ 208 w 214"/>
              <a:gd name="T7" fmla="*/ 5 h 174"/>
              <a:gd name="T8" fmla="*/ 208 w 214"/>
              <a:gd name="T9" fmla="*/ 4 h 174"/>
              <a:gd name="T10" fmla="*/ 206 w 214"/>
              <a:gd name="T11" fmla="*/ 4 h 174"/>
              <a:gd name="T12" fmla="*/ 180 w 214"/>
              <a:gd name="T13" fmla="*/ 14 h 174"/>
              <a:gd name="T14" fmla="*/ 148 w 214"/>
              <a:gd name="T15" fmla="*/ 0 h 174"/>
              <a:gd name="T16" fmla="*/ 103 w 214"/>
              <a:gd name="T17" fmla="*/ 45 h 174"/>
              <a:gd name="T18" fmla="*/ 104 w 214"/>
              <a:gd name="T19" fmla="*/ 54 h 174"/>
              <a:gd name="T20" fmla="*/ 17 w 214"/>
              <a:gd name="T21" fmla="*/ 9 h 174"/>
              <a:gd name="T22" fmla="*/ 16 w 214"/>
              <a:gd name="T23" fmla="*/ 8 h 174"/>
              <a:gd name="T24" fmla="*/ 15 w 214"/>
              <a:gd name="T25" fmla="*/ 9 h 174"/>
              <a:gd name="T26" fmla="*/ 9 w 214"/>
              <a:gd name="T27" fmla="*/ 31 h 174"/>
              <a:gd name="T28" fmla="*/ 26 w 214"/>
              <a:gd name="T29" fmla="*/ 66 h 174"/>
              <a:gd name="T30" fmla="*/ 11 w 214"/>
              <a:gd name="T31" fmla="*/ 61 h 174"/>
              <a:gd name="T32" fmla="*/ 10 w 214"/>
              <a:gd name="T33" fmla="*/ 61 h 174"/>
              <a:gd name="T34" fmla="*/ 9 w 214"/>
              <a:gd name="T35" fmla="*/ 62 h 174"/>
              <a:gd name="T36" fmla="*/ 9 w 214"/>
              <a:gd name="T37" fmla="*/ 62 h 174"/>
              <a:gd name="T38" fmla="*/ 40 w 214"/>
              <a:gd name="T39" fmla="*/ 105 h 174"/>
              <a:gd name="T40" fmla="*/ 25 w 214"/>
              <a:gd name="T41" fmla="*/ 105 h 174"/>
              <a:gd name="T42" fmla="*/ 24 w 214"/>
              <a:gd name="T43" fmla="*/ 105 h 174"/>
              <a:gd name="T44" fmla="*/ 24 w 214"/>
              <a:gd name="T45" fmla="*/ 106 h 174"/>
              <a:gd name="T46" fmla="*/ 63 w 214"/>
              <a:gd name="T47" fmla="*/ 137 h 174"/>
              <a:gd name="T48" fmla="*/ 12 w 214"/>
              <a:gd name="T49" fmla="*/ 153 h 174"/>
              <a:gd name="T50" fmla="*/ 2 w 214"/>
              <a:gd name="T51" fmla="*/ 153 h 174"/>
              <a:gd name="T52" fmla="*/ 1 w 214"/>
              <a:gd name="T53" fmla="*/ 153 h 174"/>
              <a:gd name="T54" fmla="*/ 1 w 214"/>
              <a:gd name="T55" fmla="*/ 155 h 174"/>
              <a:gd name="T56" fmla="*/ 68 w 214"/>
              <a:gd name="T57" fmla="*/ 174 h 174"/>
              <a:gd name="T58" fmla="*/ 192 w 214"/>
              <a:gd name="T59" fmla="*/ 50 h 174"/>
              <a:gd name="T60" fmla="*/ 192 w 214"/>
              <a:gd name="T61" fmla="*/ 45 h 174"/>
              <a:gd name="T62" fmla="*/ 214 w 214"/>
              <a:gd name="T63" fmla="*/ 22 h 174"/>
              <a:gd name="T64" fmla="*/ 214 w 214"/>
              <a:gd name="T65" fmla="*/ 21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4" h="174">
                <a:moveTo>
                  <a:pt x="214" y="21"/>
                </a:moveTo>
                <a:cubicBezTo>
                  <a:pt x="213" y="21"/>
                  <a:pt x="213" y="21"/>
                  <a:pt x="212" y="21"/>
                </a:cubicBezTo>
                <a:cubicBezTo>
                  <a:pt x="206" y="24"/>
                  <a:pt x="199" y="26"/>
                  <a:pt x="192" y="27"/>
                </a:cubicBezTo>
                <a:cubicBezTo>
                  <a:pt x="200" y="21"/>
                  <a:pt x="205" y="14"/>
                  <a:pt x="208" y="5"/>
                </a:cubicBezTo>
                <a:cubicBezTo>
                  <a:pt x="208" y="5"/>
                  <a:pt x="208" y="4"/>
                  <a:pt x="208" y="4"/>
                </a:cubicBezTo>
                <a:cubicBezTo>
                  <a:pt x="207" y="4"/>
                  <a:pt x="207" y="4"/>
                  <a:pt x="206" y="4"/>
                </a:cubicBezTo>
                <a:cubicBezTo>
                  <a:pt x="198" y="9"/>
                  <a:pt x="189" y="12"/>
                  <a:pt x="180" y="14"/>
                </a:cubicBezTo>
                <a:cubicBezTo>
                  <a:pt x="171" y="5"/>
                  <a:pt x="160" y="0"/>
                  <a:pt x="148" y="0"/>
                </a:cubicBezTo>
                <a:cubicBezTo>
                  <a:pt x="123" y="0"/>
                  <a:pt x="103" y="20"/>
                  <a:pt x="103" y="45"/>
                </a:cubicBezTo>
                <a:cubicBezTo>
                  <a:pt x="103" y="48"/>
                  <a:pt x="104" y="51"/>
                  <a:pt x="104" y="54"/>
                </a:cubicBezTo>
                <a:cubicBezTo>
                  <a:pt x="70" y="52"/>
                  <a:pt x="39" y="35"/>
                  <a:pt x="17" y="9"/>
                </a:cubicBezTo>
                <a:cubicBezTo>
                  <a:pt x="17" y="9"/>
                  <a:pt x="17" y="8"/>
                  <a:pt x="16" y="8"/>
                </a:cubicBezTo>
                <a:cubicBezTo>
                  <a:pt x="16" y="8"/>
                  <a:pt x="16" y="9"/>
                  <a:pt x="15" y="9"/>
                </a:cubicBezTo>
                <a:cubicBezTo>
                  <a:pt x="11" y="16"/>
                  <a:pt x="9" y="23"/>
                  <a:pt x="9" y="31"/>
                </a:cubicBezTo>
                <a:cubicBezTo>
                  <a:pt x="9" y="45"/>
                  <a:pt x="16" y="58"/>
                  <a:pt x="26" y="66"/>
                </a:cubicBezTo>
                <a:cubicBezTo>
                  <a:pt x="21" y="65"/>
                  <a:pt x="15" y="64"/>
                  <a:pt x="11" y="61"/>
                </a:cubicBezTo>
                <a:cubicBezTo>
                  <a:pt x="10" y="61"/>
                  <a:pt x="10" y="61"/>
                  <a:pt x="10" y="61"/>
                </a:cubicBezTo>
                <a:cubicBezTo>
                  <a:pt x="9" y="61"/>
                  <a:pt x="9" y="61"/>
                  <a:pt x="9" y="62"/>
                </a:cubicBezTo>
                <a:cubicBezTo>
                  <a:pt x="9" y="62"/>
                  <a:pt x="9" y="62"/>
                  <a:pt x="9" y="62"/>
                </a:cubicBezTo>
                <a:cubicBezTo>
                  <a:pt x="9" y="82"/>
                  <a:pt x="22" y="99"/>
                  <a:pt x="40" y="105"/>
                </a:cubicBezTo>
                <a:cubicBezTo>
                  <a:pt x="35" y="106"/>
                  <a:pt x="30" y="106"/>
                  <a:pt x="25" y="105"/>
                </a:cubicBezTo>
                <a:cubicBezTo>
                  <a:pt x="25" y="105"/>
                  <a:pt x="25" y="105"/>
                  <a:pt x="24" y="105"/>
                </a:cubicBezTo>
                <a:cubicBezTo>
                  <a:pt x="24" y="105"/>
                  <a:pt x="24" y="106"/>
                  <a:pt x="24" y="106"/>
                </a:cubicBezTo>
                <a:cubicBezTo>
                  <a:pt x="30" y="123"/>
                  <a:pt x="45" y="135"/>
                  <a:pt x="63" y="137"/>
                </a:cubicBezTo>
                <a:cubicBezTo>
                  <a:pt x="48" y="148"/>
                  <a:pt x="30" y="153"/>
                  <a:pt x="12" y="153"/>
                </a:cubicBezTo>
                <a:cubicBezTo>
                  <a:pt x="8" y="153"/>
                  <a:pt x="5" y="153"/>
                  <a:pt x="2" y="153"/>
                </a:cubicBezTo>
                <a:cubicBezTo>
                  <a:pt x="1" y="153"/>
                  <a:pt x="1" y="153"/>
                  <a:pt x="1" y="153"/>
                </a:cubicBezTo>
                <a:cubicBezTo>
                  <a:pt x="0" y="154"/>
                  <a:pt x="1" y="154"/>
                  <a:pt x="1" y="155"/>
                </a:cubicBezTo>
                <a:cubicBezTo>
                  <a:pt x="21" y="167"/>
                  <a:pt x="44" y="174"/>
                  <a:pt x="68" y="174"/>
                </a:cubicBezTo>
                <a:cubicBezTo>
                  <a:pt x="146" y="174"/>
                  <a:pt x="192" y="111"/>
                  <a:pt x="192" y="50"/>
                </a:cubicBezTo>
                <a:cubicBezTo>
                  <a:pt x="192" y="48"/>
                  <a:pt x="192" y="46"/>
                  <a:pt x="192" y="45"/>
                </a:cubicBezTo>
                <a:cubicBezTo>
                  <a:pt x="201" y="39"/>
                  <a:pt x="208" y="31"/>
                  <a:pt x="214" y="22"/>
                </a:cubicBezTo>
                <a:cubicBezTo>
                  <a:pt x="214" y="22"/>
                  <a:pt x="214" y="22"/>
                  <a:pt x="214" y="21"/>
                </a:cubicBezTo>
                <a:close/>
              </a:path>
            </a:pathLst>
          </a:custGeom>
          <a:solidFill>
            <a:schemeClr val="bg1"/>
          </a:solidFill>
          <a:ln>
            <a:noFill/>
          </a:ln>
          <a:effectLst>
            <a:outerShdw blurRad="63500" sx="102000" sy="102000" algn="ctr"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sp>
        <p:nvSpPr>
          <p:cNvPr id="53" name="Овал 52"/>
          <p:cNvSpPr/>
          <p:nvPr/>
        </p:nvSpPr>
        <p:spPr>
          <a:xfrm>
            <a:off x="8651360" y="1922847"/>
            <a:ext cx="1715135" cy="1715135"/>
          </a:xfrm>
          <a:prstGeom prst="ellipse">
            <a:avLst/>
          </a:prstGeom>
          <a:solidFill>
            <a:srgbClr val="3EB8CD"/>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grpSp>
        <p:nvGrpSpPr>
          <p:cNvPr id="43" name="Group 42">
            <a:extLst>
              <a:ext uri="{FF2B5EF4-FFF2-40B4-BE49-F238E27FC236}">
                <a16:creationId xmlns:a16="http://schemas.microsoft.com/office/drawing/2014/main" id="{61AFC30A-F9F1-4454-AFFC-368CC27FF07B}"/>
              </a:ext>
            </a:extLst>
          </p:cNvPr>
          <p:cNvGrpSpPr>
            <a:grpSpLocks noChangeAspect="1"/>
          </p:cNvGrpSpPr>
          <p:nvPr/>
        </p:nvGrpSpPr>
        <p:grpSpPr>
          <a:xfrm>
            <a:off x="9336332" y="2312587"/>
            <a:ext cx="365760" cy="433610"/>
            <a:chOff x="11039475" y="14288"/>
            <a:chExt cx="547688" cy="649287"/>
          </a:xfrm>
          <a:solidFill>
            <a:schemeClr val="bg1"/>
          </a:solidFill>
          <a:effectLst>
            <a:outerShdw blurRad="63500" sx="102000" sy="102000" algn="ctr" rotWithShape="0">
              <a:prstClr val="black">
                <a:alpha val="40000"/>
              </a:prstClr>
            </a:outerShdw>
          </a:effectLst>
        </p:grpSpPr>
        <p:sp>
          <p:nvSpPr>
            <p:cNvPr id="45" name="Freeform 45">
              <a:extLst>
                <a:ext uri="{FF2B5EF4-FFF2-40B4-BE49-F238E27FC236}">
                  <a16:creationId xmlns:a16="http://schemas.microsoft.com/office/drawing/2014/main" id="{F2285F24-914F-408C-9F91-8539D29FF7E7}"/>
                </a:ext>
              </a:extLst>
            </p:cNvPr>
            <p:cNvSpPr>
              <a:spLocks noEditPoints="1"/>
            </p:cNvSpPr>
            <p:nvPr/>
          </p:nvSpPr>
          <p:spPr bwMode="auto">
            <a:xfrm>
              <a:off x="11039475" y="282575"/>
              <a:ext cx="547688" cy="381000"/>
            </a:xfrm>
            <a:custGeom>
              <a:avLst/>
              <a:gdLst>
                <a:gd name="T0" fmla="*/ 161 w 184"/>
                <a:gd name="T1" fmla="*/ 2 h 128"/>
                <a:gd name="T2" fmla="*/ 23 w 184"/>
                <a:gd name="T3" fmla="*/ 2 h 128"/>
                <a:gd name="T4" fmla="*/ 0 w 184"/>
                <a:gd name="T5" fmla="*/ 64 h 128"/>
                <a:gd name="T6" fmla="*/ 23 w 184"/>
                <a:gd name="T7" fmla="*/ 126 h 128"/>
                <a:gd name="T8" fmla="*/ 161 w 184"/>
                <a:gd name="T9" fmla="*/ 126 h 128"/>
                <a:gd name="T10" fmla="*/ 184 w 184"/>
                <a:gd name="T11" fmla="*/ 64 h 128"/>
                <a:gd name="T12" fmla="*/ 52 w 184"/>
                <a:gd name="T13" fmla="*/ 31 h 128"/>
                <a:gd name="T14" fmla="*/ 39 w 184"/>
                <a:gd name="T15" fmla="*/ 102 h 128"/>
                <a:gd name="T16" fmla="*/ 27 w 184"/>
                <a:gd name="T17" fmla="*/ 31 h 128"/>
                <a:gd name="T18" fmla="*/ 14 w 184"/>
                <a:gd name="T19" fmla="*/ 20 h 128"/>
                <a:gd name="T20" fmla="*/ 52 w 184"/>
                <a:gd name="T21" fmla="*/ 31 h 128"/>
                <a:gd name="T22" fmla="*/ 75 w 184"/>
                <a:gd name="T23" fmla="*/ 102 h 128"/>
                <a:gd name="T24" fmla="*/ 62 w 184"/>
                <a:gd name="T25" fmla="*/ 103 h 128"/>
                <a:gd name="T26" fmla="*/ 54 w 184"/>
                <a:gd name="T27" fmla="*/ 89 h 128"/>
                <a:gd name="T28" fmla="*/ 65 w 184"/>
                <a:gd name="T29" fmla="*/ 41 h 128"/>
                <a:gd name="T30" fmla="*/ 65 w 184"/>
                <a:gd name="T31" fmla="*/ 90 h 128"/>
                <a:gd name="T32" fmla="*/ 75 w 184"/>
                <a:gd name="T33" fmla="*/ 88 h 128"/>
                <a:gd name="T34" fmla="*/ 86 w 184"/>
                <a:gd name="T35" fmla="*/ 41 h 128"/>
                <a:gd name="T36" fmla="*/ 129 w 184"/>
                <a:gd name="T37" fmla="*/ 84 h 128"/>
                <a:gd name="T38" fmla="*/ 118 w 184"/>
                <a:gd name="T39" fmla="*/ 103 h 128"/>
                <a:gd name="T40" fmla="*/ 107 w 184"/>
                <a:gd name="T41" fmla="*/ 102 h 128"/>
                <a:gd name="T42" fmla="*/ 96 w 184"/>
                <a:gd name="T43" fmla="*/ 20 h 128"/>
                <a:gd name="T44" fmla="*/ 107 w 184"/>
                <a:gd name="T45" fmla="*/ 47 h 128"/>
                <a:gd name="T46" fmla="*/ 127 w 184"/>
                <a:gd name="T47" fmla="*/ 47 h 128"/>
                <a:gd name="T48" fmla="*/ 129 w 184"/>
                <a:gd name="T49" fmla="*/ 84 h 128"/>
                <a:gd name="T50" fmla="*/ 148 w 184"/>
                <a:gd name="T51" fmla="*/ 74 h 128"/>
                <a:gd name="T52" fmla="*/ 154 w 184"/>
                <a:gd name="T53" fmla="*/ 93 h 128"/>
                <a:gd name="T54" fmla="*/ 159 w 184"/>
                <a:gd name="T55" fmla="*/ 81 h 128"/>
                <a:gd name="T56" fmla="*/ 171 w 184"/>
                <a:gd name="T57" fmla="*/ 83 h 128"/>
                <a:gd name="T58" fmla="*/ 168 w 184"/>
                <a:gd name="T59" fmla="*/ 96 h 128"/>
                <a:gd name="T60" fmla="*/ 141 w 184"/>
                <a:gd name="T61" fmla="*/ 97 h 128"/>
                <a:gd name="T62" fmla="*/ 137 w 184"/>
                <a:gd name="T63" fmla="*/ 61 h 128"/>
                <a:gd name="T64" fmla="*/ 154 w 184"/>
                <a:gd name="T65" fmla="*/ 40 h 128"/>
                <a:gd name="T66" fmla="*/ 171 w 184"/>
                <a:gd name="T67" fmla="*/ 6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4" h="128">
                  <a:moveTo>
                    <a:pt x="181" y="20"/>
                  </a:moveTo>
                  <a:cubicBezTo>
                    <a:pt x="179" y="11"/>
                    <a:pt x="171" y="3"/>
                    <a:pt x="161" y="2"/>
                  </a:cubicBezTo>
                  <a:cubicBezTo>
                    <a:pt x="138" y="0"/>
                    <a:pt x="115" y="0"/>
                    <a:pt x="92" y="0"/>
                  </a:cubicBezTo>
                  <a:cubicBezTo>
                    <a:pt x="69" y="0"/>
                    <a:pt x="46" y="0"/>
                    <a:pt x="23" y="2"/>
                  </a:cubicBezTo>
                  <a:cubicBezTo>
                    <a:pt x="13" y="3"/>
                    <a:pt x="5" y="11"/>
                    <a:pt x="3" y="20"/>
                  </a:cubicBezTo>
                  <a:cubicBezTo>
                    <a:pt x="0" y="34"/>
                    <a:pt x="0" y="50"/>
                    <a:pt x="0" y="64"/>
                  </a:cubicBezTo>
                  <a:cubicBezTo>
                    <a:pt x="0" y="78"/>
                    <a:pt x="0" y="94"/>
                    <a:pt x="3" y="108"/>
                  </a:cubicBezTo>
                  <a:cubicBezTo>
                    <a:pt x="5" y="117"/>
                    <a:pt x="13" y="125"/>
                    <a:pt x="23" y="126"/>
                  </a:cubicBezTo>
                  <a:cubicBezTo>
                    <a:pt x="46" y="128"/>
                    <a:pt x="69" y="128"/>
                    <a:pt x="92" y="128"/>
                  </a:cubicBezTo>
                  <a:cubicBezTo>
                    <a:pt x="115" y="128"/>
                    <a:pt x="138" y="128"/>
                    <a:pt x="161" y="126"/>
                  </a:cubicBezTo>
                  <a:cubicBezTo>
                    <a:pt x="171" y="125"/>
                    <a:pt x="179" y="117"/>
                    <a:pt x="181" y="108"/>
                  </a:cubicBezTo>
                  <a:cubicBezTo>
                    <a:pt x="184" y="94"/>
                    <a:pt x="184" y="78"/>
                    <a:pt x="184" y="64"/>
                  </a:cubicBezTo>
                  <a:cubicBezTo>
                    <a:pt x="184" y="50"/>
                    <a:pt x="184" y="34"/>
                    <a:pt x="181" y="20"/>
                  </a:cubicBezTo>
                  <a:close/>
                  <a:moveTo>
                    <a:pt x="52" y="31"/>
                  </a:moveTo>
                  <a:cubicBezTo>
                    <a:pt x="39" y="31"/>
                    <a:pt x="39" y="31"/>
                    <a:pt x="39" y="31"/>
                  </a:cubicBezTo>
                  <a:cubicBezTo>
                    <a:pt x="39" y="102"/>
                    <a:pt x="39" y="102"/>
                    <a:pt x="39" y="102"/>
                  </a:cubicBezTo>
                  <a:cubicBezTo>
                    <a:pt x="27" y="102"/>
                    <a:pt x="27" y="102"/>
                    <a:pt x="27" y="102"/>
                  </a:cubicBezTo>
                  <a:cubicBezTo>
                    <a:pt x="27" y="31"/>
                    <a:pt x="27" y="31"/>
                    <a:pt x="27" y="31"/>
                  </a:cubicBezTo>
                  <a:cubicBezTo>
                    <a:pt x="14" y="31"/>
                    <a:pt x="14" y="31"/>
                    <a:pt x="14" y="31"/>
                  </a:cubicBezTo>
                  <a:cubicBezTo>
                    <a:pt x="14" y="20"/>
                    <a:pt x="14" y="20"/>
                    <a:pt x="14" y="20"/>
                  </a:cubicBezTo>
                  <a:cubicBezTo>
                    <a:pt x="52" y="20"/>
                    <a:pt x="52" y="20"/>
                    <a:pt x="52" y="20"/>
                  </a:cubicBezTo>
                  <a:lnTo>
                    <a:pt x="52" y="31"/>
                  </a:lnTo>
                  <a:close/>
                  <a:moveTo>
                    <a:pt x="86" y="102"/>
                  </a:moveTo>
                  <a:cubicBezTo>
                    <a:pt x="75" y="102"/>
                    <a:pt x="75" y="102"/>
                    <a:pt x="75" y="102"/>
                  </a:cubicBezTo>
                  <a:cubicBezTo>
                    <a:pt x="75" y="96"/>
                    <a:pt x="75" y="96"/>
                    <a:pt x="75" y="96"/>
                  </a:cubicBezTo>
                  <a:cubicBezTo>
                    <a:pt x="71" y="101"/>
                    <a:pt x="66" y="103"/>
                    <a:pt x="62" y="103"/>
                  </a:cubicBezTo>
                  <a:cubicBezTo>
                    <a:pt x="59" y="103"/>
                    <a:pt x="56" y="102"/>
                    <a:pt x="55" y="99"/>
                  </a:cubicBezTo>
                  <a:cubicBezTo>
                    <a:pt x="54" y="97"/>
                    <a:pt x="54" y="94"/>
                    <a:pt x="54" y="89"/>
                  </a:cubicBezTo>
                  <a:cubicBezTo>
                    <a:pt x="54" y="41"/>
                    <a:pt x="54" y="41"/>
                    <a:pt x="54" y="41"/>
                  </a:cubicBezTo>
                  <a:cubicBezTo>
                    <a:pt x="65" y="41"/>
                    <a:pt x="65" y="41"/>
                    <a:pt x="65" y="41"/>
                  </a:cubicBezTo>
                  <a:cubicBezTo>
                    <a:pt x="65" y="86"/>
                    <a:pt x="65" y="86"/>
                    <a:pt x="65" y="86"/>
                  </a:cubicBezTo>
                  <a:cubicBezTo>
                    <a:pt x="65" y="89"/>
                    <a:pt x="65" y="90"/>
                    <a:pt x="65" y="90"/>
                  </a:cubicBezTo>
                  <a:cubicBezTo>
                    <a:pt x="66" y="92"/>
                    <a:pt x="66" y="93"/>
                    <a:pt x="68" y="93"/>
                  </a:cubicBezTo>
                  <a:cubicBezTo>
                    <a:pt x="70" y="93"/>
                    <a:pt x="73" y="91"/>
                    <a:pt x="75" y="88"/>
                  </a:cubicBezTo>
                  <a:cubicBezTo>
                    <a:pt x="75" y="41"/>
                    <a:pt x="75" y="41"/>
                    <a:pt x="75" y="41"/>
                  </a:cubicBezTo>
                  <a:cubicBezTo>
                    <a:pt x="86" y="41"/>
                    <a:pt x="86" y="41"/>
                    <a:pt x="86" y="41"/>
                  </a:cubicBezTo>
                  <a:lnTo>
                    <a:pt x="86" y="102"/>
                  </a:lnTo>
                  <a:close/>
                  <a:moveTo>
                    <a:pt x="129" y="84"/>
                  </a:moveTo>
                  <a:cubicBezTo>
                    <a:pt x="129" y="89"/>
                    <a:pt x="128" y="94"/>
                    <a:pt x="127" y="96"/>
                  </a:cubicBezTo>
                  <a:cubicBezTo>
                    <a:pt x="126" y="101"/>
                    <a:pt x="123" y="103"/>
                    <a:pt x="118" y="103"/>
                  </a:cubicBezTo>
                  <a:cubicBezTo>
                    <a:pt x="115" y="103"/>
                    <a:pt x="111" y="101"/>
                    <a:pt x="107" y="96"/>
                  </a:cubicBezTo>
                  <a:cubicBezTo>
                    <a:pt x="107" y="102"/>
                    <a:pt x="107" y="102"/>
                    <a:pt x="107" y="102"/>
                  </a:cubicBezTo>
                  <a:cubicBezTo>
                    <a:pt x="96" y="102"/>
                    <a:pt x="96" y="102"/>
                    <a:pt x="96" y="102"/>
                  </a:cubicBezTo>
                  <a:cubicBezTo>
                    <a:pt x="96" y="20"/>
                    <a:pt x="96" y="20"/>
                    <a:pt x="96" y="20"/>
                  </a:cubicBezTo>
                  <a:cubicBezTo>
                    <a:pt x="107" y="20"/>
                    <a:pt x="107" y="20"/>
                    <a:pt x="107" y="20"/>
                  </a:cubicBezTo>
                  <a:cubicBezTo>
                    <a:pt x="107" y="47"/>
                    <a:pt x="107" y="47"/>
                    <a:pt x="107" y="47"/>
                  </a:cubicBezTo>
                  <a:cubicBezTo>
                    <a:pt x="111" y="42"/>
                    <a:pt x="114" y="40"/>
                    <a:pt x="118" y="40"/>
                  </a:cubicBezTo>
                  <a:cubicBezTo>
                    <a:pt x="123" y="40"/>
                    <a:pt x="126" y="42"/>
                    <a:pt x="127" y="47"/>
                  </a:cubicBezTo>
                  <a:cubicBezTo>
                    <a:pt x="128" y="49"/>
                    <a:pt x="129" y="53"/>
                    <a:pt x="129" y="59"/>
                  </a:cubicBezTo>
                  <a:lnTo>
                    <a:pt x="129" y="84"/>
                  </a:lnTo>
                  <a:close/>
                  <a:moveTo>
                    <a:pt x="171" y="74"/>
                  </a:moveTo>
                  <a:cubicBezTo>
                    <a:pt x="148" y="74"/>
                    <a:pt x="148" y="74"/>
                    <a:pt x="148" y="74"/>
                  </a:cubicBezTo>
                  <a:cubicBezTo>
                    <a:pt x="148" y="84"/>
                    <a:pt x="148" y="84"/>
                    <a:pt x="148" y="84"/>
                  </a:cubicBezTo>
                  <a:cubicBezTo>
                    <a:pt x="148" y="90"/>
                    <a:pt x="150" y="93"/>
                    <a:pt x="154" y="93"/>
                  </a:cubicBezTo>
                  <a:cubicBezTo>
                    <a:pt x="157" y="93"/>
                    <a:pt x="158" y="91"/>
                    <a:pt x="159" y="88"/>
                  </a:cubicBezTo>
                  <a:cubicBezTo>
                    <a:pt x="159" y="88"/>
                    <a:pt x="159" y="85"/>
                    <a:pt x="159" y="81"/>
                  </a:cubicBezTo>
                  <a:cubicBezTo>
                    <a:pt x="171" y="81"/>
                    <a:pt x="171" y="81"/>
                    <a:pt x="171" y="81"/>
                  </a:cubicBezTo>
                  <a:cubicBezTo>
                    <a:pt x="171" y="83"/>
                    <a:pt x="171" y="83"/>
                    <a:pt x="171" y="83"/>
                  </a:cubicBezTo>
                  <a:cubicBezTo>
                    <a:pt x="171" y="86"/>
                    <a:pt x="170" y="89"/>
                    <a:pt x="170" y="90"/>
                  </a:cubicBezTo>
                  <a:cubicBezTo>
                    <a:pt x="170" y="92"/>
                    <a:pt x="169" y="94"/>
                    <a:pt x="168" y="96"/>
                  </a:cubicBezTo>
                  <a:cubicBezTo>
                    <a:pt x="165" y="101"/>
                    <a:pt x="160" y="103"/>
                    <a:pt x="154" y="103"/>
                  </a:cubicBezTo>
                  <a:cubicBezTo>
                    <a:pt x="148" y="103"/>
                    <a:pt x="144" y="101"/>
                    <a:pt x="141" y="97"/>
                  </a:cubicBezTo>
                  <a:cubicBezTo>
                    <a:pt x="138" y="94"/>
                    <a:pt x="137" y="89"/>
                    <a:pt x="137" y="82"/>
                  </a:cubicBezTo>
                  <a:cubicBezTo>
                    <a:pt x="137" y="61"/>
                    <a:pt x="137" y="61"/>
                    <a:pt x="137" y="61"/>
                  </a:cubicBezTo>
                  <a:cubicBezTo>
                    <a:pt x="137" y="54"/>
                    <a:pt x="138" y="49"/>
                    <a:pt x="141" y="46"/>
                  </a:cubicBezTo>
                  <a:cubicBezTo>
                    <a:pt x="144" y="42"/>
                    <a:pt x="148" y="40"/>
                    <a:pt x="154" y="40"/>
                  </a:cubicBezTo>
                  <a:cubicBezTo>
                    <a:pt x="160" y="40"/>
                    <a:pt x="164" y="42"/>
                    <a:pt x="167" y="46"/>
                  </a:cubicBezTo>
                  <a:cubicBezTo>
                    <a:pt x="169" y="49"/>
                    <a:pt x="171" y="54"/>
                    <a:pt x="171" y="61"/>
                  </a:cubicBezTo>
                  <a:lnTo>
                    <a:pt x="171" y="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6" name="Freeform 46">
              <a:extLst>
                <a:ext uri="{FF2B5EF4-FFF2-40B4-BE49-F238E27FC236}">
                  <a16:creationId xmlns:a16="http://schemas.microsoft.com/office/drawing/2014/main" id="{BE454A6C-165A-4840-9847-CBDA5B799D81}"/>
                </a:ext>
              </a:extLst>
            </p:cNvPr>
            <p:cNvSpPr>
              <a:spLocks/>
            </p:cNvSpPr>
            <p:nvPr/>
          </p:nvSpPr>
          <p:spPr bwMode="auto">
            <a:xfrm>
              <a:off x="11479213" y="431800"/>
              <a:ext cx="33338" cy="41275"/>
            </a:xfrm>
            <a:custGeom>
              <a:avLst/>
              <a:gdLst>
                <a:gd name="T0" fmla="*/ 6 w 11"/>
                <a:gd name="T1" fmla="*/ 0 h 14"/>
                <a:gd name="T2" fmla="*/ 0 w 11"/>
                <a:gd name="T3" fmla="*/ 9 h 14"/>
                <a:gd name="T4" fmla="*/ 0 w 11"/>
                <a:gd name="T5" fmla="*/ 14 h 14"/>
                <a:gd name="T6" fmla="*/ 11 w 11"/>
                <a:gd name="T7" fmla="*/ 14 h 14"/>
                <a:gd name="T8" fmla="*/ 11 w 11"/>
                <a:gd name="T9" fmla="*/ 9 h 14"/>
                <a:gd name="T10" fmla="*/ 6 w 11"/>
                <a:gd name="T11" fmla="*/ 0 h 14"/>
              </a:gdLst>
              <a:ahLst/>
              <a:cxnLst>
                <a:cxn ang="0">
                  <a:pos x="T0" y="T1"/>
                </a:cxn>
                <a:cxn ang="0">
                  <a:pos x="T2" y="T3"/>
                </a:cxn>
                <a:cxn ang="0">
                  <a:pos x="T4" y="T5"/>
                </a:cxn>
                <a:cxn ang="0">
                  <a:pos x="T6" y="T7"/>
                </a:cxn>
                <a:cxn ang="0">
                  <a:pos x="T8" y="T9"/>
                </a:cxn>
                <a:cxn ang="0">
                  <a:pos x="T10" y="T11"/>
                </a:cxn>
              </a:cxnLst>
              <a:rect l="0" t="0" r="r" b="b"/>
              <a:pathLst>
                <a:path w="11" h="14">
                  <a:moveTo>
                    <a:pt x="6" y="0"/>
                  </a:moveTo>
                  <a:cubicBezTo>
                    <a:pt x="2" y="0"/>
                    <a:pt x="0" y="3"/>
                    <a:pt x="0" y="9"/>
                  </a:cubicBezTo>
                  <a:cubicBezTo>
                    <a:pt x="0" y="14"/>
                    <a:pt x="0" y="14"/>
                    <a:pt x="0" y="14"/>
                  </a:cubicBezTo>
                  <a:cubicBezTo>
                    <a:pt x="11" y="14"/>
                    <a:pt x="11" y="14"/>
                    <a:pt x="11" y="14"/>
                  </a:cubicBezTo>
                  <a:cubicBezTo>
                    <a:pt x="11" y="9"/>
                    <a:pt x="11" y="9"/>
                    <a:pt x="11" y="9"/>
                  </a:cubicBezTo>
                  <a:cubicBezTo>
                    <a:pt x="11" y="3"/>
                    <a:pt x="10"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7" name="Freeform 47">
              <a:extLst>
                <a:ext uri="{FF2B5EF4-FFF2-40B4-BE49-F238E27FC236}">
                  <a16:creationId xmlns:a16="http://schemas.microsoft.com/office/drawing/2014/main" id="{07CEA777-4A03-4191-A4F7-4355C9C13E8D}"/>
                </a:ext>
              </a:extLst>
            </p:cNvPr>
            <p:cNvSpPr>
              <a:spLocks/>
            </p:cNvSpPr>
            <p:nvPr/>
          </p:nvSpPr>
          <p:spPr bwMode="auto">
            <a:xfrm>
              <a:off x="11356975" y="431800"/>
              <a:ext cx="30163" cy="128588"/>
            </a:xfrm>
            <a:custGeom>
              <a:avLst/>
              <a:gdLst>
                <a:gd name="T0" fmla="*/ 6 w 10"/>
                <a:gd name="T1" fmla="*/ 0 h 43"/>
                <a:gd name="T2" fmla="*/ 0 w 10"/>
                <a:gd name="T3" fmla="*/ 3 h 43"/>
                <a:gd name="T4" fmla="*/ 0 w 10"/>
                <a:gd name="T5" fmla="*/ 40 h 43"/>
                <a:gd name="T6" fmla="*/ 6 w 10"/>
                <a:gd name="T7" fmla="*/ 43 h 43"/>
                <a:gd name="T8" fmla="*/ 10 w 10"/>
                <a:gd name="T9" fmla="*/ 35 h 43"/>
                <a:gd name="T10" fmla="*/ 10 w 10"/>
                <a:gd name="T11" fmla="*/ 8 h 43"/>
                <a:gd name="T12" fmla="*/ 6 w 10"/>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 h="43">
                  <a:moveTo>
                    <a:pt x="6" y="0"/>
                  </a:moveTo>
                  <a:cubicBezTo>
                    <a:pt x="4" y="0"/>
                    <a:pt x="2" y="1"/>
                    <a:pt x="0" y="3"/>
                  </a:cubicBezTo>
                  <a:cubicBezTo>
                    <a:pt x="0" y="40"/>
                    <a:pt x="0" y="40"/>
                    <a:pt x="0" y="40"/>
                  </a:cubicBezTo>
                  <a:cubicBezTo>
                    <a:pt x="2" y="42"/>
                    <a:pt x="4" y="43"/>
                    <a:pt x="6" y="43"/>
                  </a:cubicBezTo>
                  <a:cubicBezTo>
                    <a:pt x="9" y="43"/>
                    <a:pt x="10" y="40"/>
                    <a:pt x="10" y="35"/>
                  </a:cubicBezTo>
                  <a:cubicBezTo>
                    <a:pt x="10" y="8"/>
                    <a:pt x="10" y="8"/>
                    <a:pt x="10" y="8"/>
                  </a:cubicBezTo>
                  <a:cubicBezTo>
                    <a:pt x="10" y="3"/>
                    <a:pt x="9"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8" name="Freeform 48">
              <a:extLst>
                <a:ext uri="{FF2B5EF4-FFF2-40B4-BE49-F238E27FC236}">
                  <a16:creationId xmlns:a16="http://schemas.microsoft.com/office/drawing/2014/main" id="{95EE0641-832F-4334-B7F2-4D8AAFBB538D}"/>
                </a:ext>
              </a:extLst>
            </p:cNvPr>
            <p:cNvSpPr>
              <a:spLocks/>
            </p:cNvSpPr>
            <p:nvPr/>
          </p:nvSpPr>
          <p:spPr bwMode="auto">
            <a:xfrm>
              <a:off x="11366500" y="77788"/>
              <a:ext cx="98425" cy="187325"/>
            </a:xfrm>
            <a:custGeom>
              <a:avLst/>
              <a:gdLst>
                <a:gd name="T0" fmla="*/ 9 w 33"/>
                <a:gd name="T1" fmla="*/ 63 h 63"/>
                <a:gd name="T2" fmla="*/ 22 w 33"/>
                <a:gd name="T3" fmla="*/ 55 h 63"/>
                <a:gd name="T4" fmla="*/ 22 w 33"/>
                <a:gd name="T5" fmla="*/ 62 h 63"/>
                <a:gd name="T6" fmla="*/ 33 w 33"/>
                <a:gd name="T7" fmla="*/ 62 h 63"/>
                <a:gd name="T8" fmla="*/ 33 w 33"/>
                <a:gd name="T9" fmla="*/ 0 h 63"/>
                <a:gd name="T10" fmla="*/ 22 w 33"/>
                <a:gd name="T11" fmla="*/ 0 h 63"/>
                <a:gd name="T12" fmla="*/ 22 w 33"/>
                <a:gd name="T13" fmla="*/ 48 h 63"/>
                <a:gd name="T14" fmla="*/ 14 w 33"/>
                <a:gd name="T15" fmla="*/ 53 h 63"/>
                <a:gd name="T16" fmla="*/ 12 w 33"/>
                <a:gd name="T17" fmla="*/ 50 h 63"/>
                <a:gd name="T18" fmla="*/ 12 w 33"/>
                <a:gd name="T19" fmla="*/ 46 h 63"/>
                <a:gd name="T20" fmla="*/ 12 w 33"/>
                <a:gd name="T21" fmla="*/ 0 h 63"/>
                <a:gd name="T22" fmla="*/ 0 w 33"/>
                <a:gd name="T23" fmla="*/ 0 h 63"/>
                <a:gd name="T24" fmla="*/ 0 w 33"/>
                <a:gd name="T25" fmla="*/ 49 h 63"/>
                <a:gd name="T26" fmla="*/ 1 w 33"/>
                <a:gd name="T27" fmla="*/ 58 h 63"/>
                <a:gd name="T28" fmla="*/ 9 w 33"/>
                <a:gd name="T29"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 h="63">
                  <a:moveTo>
                    <a:pt x="9" y="63"/>
                  </a:moveTo>
                  <a:cubicBezTo>
                    <a:pt x="13" y="63"/>
                    <a:pt x="17" y="61"/>
                    <a:pt x="22" y="55"/>
                  </a:cubicBezTo>
                  <a:cubicBezTo>
                    <a:pt x="22" y="62"/>
                    <a:pt x="22" y="62"/>
                    <a:pt x="22" y="62"/>
                  </a:cubicBezTo>
                  <a:cubicBezTo>
                    <a:pt x="33" y="62"/>
                    <a:pt x="33" y="62"/>
                    <a:pt x="33" y="62"/>
                  </a:cubicBezTo>
                  <a:cubicBezTo>
                    <a:pt x="33" y="0"/>
                    <a:pt x="33" y="0"/>
                    <a:pt x="33" y="0"/>
                  </a:cubicBezTo>
                  <a:cubicBezTo>
                    <a:pt x="22" y="0"/>
                    <a:pt x="22" y="0"/>
                    <a:pt x="22" y="0"/>
                  </a:cubicBezTo>
                  <a:cubicBezTo>
                    <a:pt x="22" y="48"/>
                    <a:pt x="22" y="48"/>
                    <a:pt x="22" y="48"/>
                  </a:cubicBezTo>
                  <a:cubicBezTo>
                    <a:pt x="19" y="51"/>
                    <a:pt x="17" y="53"/>
                    <a:pt x="14" y="53"/>
                  </a:cubicBezTo>
                  <a:cubicBezTo>
                    <a:pt x="13" y="53"/>
                    <a:pt x="12" y="52"/>
                    <a:pt x="12" y="50"/>
                  </a:cubicBezTo>
                  <a:cubicBezTo>
                    <a:pt x="12" y="50"/>
                    <a:pt x="12" y="48"/>
                    <a:pt x="12" y="46"/>
                  </a:cubicBezTo>
                  <a:cubicBezTo>
                    <a:pt x="12" y="0"/>
                    <a:pt x="12" y="0"/>
                    <a:pt x="12" y="0"/>
                  </a:cubicBezTo>
                  <a:cubicBezTo>
                    <a:pt x="0" y="0"/>
                    <a:pt x="0" y="0"/>
                    <a:pt x="0" y="0"/>
                  </a:cubicBezTo>
                  <a:cubicBezTo>
                    <a:pt x="0" y="49"/>
                    <a:pt x="0" y="49"/>
                    <a:pt x="0" y="49"/>
                  </a:cubicBezTo>
                  <a:cubicBezTo>
                    <a:pt x="0" y="54"/>
                    <a:pt x="1" y="57"/>
                    <a:pt x="1" y="58"/>
                  </a:cubicBezTo>
                  <a:cubicBezTo>
                    <a:pt x="3" y="62"/>
                    <a:pt x="5" y="63"/>
                    <a:pt x="9"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9" name="Freeform 49">
              <a:extLst>
                <a:ext uri="{FF2B5EF4-FFF2-40B4-BE49-F238E27FC236}">
                  <a16:creationId xmlns:a16="http://schemas.microsoft.com/office/drawing/2014/main" id="{2C67A8F7-CE4D-40FE-A874-B51C1F57A40F}"/>
                </a:ext>
              </a:extLst>
            </p:cNvPr>
            <p:cNvSpPr>
              <a:spLocks/>
            </p:cNvSpPr>
            <p:nvPr/>
          </p:nvSpPr>
          <p:spPr bwMode="auto">
            <a:xfrm>
              <a:off x="11114088" y="14288"/>
              <a:ext cx="127000" cy="247650"/>
            </a:xfrm>
            <a:custGeom>
              <a:avLst/>
              <a:gdLst>
                <a:gd name="T0" fmla="*/ 15 w 43"/>
                <a:gd name="T1" fmla="*/ 49 h 83"/>
                <a:gd name="T2" fmla="*/ 15 w 43"/>
                <a:gd name="T3" fmla="*/ 83 h 83"/>
                <a:gd name="T4" fmla="*/ 28 w 43"/>
                <a:gd name="T5" fmla="*/ 83 h 83"/>
                <a:gd name="T6" fmla="*/ 28 w 43"/>
                <a:gd name="T7" fmla="*/ 49 h 83"/>
                <a:gd name="T8" fmla="*/ 43 w 43"/>
                <a:gd name="T9" fmla="*/ 0 h 83"/>
                <a:gd name="T10" fmla="*/ 30 w 43"/>
                <a:gd name="T11" fmla="*/ 0 h 83"/>
                <a:gd name="T12" fmla="*/ 22 w 43"/>
                <a:gd name="T13" fmla="*/ 33 h 83"/>
                <a:gd name="T14" fmla="*/ 13 w 43"/>
                <a:gd name="T15" fmla="*/ 0 h 83"/>
                <a:gd name="T16" fmla="*/ 0 w 43"/>
                <a:gd name="T17" fmla="*/ 0 h 83"/>
                <a:gd name="T18" fmla="*/ 8 w 43"/>
                <a:gd name="T19" fmla="*/ 23 h 83"/>
                <a:gd name="T20" fmla="*/ 15 w 43"/>
                <a:gd name="T21" fmla="*/ 4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83">
                  <a:moveTo>
                    <a:pt x="15" y="49"/>
                  </a:moveTo>
                  <a:cubicBezTo>
                    <a:pt x="15" y="83"/>
                    <a:pt x="15" y="83"/>
                    <a:pt x="15" y="83"/>
                  </a:cubicBezTo>
                  <a:cubicBezTo>
                    <a:pt x="28" y="83"/>
                    <a:pt x="28" y="83"/>
                    <a:pt x="28" y="83"/>
                  </a:cubicBezTo>
                  <a:cubicBezTo>
                    <a:pt x="28" y="49"/>
                    <a:pt x="28" y="49"/>
                    <a:pt x="28" y="49"/>
                  </a:cubicBezTo>
                  <a:cubicBezTo>
                    <a:pt x="43" y="0"/>
                    <a:pt x="43" y="0"/>
                    <a:pt x="43" y="0"/>
                  </a:cubicBezTo>
                  <a:cubicBezTo>
                    <a:pt x="30" y="0"/>
                    <a:pt x="30" y="0"/>
                    <a:pt x="30" y="0"/>
                  </a:cubicBezTo>
                  <a:cubicBezTo>
                    <a:pt x="22" y="33"/>
                    <a:pt x="22" y="33"/>
                    <a:pt x="22" y="33"/>
                  </a:cubicBezTo>
                  <a:cubicBezTo>
                    <a:pt x="13" y="0"/>
                    <a:pt x="13" y="0"/>
                    <a:pt x="13" y="0"/>
                  </a:cubicBezTo>
                  <a:cubicBezTo>
                    <a:pt x="0" y="0"/>
                    <a:pt x="0" y="0"/>
                    <a:pt x="0" y="0"/>
                  </a:cubicBezTo>
                  <a:cubicBezTo>
                    <a:pt x="2" y="8"/>
                    <a:pt x="5" y="15"/>
                    <a:pt x="8" y="23"/>
                  </a:cubicBezTo>
                  <a:cubicBezTo>
                    <a:pt x="12" y="35"/>
                    <a:pt x="14" y="43"/>
                    <a:pt x="15"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50" name="Freeform 50">
              <a:extLst>
                <a:ext uri="{FF2B5EF4-FFF2-40B4-BE49-F238E27FC236}">
                  <a16:creationId xmlns:a16="http://schemas.microsoft.com/office/drawing/2014/main" id="{6224A8B8-5935-4B3B-BABD-D63ADBF99740}"/>
                </a:ext>
              </a:extLst>
            </p:cNvPr>
            <p:cNvSpPr>
              <a:spLocks noEditPoints="1"/>
            </p:cNvSpPr>
            <p:nvPr/>
          </p:nvSpPr>
          <p:spPr bwMode="auto">
            <a:xfrm>
              <a:off x="11241088" y="74613"/>
              <a:ext cx="98425" cy="190500"/>
            </a:xfrm>
            <a:custGeom>
              <a:avLst/>
              <a:gdLst>
                <a:gd name="T0" fmla="*/ 17 w 33"/>
                <a:gd name="T1" fmla="*/ 64 h 64"/>
                <a:gd name="T2" fmla="*/ 30 w 33"/>
                <a:gd name="T3" fmla="*/ 58 h 64"/>
                <a:gd name="T4" fmla="*/ 33 w 33"/>
                <a:gd name="T5" fmla="*/ 43 h 64"/>
                <a:gd name="T6" fmla="*/ 33 w 33"/>
                <a:gd name="T7" fmla="*/ 21 h 64"/>
                <a:gd name="T8" fmla="*/ 30 w 33"/>
                <a:gd name="T9" fmla="*/ 7 h 64"/>
                <a:gd name="T10" fmla="*/ 17 w 33"/>
                <a:gd name="T11" fmla="*/ 0 h 64"/>
                <a:gd name="T12" fmla="*/ 3 w 33"/>
                <a:gd name="T13" fmla="*/ 7 h 64"/>
                <a:gd name="T14" fmla="*/ 0 w 33"/>
                <a:gd name="T15" fmla="*/ 21 h 64"/>
                <a:gd name="T16" fmla="*/ 0 w 33"/>
                <a:gd name="T17" fmla="*/ 43 h 64"/>
                <a:gd name="T18" fmla="*/ 3 w 33"/>
                <a:gd name="T19" fmla="*/ 58 h 64"/>
                <a:gd name="T20" fmla="*/ 17 w 33"/>
                <a:gd name="T21" fmla="*/ 64 h 64"/>
                <a:gd name="T22" fmla="*/ 11 w 33"/>
                <a:gd name="T23" fmla="*/ 19 h 64"/>
                <a:gd name="T24" fmla="*/ 17 w 33"/>
                <a:gd name="T25" fmla="*/ 10 h 64"/>
                <a:gd name="T26" fmla="*/ 22 w 33"/>
                <a:gd name="T27" fmla="*/ 19 h 64"/>
                <a:gd name="T28" fmla="*/ 22 w 33"/>
                <a:gd name="T29" fmla="*/ 45 h 64"/>
                <a:gd name="T30" fmla="*/ 17 w 33"/>
                <a:gd name="T31" fmla="*/ 54 h 64"/>
                <a:gd name="T32" fmla="*/ 11 w 33"/>
                <a:gd name="T33" fmla="*/ 45 h 64"/>
                <a:gd name="T34" fmla="*/ 11 w 33"/>
                <a:gd name="T35" fmla="*/ 1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4">
                  <a:moveTo>
                    <a:pt x="17" y="64"/>
                  </a:moveTo>
                  <a:cubicBezTo>
                    <a:pt x="22" y="64"/>
                    <a:pt x="27" y="62"/>
                    <a:pt x="30" y="58"/>
                  </a:cubicBezTo>
                  <a:cubicBezTo>
                    <a:pt x="32" y="55"/>
                    <a:pt x="33" y="50"/>
                    <a:pt x="33" y="43"/>
                  </a:cubicBezTo>
                  <a:cubicBezTo>
                    <a:pt x="33" y="21"/>
                    <a:pt x="33" y="21"/>
                    <a:pt x="33" y="21"/>
                  </a:cubicBezTo>
                  <a:cubicBezTo>
                    <a:pt x="33" y="15"/>
                    <a:pt x="32" y="10"/>
                    <a:pt x="30" y="7"/>
                  </a:cubicBezTo>
                  <a:cubicBezTo>
                    <a:pt x="27" y="2"/>
                    <a:pt x="22" y="0"/>
                    <a:pt x="17" y="0"/>
                  </a:cubicBezTo>
                  <a:cubicBezTo>
                    <a:pt x="11" y="0"/>
                    <a:pt x="7" y="2"/>
                    <a:pt x="3" y="7"/>
                  </a:cubicBezTo>
                  <a:cubicBezTo>
                    <a:pt x="1" y="10"/>
                    <a:pt x="0" y="15"/>
                    <a:pt x="0" y="21"/>
                  </a:cubicBezTo>
                  <a:cubicBezTo>
                    <a:pt x="0" y="43"/>
                    <a:pt x="0" y="43"/>
                    <a:pt x="0" y="43"/>
                  </a:cubicBezTo>
                  <a:cubicBezTo>
                    <a:pt x="0" y="50"/>
                    <a:pt x="1" y="55"/>
                    <a:pt x="3" y="58"/>
                  </a:cubicBezTo>
                  <a:cubicBezTo>
                    <a:pt x="7" y="62"/>
                    <a:pt x="11" y="64"/>
                    <a:pt x="17" y="64"/>
                  </a:cubicBezTo>
                  <a:close/>
                  <a:moveTo>
                    <a:pt x="11" y="19"/>
                  </a:moveTo>
                  <a:cubicBezTo>
                    <a:pt x="11" y="13"/>
                    <a:pt x="13" y="10"/>
                    <a:pt x="17" y="10"/>
                  </a:cubicBezTo>
                  <a:cubicBezTo>
                    <a:pt x="20" y="10"/>
                    <a:pt x="22" y="13"/>
                    <a:pt x="22" y="19"/>
                  </a:cubicBezTo>
                  <a:cubicBezTo>
                    <a:pt x="22" y="45"/>
                    <a:pt x="22" y="45"/>
                    <a:pt x="22" y="45"/>
                  </a:cubicBezTo>
                  <a:cubicBezTo>
                    <a:pt x="22" y="51"/>
                    <a:pt x="20" y="54"/>
                    <a:pt x="17" y="54"/>
                  </a:cubicBezTo>
                  <a:cubicBezTo>
                    <a:pt x="13" y="54"/>
                    <a:pt x="11" y="51"/>
                    <a:pt x="11" y="45"/>
                  </a:cubicBezTo>
                  <a:lnTo>
                    <a:pt x="11"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54" name="TextBox 53"/>
          <p:cNvSpPr txBox="1"/>
          <p:nvPr/>
        </p:nvSpPr>
        <p:spPr>
          <a:xfrm>
            <a:off x="8132130" y="3120513"/>
            <a:ext cx="2741412" cy="369332"/>
          </a:xfrm>
          <a:prstGeom prst="rect">
            <a:avLst/>
          </a:prstGeom>
          <a:noFill/>
        </p:spPr>
        <p:txBody>
          <a:bodyPr wrap="square" rtlCol="0">
            <a:spAutoFit/>
          </a:bodyPr>
          <a:lstStyle/>
          <a:p>
            <a:pPr algn="ctr"/>
            <a:r>
              <a:rPr lang="en-US" b="1" dirty="0">
                <a:solidFill>
                  <a:schemeClr val="bg1"/>
                </a:solidFill>
                <a:ea typeface="Roboto Light" panose="02000000000000000000" pitchFamily="2" charset="0"/>
              </a:rPr>
              <a:t>Lorem Ipsum</a:t>
            </a:r>
            <a:endParaRPr lang="ru-RU" b="1" dirty="0">
              <a:solidFill>
                <a:schemeClr val="bg1"/>
              </a:solidFill>
              <a:ea typeface="Roboto Light" panose="02000000000000000000" pitchFamily="2" charset="0"/>
            </a:endParaRPr>
          </a:p>
        </p:txBody>
      </p:sp>
      <p:sp>
        <p:nvSpPr>
          <p:cNvPr id="40" name="TextBox 39"/>
          <p:cNvSpPr txBox="1"/>
          <p:nvPr/>
        </p:nvSpPr>
        <p:spPr>
          <a:xfrm>
            <a:off x="4775139" y="3120513"/>
            <a:ext cx="2741412" cy="369332"/>
          </a:xfrm>
          <a:prstGeom prst="rect">
            <a:avLst/>
          </a:prstGeom>
          <a:noFill/>
        </p:spPr>
        <p:txBody>
          <a:bodyPr wrap="square" rtlCol="0">
            <a:spAutoFit/>
          </a:bodyPr>
          <a:lstStyle/>
          <a:p>
            <a:pPr algn="ctr"/>
            <a:r>
              <a:rPr lang="en-US" b="1" dirty="0">
                <a:solidFill>
                  <a:schemeClr val="bg1"/>
                </a:solidFill>
                <a:ea typeface="Roboto Light" panose="02000000000000000000" pitchFamily="2" charset="0"/>
              </a:rPr>
              <a:t>Lorem Ipsum</a:t>
            </a:r>
            <a:endParaRPr lang="ru-RU" b="1" dirty="0">
              <a:solidFill>
                <a:schemeClr val="bg1"/>
              </a:solidFill>
              <a:ea typeface="Roboto Light" panose="02000000000000000000" pitchFamily="2" charset="0"/>
            </a:endParaRPr>
          </a:p>
        </p:txBody>
      </p:sp>
      <p:pic>
        <p:nvPicPr>
          <p:cNvPr id="30" name="Picture 29">
            <a:hlinkClick r:id="rId2"/>
            <a:extLst>
              <a:ext uri="{FF2B5EF4-FFF2-40B4-BE49-F238E27FC236}">
                <a16:creationId xmlns:a16="http://schemas.microsoft.com/office/drawing/2014/main" id="{6AC15316-1D69-413A-8D36-2D9ED381AE0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948003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left)">
                                      <p:cBhvr>
                                        <p:cTn id="7" dur="500"/>
                                        <p:tgtEl>
                                          <p:spTgt spid="56"/>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 calcmode="lin" valueType="num">
                                      <p:cBhvr>
                                        <p:cTn id="11" dur="500" fill="hold"/>
                                        <p:tgtEl>
                                          <p:spTgt spid="27"/>
                                        </p:tgtEl>
                                        <p:attrNameLst>
                                          <p:attrName>ppt_w</p:attrName>
                                        </p:attrNameLst>
                                      </p:cBhvr>
                                      <p:tavLst>
                                        <p:tav tm="0">
                                          <p:val>
                                            <p:fltVal val="0"/>
                                          </p:val>
                                        </p:tav>
                                        <p:tav tm="100000">
                                          <p:val>
                                            <p:strVal val="#ppt_w"/>
                                          </p:val>
                                        </p:tav>
                                      </p:tavLst>
                                    </p:anim>
                                    <p:anim calcmode="lin" valueType="num">
                                      <p:cBhvr>
                                        <p:cTn id="12" dur="500" fill="hold"/>
                                        <p:tgtEl>
                                          <p:spTgt spid="27"/>
                                        </p:tgtEl>
                                        <p:attrNameLst>
                                          <p:attrName>ppt_h</p:attrName>
                                        </p:attrNameLst>
                                      </p:cBhvr>
                                      <p:tavLst>
                                        <p:tav tm="0">
                                          <p:val>
                                            <p:fltVal val="0"/>
                                          </p:val>
                                        </p:tav>
                                        <p:tav tm="100000">
                                          <p:val>
                                            <p:strVal val="#ppt_h"/>
                                          </p:val>
                                        </p:tav>
                                      </p:tavLst>
                                    </p:anim>
                                    <p:animEffect transition="in" filter="fade">
                                      <p:cBhvr>
                                        <p:cTn id="13" dur="500"/>
                                        <p:tgtEl>
                                          <p:spTgt spid="27"/>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24"/>
                                        </p:tgtEl>
                                        <p:attrNameLst>
                                          <p:attrName>style.visibility</p:attrName>
                                        </p:attrNameLst>
                                      </p:cBhvr>
                                      <p:to>
                                        <p:strVal val="visible"/>
                                      </p:to>
                                    </p:set>
                                    <p:anim calcmode="lin" valueType="num">
                                      <p:cBhvr>
                                        <p:cTn id="16" dur="500" fill="hold"/>
                                        <p:tgtEl>
                                          <p:spTgt spid="24"/>
                                        </p:tgtEl>
                                        <p:attrNameLst>
                                          <p:attrName>ppt_w</p:attrName>
                                        </p:attrNameLst>
                                      </p:cBhvr>
                                      <p:tavLst>
                                        <p:tav tm="0">
                                          <p:val>
                                            <p:fltVal val="0"/>
                                          </p:val>
                                        </p:tav>
                                        <p:tav tm="100000">
                                          <p:val>
                                            <p:strVal val="#ppt_w"/>
                                          </p:val>
                                        </p:tav>
                                      </p:tavLst>
                                    </p:anim>
                                    <p:anim calcmode="lin" valueType="num">
                                      <p:cBhvr>
                                        <p:cTn id="17" dur="500" fill="hold"/>
                                        <p:tgtEl>
                                          <p:spTgt spid="24"/>
                                        </p:tgtEl>
                                        <p:attrNameLst>
                                          <p:attrName>ppt_h</p:attrName>
                                        </p:attrNameLst>
                                      </p:cBhvr>
                                      <p:tavLst>
                                        <p:tav tm="0">
                                          <p:val>
                                            <p:fltVal val="0"/>
                                          </p:val>
                                        </p:tav>
                                        <p:tav tm="100000">
                                          <p:val>
                                            <p:strVal val="#ppt_h"/>
                                          </p:val>
                                        </p:tav>
                                      </p:tavLst>
                                    </p:anim>
                                    <p:animEffect transition="in" filter="fade">
                                      <p:cBhvr>
                                        <p:cTn id="18" dur="500"/>
                                        <p:tgtEl>
                                          <p:spTgt spid="24"/>
                                        </p:tgtEl>
                                      </p:cBhvr>
                                    </p:animEffect>
                                  </p:childTnLst>
                                </p:cTn>
                              </p:par>
                            </p:childTnLst>
                          </p:cTn>
                        </p:par>
                        <p:par>
                          <p:cTn id="19" fill="hold">
                            <p:stCondLst>
                              <p:cond delay="1000"/>
                            </p:stCondLst>
                            <p:childTnLst>
                              <p:par>
                                <p:cTn id="20" presetID="42" presetClass="entr" presetSubtype="0" fill="hold" grpId="0" nodeType="after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fade">
                                      <p:cBhvr>
                                        <p:cTn id="22" dur="1000"/>
                                        <p:tgtEl>
                                          <p:spTgt spid="25"/>
                                        </p:tgtEl>
                                      </p:cBhvr>
                                    </p:animEffect>
                                    <p:anim calcmode="lin" valueType="num">
                                      <p:cBhvr>
                                        <p:cTn id="23" dur="1000" fill="hold"/>
                                        <p:tgtEl>
                                          <p:spTgt spid="25"/>
                                        </p:tgtEl>
                                        <p:attrNameLst>
                                          <p:attrName>ppt_x</p:attrName>
                                        </p:attrNameLst>
                                      </p:cBhvr>
                                      <p:tavLst>
                                        <p:tav tm="0">
                                          <p:val>
                                            <p:strVal val="#ppt_x"/>
                                          </p:val>
                                        </p:tav>
                                        <p:tav tm="100000">
                                          <p:val>
                                            <p:strVal val="#ppt_x"/>
                                          </p:val>
                                        </p:tav>
                                      </p:tavLst>
                                    </p:anim>
                                    <p:anim calcmode="lin" valueType="num">
                                      <p:cBhvr>
                                        <p:cTn id="24" dur="1000" fill="hold"/>
                                        <p:tgtEl>
                                          <p:spTgt spid="25"/>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6"/>
                                        </p:tgtEl>
                                        <p:attrNameLst>
                                          <p:attrName>style.visibility</p:attrName>
                                        </p:attrNameLst>
                                      </p:cBhvr>
                                      <p:to>
                                        <p:strVal val="visible"/>
                                      </p:to>
                                    </p:set>
                                    <p:animEffect transition="in" filter="fade">
                                      <p:cBhvr>
                                        <p:cTn id="27" dur="1000"/>
                                        <p:tgtEl>
                                          <p:spTgt spid="36"/>
                                        </p:tgtEl>
                                      </p:cBhvr>
                                    </p:animEffect>
                                    <p:anim calcmode="lin" valueType="num">
                                      <p:cBhvr>
                                        <p:cTn id="28" dur="1000" fill="hold"/>
                                        <p:tgtEl>
                                          <p:spTgt spid="36"/>
                                        </p:tgtEl>
                                        <p:attrNameLst>
                                          <p:attrName>ppt_x</p:attrName>
                                        </p:attrNameLst>
                                      </p:cBhvr>
                                      <p:tavLst>
                                        <p:tav tm="0">
                                          <p:val>
                                            <p:strVal val="#ppt_x"/>
                                          </p:val>
                                        </p:tav>
                                        <p:tav tm="100000">
                                          <p:val>
                                            <p:strVal val="#ppt_x"/>
                                          </p:val>
                                        </p:tav>
                                      </p:tavLst>
                                    </p:anim>
                                    <p:anim calcmode="lin" valueType="num">
                                      <p:cBhvr>
                                        <p:cTn id="29" dur="1000" fill="hold"/>
                                        <p:tgtEl>
                                          <p:spTgt spid="36"/>
                                        </p:tgtEl>
                                        <p:attrNameLst>
                                          <p:attrName>ppt_y</p:attrName>
                                        </p:attrNameLst>
                                      </p:cBhvr>
                                      <p:tavLst>
                                        <p:tav tm="0">
                                          <p:val>
                                            <p:strVal val="#ppt_y+.1"/>
                                          </p:val>
                                        </p:tav>
                                        <p:tav tm="100000">
                                          <p:val>
                                            <p:strVal val="#ppt_y"/>
                                          </p:val>
                                        </p:tav>
                                      </p:tavLst>
                                    </p:anim>
                                  </p:childTnLst>
                                </p:cTn>
                              </p:par>
                            </p:childTnLst>
                          </p:cTn>
                        </p:par>
                        <p:par>
                          <p:cTn id="30" fill="hold">
                            <p:stCondLst>
                              <p:cond delay="2000"/>
                            </p:stCondLst>
                            <p:childTnLst>
                              <p:par>
                                <p:cTn id="31" presetID="22" presetClass="entr" presetSubtype="1" fill="hold" nodeType="after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wipe(up)">
                                      <p:cBhvr>
                                        <p:cTn id="33" dur="1000"/>
                                        <p:tgtEl>
                                          <p:spTgt spid="10"/>
                                        </p:tgtEl>
                                      </p:cBhvr>
                                    </p:animEffect>
                                  </p:childTnLst>
                                </p:cTn>
                              </p:par>
                            </p:childTnLst>
                          </p:cTn>
                        </p:par>
                        <p:par>
                          <p:cTn id="34" fill="hold">
                            <p:stCondLst>
                              <p:cond delay="3000"/>
                            </p:stCondLst>
                            <p:childTnLst>
                              <p:par>
                                <p:cTn id="35" presetID="53" presetClass="entr" presetSubtype="16"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 calcmode="lin" valueType="num">
                                      <p:cBhvr>
                                        <p:cTn id="37" dur="500" fill="hold"/>
                                        <p:tgtEl>
                                          <p:spTgt spid="38"/>
                                        </p:tgtEl>
                                        <p:attrNameLst>
                                          <p:attrName>ppt_w</p:attrName>
                                        </p:attrNameLst>
                                      </p:cBhvr>
                                      <p:tavLst>
                                        <p:tav tm="0">
                                          <p:val>
                                            <p:fltVal val="0"/>
                                          </p:val>
                                        </p:tav>
                                        <p:tav tm="100000">
                                          <p:val>
                                            <p:strVal val="#ppt_w"/>
                                          </p:val>
                                        </p:tav>
                                      </p:tavLst>
                                    </p:anim>
                                    <p:anim calcmode="lin" valueType="num">
                                      <p:cBhvr>
                                        <p:cTn id="38" dur="500" fill="hold"/>
                                        <p:tgtEl>
                                          <p:spTgt spid="38"/>
                                        </p:tgtEl>
                                        <p:attrNameLst>
                                          <p:attrName>ppt_h</p:attrName>
                                        </p:attrNameLst>
                                      </p:cBhvr>
                                      <p:tavLst>
                                        <p:tav tm="0">
                                          <p:val>
                                            <p:fltVal val="0"/>
                                          </p:val>
                                        </p:tav>
                                        <p:tav tm="100000">
                                          <p:val>
                                            <p:strVal val="#ppt_h"/>
                                          </p:val>
                                        </p:tav>
                                      </p:tavLst>
                                    </p:anim>
                                    <p:animEffect transition="in" filter="fade">
                                      <p:cBhvr>
                                        <p:cTn id="39" dur="500"/>
                                        <p:tgtEl>
                                          <p:spTgt spid="38"/>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40"/>
                                        </p:tgtEl>
                                        <p:attrNameLst>
                                          <p:attrName>style.visibility</p:attrName>
                                        </p:attrNameLst>
                                      </p:cBhvr>
                                      <p:to>
                                        <p:strVal val="visible"/>
                                      </p:to>
                                    </p:set>
                                    <p:anim calcmode="lin" valueType="num">
                                      <p:cBhvr>
                                        <p:cTn id="42" dur="500" fill="hold"/>
                                        <p:tgtEl>
                                          <p:spTgt spid="40"/>
                                        </p:tgtEl>
                                        <p:attrNameLst>
                                          <p:attrName>ppt_w</p:attrName>
                                        </p:attrNameLst>
                                      </p:cBhvr>
                                      <p:tavLst>
                                        <p:tav tm="0">
                                          <p:val>
                                            <p:fltVal val="0"/>
                                          </p:val>
                                        </p:tav>
                                        <p:tav tm="100000">
                                          <p:val>
                                            <p:strVal val="#ppt_w"/>
                                          </p:val>
                                        </p:tav>
                                      </p:tavLst>
                                    </p:anim>
                                    <p:anim calcmode="lin" valueType="num">
                                      <p:cBhvr>
                                        <p:cTn id="43" dur="500" fill="hold"/>
                                        <p:tgtEl>
                                          <p:spTgt spid="40"/>
                                        </p:tgtEl>
                                        <p:attrNameLst>
                                          <p:attrName>ppt_h</p:attrName>
                                        </p:attrNameLst>
                                      </p:cBhvr>
                                      <p:tavLst>
                                        <p:tav tm="0">
                                          <p:val>
                                            <p:fltVal val="0"/>
                                          </p:val>
                                        </p:tav>
                                        <p:tav tm="100000">
                                          <p:val>
                                            <p:strVal val="#ppt_h"/>
                                          </p:val>
                                        </p:tav>
                                      </p:tavLst>
                                    </p:anim>
                                    <p:animEffect transition="in" filter="fade">
                                      <p:cBhvr>
                                        <p:cTn id="44" dur="500"/>
                                        <p:tgtEl>
                                          <p:spTgt spid="40"/>
                                        </p:tgtEl>
                                      </p:cBhvr>
                                    </p:animEffect>
                                  </p:childTnLst>
                                </p:cTn>
                              </p:par>
                            </p:childTnLst>
                          </p:cTn>
                        </p:par>
                        <p:par>
                          <p:cTn id="45" fill="hold">
                            <p:stCondLst>
                              <p:cond delay="3500"/>
                            </p:stCondLst>
                            <p:childTnLst>
                              <p:par>
                                <p:cTn id="46" presetID="42" presetClass="entr" presetSubtype="0" fill="hold" grpId="0" nodeType="afterEffect">
                                  <p:stCondLst>
                                    <p:cond delay="0"/>
                                  </p:stCondLst>
                                  <p:childTnLst>
                                    <p:set>
                                      <p:cBhvr>
                                        <p:cTn id="47" dur="1" fill="hold">
                                          <p:stCondLst>
                                            <p:cond delay="0"/>
                                          </p:stCondLst>
                                        </p:cTn>
                                        <p:tgtEl>
                                          <p:spTgt spid="39"/>
                                        </p:tgtEl>
                                        <p:attrNameLst>
                                          <p:attrName>style.visibility</p:attrName>
                                        </p:attrNameLst>
                                      </p:cBhvr>
                                      <p:to>
                                        <p:strVal val="visible"/>
                                      </p:to>
                                    </p:set>
                                    <p:animEffect transition="in" filter="fade">
                                      <p:cBhvr>
                                        <p:cTn id="48" dur="1000"/>
                                        <p:tgtEl>
                                          <p:spTgt spid="39"/>
                                        </p:tgtEl>
                                      </p:cBhvr>
                                    </p:animEffect>
                                    <p:anim calcmode="lin" valueType="num">
                                      <p:cBhvr>
                                        <p:cTn id="49" dur="1000" fill="hold"/>
                                        <p:tgtEl>
                                          <p:spTgt spid="39"/>
                                        </p:tgtEl>
                                        <p:attrNameLst>
                                          <p:attrName>ppt_x</p:attrName>
                                        </p:attrNameLst>
                                      </p:cBhvr>
                                      <p:tavLst>
                                        <p:tav tm="0">
                                          <p:val>
                                            <p:strVal val="#ppt_x"/>
                                          </p:val>
                                        </p:tav>
                                        <p:tav tm="100000">
                                          <p:val>
                                            <p:strVal val="#ppt_x"/>
                                          </p:val>
                                        </p:tav>
                                      </p:tavLst>
                                    </p:anim>
                                    <p:anim calcmode="lin" valueType="num">
                                      <p:cBhvr>
                                        <p:cTn id="50" dur="1000" fill="hold"/>
                                        <p:tgtEl>
                                          <p:spTgt spid="39"/>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34"/>
                                        </p:tgtEl>
                                        <p:attrNameLst>
                                          <p:attrName>style.visibility</p:attrName>
                                        </p:attrNameLst>
                                      </p:cBhvr>
                                      <p:to>
                                        <p:strVal val="visible"/>
                                      </p:to>
                                    </p:set>
                                    <p:animEffect transition="in" filter="fade">
                                      <p:cBhvr>
                                        <p:cTn id="53" dur="1000"/>
                                        <p:tgtEl>
                                          <p:spTgt spid="34"/>
                                        </p:tgtEl>
                                      </p:cBhvr>
                                    </p:animEffect>
                                    <p:anim calcmode="lin" valueType="num">
                                      <p:cBhvr>
                                        <p:cTn id="54" dur="1000" fill="hold"/>
                                        <p:tgtEl>
                                          <p:spTgt spid="34"/>
                                        </p:tgtEl>
                                        <p:attrNameLst>
                                          <p:attrName>ppt_x</p:attrName>
                                        </p:attrNameLst>
                                      </p:cBhvr>
                                      <p:tavLst>
                                        <p:tav tm="0">
                                          <p:val>
                                            <p:strVal val="#ppt_x"/>
                                          </p:val>
                                        </p:tav>
                                        <p:tav tm="100000">
                                          <p:val>
                                            <p:strVal val="#ppt_x"/>
                                          </p:val>
                                        </p:tav>
                                      </p:tavLst>
                                    </p:anim>
                                    <p:anim calcmode="lin" valueType="num">
                                      <p:cBhvr>
                                        <p:cTn id="55" dur="1000" fill="hold"/>
                                        <p:tgtEl>
                                          <p:spTgt spid="34"/>
                                        </p:tgtEl>
                                        <p:attrNameLst>
                                          <p:attrName>ppt_y</p:attrName>
                                        </p:attrNameLst>
                                      </p:cBhvr>
                                      <p:tavLst>
                                        <p:tav tm="0">
                                          <p:val>
                                            <p:strVal val="#ppt_y+.1"/>
                                          </p:val>
                                        </p:tav>
                                        <p:tav tm="100000">
                                          <p:val>
                                            <p:strVal val="#ppt_y"/>
                                          </p:val>
                                        </p:tav>
                                      </p:tavLst>
                                    </p:anim>
                                  </p:childTnLst>
                                </p:cTn>
                              </p:par>
                            </p:childTnLst>
                          </p:cTn>
                        </p:par>
                        <p:par>
                          <p:cTn id="56" fill="hold">
                            <p:stCondLst>
                              <p:cond delay="4500"/>
                            </p:stCondLst>
                            <p:childTnLst>
                              <p:par>
                                <p:cTn id="57" presetID="22" presetClass="entr" presetSubtype="1" fill="hold" nodeType="afterEffect">
                                  <p:stCondLst>
                                    <p:cond delay="0"/>
                                  </p:stCondLst>
                                  <p:childTnLst>
                                    <p:set>
                                      <p:cBhvr>
                                        <p:cTn id="58" dur="1" fill="hold">
                                          <p:stCondLst>
                                            <p:cond delay="0"/>
                                          </p:stCondLst>
                                        </p:cTn>
                                        <p:tgtEl>
                                          <p:spTgt spid="11"/>
                                        </p:tgtEl>
                                        <p:attrNameLst>
                                          <p:attrName>style.visibility</p:attrName>
                                        </p:attrNameLst>
                                      </p:cBhvr>
                                      <p:to>
                                        <p:strVal val="visible"/>
                                      </p:to>
                                    </p:set>
                                    <p:animEffect transition="in" filter="wipe(up)">
                                      <p:cBhvr>
                                        <p:cTn id="59" dur="1000"/>
                                        <p:tgtEl>
                                          <p:spTgt spid="11"/>
                                        </p:tgtEl>
                                      </p:cBhvr>
                                    </p:animEffect>
                                  </p:childTnLst>
                                </p:cTn>
                              </p:par>
                            </p:childTnLst>
                          </p:cTn>
                        </p:par>
                        <p:par>
                          <p:cTn id="60" fill="hold">
                            <p:stCondLst>
                              <p:cond delay="5500"/>
                            </p:stCondLst>
                            <p:childTnLst>
                              <p:par>
                                <p:cTn id="61" presetID="53" presetClass="entr" presetSubtype="16" fill="hold" grpId="0" nodeType="afterEffect">
                                  <p:stCondLst>
                                    <p:cond delay="0"/>
                                  </p:stCondLst>
                                  <p:childTnLst>
                                    <p:set>
                                      <p:cBhvr>
                                        <p:cTn id="62" dur="1" fill="hold">
                                          <p:stCondLst>
                                            <p:cond delay="0"/>
                                          </p:stCondLst>
                                        </p:cTn>
                                        <p:tgtEl>
                                          <p:spTgt spid="54"/>
                                        </p:tgtEl>
                                        <p:attrNameLst>
                                          <p:attrName>style.visibility</p:attrName>
                                        </p:attrNameLst>
                                      </p:cBhvr>
                                      <p:to>
                                        <p:strVal val="visible"/>
                                      </p:to>
                                    </p:set>
                                    <p:anim calcmode="lin" valueType="num">
                                      <p:cBhvr>
                                        <p:cTn id="63" dur="500" fill="hold"/>
                                        <p:tgtEl>
                                          <p:spTgt spid="54"/>
                                        </p:tgtEl>
                                        <p:attrNameLst>
                                          <p:attrName>ppt_w</p:attrName>
                                        </p:attrNameLst>
                                      </p:cBhvr>
                                      <p:tavLst>
                                        <p:tav tm="0">
                                          <p:val>
                                            <p:fltVal val="0"/>
                                          </p:val>
                                        </p:tav>
                                        <p:tav tm="100000">
                                          <p:val>
                                            <p:strVal val="#ppt_w"/>
                                          </p:val>
                                        </p:tav>
                                      </p:tavLst>
                                    </p:anim>
                                    <p:anim calcmode="lin" valueType="num">
                                      <p:cBhvr>
                                        <p:cTn id="64" dur="500" fill="hold"/>
                                        <p:tgtEl>
                                          <p:spTgt spid="54"/>
                                        </p:tgtEl>
                                        <p:attrNameLst>
                                          <p:attrName>ppt_h</p:attrName>
                                        </p:attrNameLst>
                                      </p:cBhvr>
                                      <p:tavLst>
                                        <p:tav tm="0">
                                          <p:val>
                                            <p:fltVal val="0"/>
                                          </p:val>
                                        </p:tav>
                                        <p:tav tm="100000">
                                          <p:val>
                                            <p:strVal val="#ppt_h"/>
                                          </p:val>
                                        </p:tav>
                                      </p:tavLst>
                                    </p:anim>
                                    <p:animEffect transition="in" filter="fade">
                                      <p:cBhvr>
                                        <p:cTn id="65" dur="500"/>
                                        <p:tgtEl>
                                          <p:spTgt spid="54"/>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52"/>
                                        </p:tgtEl>
                                        <p:attrNameLst>
                                          <p:attrName>style.visibility</p:attrName>
                                        </p:attrNameLst>
                                      </p:cBhvr>
                                      <p:to>
                                        <p:strVal val="visible"/>
                                      </p:to>
                                    </p:set>
                                    <p:anim calcmode="lin" valueType="num">
                                      <p:cBhvr>
                                        <p:cTn id="68" dur="500" fill="hold"/>
                                        <p:tgtEl>
                                          <p:spTgt spid="52"/>
                                        </p:tgtEl>
                                        <p:attrNameLst>
                                          <p:attrName>ppt_w</p:attrName>
                                        </p:attrNameLst>
                                      </p:cBhvr>
                                      <p:tavLst>
                                        <p:tav tm="0">
                                          <p:val>
                                            <p:fltVal val="0"/>
                                          </p:val>
                                        </p:tav>
                                        <p:tav tm="100000">
                                          <p:val>
                                            <p:strVal val="#ppt_w"/>
                                          </p:val>
                                        </p:tav>
                                      </p:tavLst>
                                    </p:anim>
                                    <p:anim calcmode="lin" valueType="num">
                                      <p:cBhvr>
                                        <p:cTn id="69" dur="500" fill="hold"/>
                                        <p:tgtEl>
                                          <p:spTgt spid="52"/>
                                        </p:tgtEl>
                                        <p:attrNameLst>
                                          <p:attrName>ppt_h</p:attrName>
                                        </p:attrNameLst>
                                      </p:cBhvr>
                                      <p:tavLst>
                                        <p:tav tm="0">
                                          <p:val>
                                            <p:fltVal val="0"/>
                                          </p:val>
                                        </p:tav>
                                        <p:tav tm="100000">
                                          <p:val>
                                            <p:strVal val="#ppt_h"/>
                                          </p:val>
                                        </p:tav>
                                      </p:tavLst>
                                    </p:anim>
                                    <p:animEffect transition="in" filter="fade">
                                      <p:cBhvr>
                                        <p:cTn id="70" dur="500"/>
                                        <p:tgtEl>
                                          <p:spTgt spid="52"/>
                                        </p:tgtEl>
                                      </p:cBhvr>
                                    </p:animEffect>
                                  </p:childTnLst>
                                </p:cTn>
                              </p:par>
                            </p:childTnLst>
                          </p:cTn>
                        </p:par>
                        <p:par>
                          <p:cTn id="71" fill="hold">
                            <p:stCondLst>
                              <p:cond delay="6000"/>
                            </p:stCondLst>
                            <p:childTnLst>
                              <p:par>
                                <p:cTn id="72" presetID="42" presetClass="entr" presetSubtype="0" fill="hold" grpId="0" nodeType="afterEffect">
                                  <p:stCondLst>
                                    <p:cond delay="0"/>
                                  </p:stCondLst>
                                  <p:childTnLst>
                                    <p:set>
                                      <p:cBhvr>
                                        <p:cTn id="73" dur="1" fill="hold">
                                          <p:stCondLst>
                                            <p:cond delay="0"/>
                                          </p:stCondLst>
                                        </p:cTn>
                                        <p:tgtEl>
                                          <p:spTgt spid="53"/>
                                        </p:tgtEl>
                                        <p:attrNameLst>
                                          <p:attrName>style.visibility</p:attrName>
                                        </p:attrNameLst>
                                      </p:cBhvr>
                                      <p:to>
                                        <p:strVal val="visible"/>
                                      </p:to>
                                    </p:set>
                                    <p:animEffect transition="in" filter="fade">
                                      <p:cBhvr>
                                        <p:cTn id="74" dur="1000"/>
                                        <p:tgtEl>
                                          <p:spTgt spid="53"/>
                                        </p:tgtEl>
                                      </p:cBhvr>
                                    </p:animEffect>
                                    <p:anim calcmode="lin" valueType="num">
                                      <p:cBhvr>
                                        <p:cTn id="75" dur="1000" fill="hold"/>
                                        <p:tgtEl>
                                          <p:spTgt spid="53"/>
                                        </p:tgtEl>
                                        <p:attrNameLst>
                                          <p:attrName>ppt_x</p:attrName>
                                        </p:attrNameLst>
                                      </p:cBhvr>
                                      <p:tavLst>
                                        <p:tav tm="0">
                                          <p:val>
                                            <p:strVal val="#ppt_x"/>
                                          </p:val>
                                        </p:tav>
                                        <p:tav tm="100000">
                                          <p:val>
                                            <p:strVal val="#ppt_x"/>
                                          </p:val>
                                        </p:tav>
                                      </p:tavLst>
                                    </p:anim>
                                    <p:anim calcmode="lin" valueType="num">
                                      <p:cBhvr>
                                        <p:cTn id="76" dur="1000" fill="hold"/>
                                        <p:tgtEl>
                                          <p:spTgt spid="53"/>
                                        </p:tgtEl>
                                        <p:attrNameLst>
                                          <p:attrName>ppt_y</p:attrName>
                                        </p:attrNameLst>
                                      </p:cBhvr>
                                      <p:tavLst>
                                        <p:tav tm="0">
                                          <p:val>
                                            <p:strVal val="#ppt_y+.1"/>
                                          </p:val>
                                        </p:tav>
                                        <p:tav tm="100000">
                                          <p:val>
                                            <p:strVal val="#ppt_y"/>
                                          </p:val>
                                        </p:tav>
                                      </p:tavLst>
                                    </p:anim>
                                  </p:childTnLst>
                                </p:cTn>
                              </p:par>
                              <p:par>
                                <p:cTn id="77" presetID="42" presetClass="entr" presetSubtype="0" fill="hold" nodeType="withEffect">
                                  <p:stCondLst>
                                    <p:cond delay="0"/>
                                  </p:stCondLst>
                                  <p:childTnLst>
                                    <p:set>
                                      <p:cBhvr>
                                        <p:cTn id="78" dur="1" fill="hold">
                                          <p:stCondLst>
                                            <p:cond delay="0"/>
                                          </p:stCondLst>
                                        </p:cTn>
                                        <p:tgtEl>
                                          <p:spTgt spid="43"/>
                                        </p:tgtEl>
                                        <p:attrNameLst>
                                          <p:attrName>style.visibility</p:attrName>
                                        </p:attrNameLst>
                                      </p:cBhvr>
                                      <p:to>
                                        <p:strVal val="visible"/>
                                      </p:to>
                                    </p:set>
                                    <p:animEffect transition="in" filter="fade">
                                      <p:cBhvr>
                                        <p:cTn id="79" dur="1000"/>
                                        <p:tgtEl>
                                          <p:spTgt spid="43"/>
                                        </p:tgtEl>
                                      </p:cBhvr>
                                    </p:animEffect>
                                    <p:anim calcmode="lin" valueType="num">
                                      <p:cBhvr>
                                        <p:cTn id="80" dur="1000" fill="hold"/>
                                        <p:tgtEl>
                                          <p:spTgt spid="43"/>
                                        </p:tgtEl>
                                        <p:attrNameLst>
                                          <p:attrName>ppt_x</p:attrName>
                                        </p:attrNameLst>
                                      </p:cBhvr>
                                      <p:tavLst>
                                        <p:tav tm="0">
                                          <p:val>
                                            <p:strVal val="#ppt_x"/>
                                          </p:val>
                                        </p:tav>
                                        <p:tav tm="100000">
                                          <p:val>
                                            <p:strVal val="#ppt_x"/>
                                          </p:val>
                                        </p:tav>
                                      </p:tavLst>
                                    </p:anim>
                                    <p:anim calcmode="lin" valueType="num">
                                      <p:cBhvr>
                                        <p:cTn id="81" dur="1000" fill="hold"/>
                                        <p:tgtEl>
                                          <p:spTgt spid="43"/>
                                        </p:tgtEl>
                                        <p:attrNameLst>
                                          <p:attrName>ppt_y</p:attrName>
                                        </p:attrNameLst>
                                      </p:cBhvr>
                                      <p:tavLst>
                                        <p:tav tm="0">
                                          <p:val>
                                            <p:strVal val="#ppt_y+.1"/>
                                          </p:val>
                                        </p:tav>
                                        <p:tav tm="100000">
                                          <p:val>
                                            <p:strVal val="#ppt_y"/>
                                          </p:val>
                                        </p:tav>
                                      </p:tavLst>
                                    </p:anim>
                                  </p:childTnLst>
                                </p:cTn>
                              </p:par>
                            </p:childTnLst>
                          </p:cTn>
                        </p:par>
                        <p:par>
                          <p:cTn id="82" fill="hold">
                            <p:stCondLst>
                              <p:cond delay="7000"/>
                            </p:stCondLst>
                            <p:childTnLst>
                              <p:par>
                                <p:cTn id="83" presetID="22" presetClass="entr" presetSubtype="1" fill="hold" nodeType="afterEffect">
                                  <p:stCondLst>
                                    <p:cond delay="0"/>
                                  </p:stCondLst>
                                  <p:childTnLst>
                                    <p:set>
                                      <p:cBhvr>
                                        <p:cTn id="84" dur="1" fill="hold">
                                          <p:stCondLst>
                                            <p:cond delay="0"/>
                                          </p:stCondLst>
                                        </p:cTn>
                                        <p:tgtEl>
                                          <p:spTgt spid="12"/>
                                        </p:tgtEl>
                                        <p:attrNameLst>
                                          <p:attrName>style.visibility</p:attrName>
                                        </p:attrNameLst>
                                      </p:cBhvr>
                                      <p:to>
                                        <p:strVal val="visible"/>
                                      </p:to>
                                    </p:set>
                                    <p:animEffect transition="in" filter="wipe(up)">
                                      <p:cBhvr>
                                        <p:cTn id="85"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38" grpId="0" animBg="1"/>
      <p:bldP spid="52" grpId="0" animBg="1"/>
      <p:bldP spid="56" grpId="0"/>
      <p:bldP spid="25" grpId="0" animBg="1"/>
      <p:bldP spid="36" grpId="0" animBg="1"/>
      <p:bldP spid="27" grpId="0"/>
      <p:bldP spid="39" grpId="0" animBg="1"/>
      <p:bldP spid="34" grpId="0" animBg="1"/>
      <p:bldP spid="53" grpId="0" animBg="1"/>
      <p:bldP spid="54" grpId="0"/>
      <p:bldP spid="4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1640</TotalTime>
  <Words>1288</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Roboto Light</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342</cp:revision>
  <dcterms:created xsi:type="dcterms:W3CDTF">2016-09-28T22:08:47Z</dcterms:created>
  <dcterms:modified xsi:type="dcterms:W3CDTF">2018-02-04T19:41:36Z</dcterms:modified>
</cp:coreProperties>
</file>