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3543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5512A2EF-0BDA-45FB-ACA2-C4F5CBF251B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224841B4-2E9C-4D15-A660-BA2F03EAE242}"/>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A9532245-021E-45D0-B126-4C0E7EF41FAE}"/>
              </a:ext>
            </a:extLst>
          </p:cNvPr>
          <p:cNvGrpSpPr/>
          <p:nvPr/>
        </p:nvGrpSpPr>
        <p:grpSpPr>
          <a:xfrm>
            <a:off x="4724788" y="3793489"/>
            <a:ext cx="2104306" cy="2009497"/>
            <a:chOff x="4724788" y="3793489"/>
            <a:chExt cx="2104306" cy="2009497"/>
          </a:xfrm>
        </p:grpSpPr>
        <p:grpSp>
          <p:nvGrpSpPr>
            <p:cNvPr id="34" name="Group 33">
              <a:extLst>
                <a:ext uri="{FF2B5EF4-FFF2-40B4-BE49-F238E27FC236}">
                  <a16:creationId xmlns:a16="http://schemas.microsoft.com/office/drawing/2014/main" id="{C9D1F858-94D1-420F-9FAD-D93224DC2147}"/>
                </a:ext>
              </a:extLst>
            </p:cNvPr>
            <p:cNvGrpSpPr/>
            <p:nvPr/>
          </p:nvGrpSpPr>
          <p:grpSpPr>
            <a:xfrm rot="16402648">
              <a:off x="4772525" y="3746418"/>
              <a:ext cx="2008831" cy="2104306"/>
              <a:chOff x="3706170" y="748699"/>
              <a:chExt cx="2008831" cy="2104306"/>
            </a:xfrm>
          </p:grpSpPr>
          <p:sp>
            <p:nvSpPr>
              <p:cNvPr id="35" name="Freeform: Shape 34">
                <a:extLst>
                  <a:ext uri="{FF2B5EF4-FFF2-40B4-BE49-F238E27FC236}">
                    <a16:creationId xmlns:a16="http://schemas.microsoft.com/office/drawing/2014/main" id="{22B0D6DA-0274-4513-9165-9B961A34C59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655FEF2-50A6-459B-9C17-00157A2DC3F3}"/>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Oval 50">
              <a:extLst>
                <a:ext uri="{FF2B5EF4-FFF2-40B4-BE49-F238E27FC236}">
                  <a16:creationId xmlns:a16="http://schemas.microsoft.com/office/drawing/2014/main" id="{ED8BDABD-D14B-4544-8D03-ABE4F508901F}"/>
                </a:ext>
              </a:extLst>
            </p:cNvPr>
            <p:cNvSpPr>
              <a:spLocks noChangeAspect="1"/>
            </p:cNvSpPr>
            <p:nvPr/>
          </p:nvSpPr>
          <p:spPr>
            <a:xfrm>
              <a:off x="4849944" y="3793489"/>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1</a:t>
              </a:r>
            </a:p>
          </p:txBody>
        </p:sp>
      </p:grpSp>
      <p:grpSp>
        <p:nvGrpSpPr>
          <p:cNvPr id="6" name="Group 5">
            <a:extLst>
              <a:ext uri="{FF2B5EF4-FFF2-40B4-BE49-F238E27FC236}">
                <a16:creationId xmlns:a16="http://schemas.microsoft.com/office/drawing/2014/main" id="{8AAC48D6-95D0-4873-A11A-2B000F29F32E}"/>
              </a:ext>
            </a:extLst>
          </p:cNvPr>
          <p:cNvGrpSpPr/>
          <p:nvPr/>
        </p:nvGrpSpPr>
        <p:grpSpPr>
          <a:xfrm>
            <a:off x="4659454" y="1660580"/>
            <a:ext cx="2008831" cy="2346919"/>
            <a:chOff x="4659454" y="1660580"/>
            <a:chExt cx="2008831" cy="2346919"/>
          </a:xfrm>
        </p:grpSpPr>
        <p:grpSp>
          <p:nvGrpSpPr>
            <p:cNvPr id="31" name="Group 30">
              <a:extLst>
                <a:ext uri="{FF2B5EF4-FFF2-40B4-BE49-F238E27FC236}">
                  <a16:creationId xmlns:a16="http://schemas.microsoft.com/office/drawing/2014/main" id="{3B04E181-20F8-45FF-BE7E-1220ED94D3CC}"/>
                </a:ext>
              </a:extLst>
            </p:cNvPr>
            <p:cNvGrpSpPr/>
            <p:nvPr/>
          </p:nvGrpSpPr>
          <p:grpSpPr>
            <a:xfrm rot="19020000">
              <a:off x="4659454" y="1903193"/>
              <a:ext cx="2008831" cy="2104306"/>
              <a:chOff x="3706170" y="748699"/>
              <a:chExt cx="2008831" cy="2104306"/>
            </a:xfrm>
            <a:solidFill>
              <a:srgbClr val="ED7D31"/>
            </a:solidFill>
          </p:grpSpPr>
          <p:sp>
            <p:nvSpPr>
              <p:cNvPr id="32" name="Freeform: Shape 31">
                <a:extLst>
                  <a:ext uri="{FF2B5EF4-FFF2-40B4-BE49-F238E27FC236}">
                    <a16:creationId xmlns:a16="http://schemas.microsoft.com/office/drawing/2014/main" id="{A5A83059-EFF7-4E75-8C5B-A0C9AE5A4C74}"/>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8C84ABF4-8078-48F1-8861-6874DB52B748}"/>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a:extLst>
                <a:ext uri="{FF2B5EF4-FFF2-40B4-BE49-F238E27FC236}">
                  <a16:creationId xmlns:a16="http://schemas.microsoft.com/office/drawing/2014/main" id="{E353EF46-611A-4A2D-9B70-F52FC6683F5F}"/>
                </a:ext>
              </a:extLst>
            </p:cNvPr>
            <p:cNvSpPr>
              <a:spLocks noChangeAspect="1"/>
            </p:cNvSpPr>
            <p:nvPr/>
          </p:nvSpPr>
          <p:spPr>
            <a:xfrm>
              <a:off x="5454016" y="1660580"/>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2</a:t>
              </a:r>
            </a:p>
          </p:txBody>
        </p:sp>
      </p:grpSp>
      <p:grpSp>
        <p:nvGrpSpPr>
          <p:cNvPr id="5" name="Group 4">
            <a:extLst>
              <a:ext uri="{FF2B5EF4-FFF2-40B4-BE49-F238E27FC236}">
                <a16:creationId xmlns:a16="http://schemas.microsoft.com/office/drawing/2014/main" id="{89960597-9459-4E8D-8877-7B252B874745}"/>
              </a:ext>
            </a:extLst>
          </p:cNvPr>
          <p:cNvGrpSpPr/>
          <p:nvPr/>
        </p:nvGrpSpPr>
        <p:grpSpPr>
          <a:xfrm>
            <a:off x="5867400" y="457200"/>
            <a:ext cx="2008831" cy="2104306"/>
            <a:chOff x="5867400" y="457200"/>
            <a:chExt cx="2008831" cy="2104306"/>
          </a:xfrm>
        </p:grpSpPr>
        <p:grpSp>
          <p:nvGrpSpPr>
            <p:cNvPr id="27" name="Group 26">
              <a:extLst>
                <a:ext uri="{FF2B5EF4-FFF2-40B4-BE49-F238E27FC236}">
                  <a16:creationId xmlns:a16="http://schemas.microsoft.com/office/drawing/2014/main" id="{5DE4AAEE-435B-4723-AFBD-0D3B380ABCD3}"/>
                </a:ext>
              </a:extLst>
            </p:cNvPr>
            <p:cNvGrpSpPr/>
            <p:nvPr/>
          </p:nvGrpSpPr>
          <p:grpSpPr>
            <a:xfrm>
              <a:off x="5867400" y="457200"/>
              <a:ext cx="2008831" cy="2104306"/>
              <a:chOff x="3706170" y="748699"/>
              <a:chExt cx="2008831" cy="2104306"/>
            </a:xfrm>
            <a:solidFill>
              <a:srgbClr val="A5A5A5"/>
            </a:solidFill>
          </p:grpSpPr>
          <p:sp>
            <p:nvSpPr>
              <p:cNvPr id="24" name="Freeform: Shape 23">
                <a:extLst>
                  <a:ext uri="{FF2B5EF4-FFF2-40B4-BE49-F238E27FC236}">
                    <a16:creationId xmlns:a16="http://schemas.microsoft.com/office/drawing/2014/main" id="{BE65B503-71FD-4B1C-955A-FEBA78ED75D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C96575C-D98D-4723-91F2-2791423B7A7A}"/>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Oval 52">
              <a:extLst>
                <a:ext uri="{FF2B5EF4-FFF2-40B4-BE49-F238E27FC236}">
                  <a16:creationId xmlns:a16="http://schemas.microsoft.com/office/drawing/2014/main" id="{64745EAC-3ED9-47F0-9456-2792E3FA7FDF}"/>
                </a:ext>
              </a:extLst>
            </p:cNvPr>
            <p:cNvSpPr>
              <a:spLocks noChangeAspect="1"/>
            </p:cNvSpPr>
            <p:nvPr/>
          </p:nvSpPr>
          <p:spPr>
            <a:xfrm>
              <a:off x="7367318" y="530692"/>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3</a:t>
              </a:r>
            </a:p>
          </p:txBody>
        </p:sp>
      </p:grpSp>
      <p:grpSp>
        <p:nvGrpSpPr>
          <p:cNvPr id="4" name="Group 3">
            <a:extLst>
              <a:ext uri="{FF2B5EF4-FFF2-40B4-BE49-F238E27FC236}">
                <a16:creationId xmlns:a16="http://schemas.microsoft.com/office/drawing/2014/main" id="{8A9F79F0-799E-47C7-AC40-4DAF9F1B0436}"/>
              </a:ext>
            </a:extLst>
          </p:cNvPr>
          <p:cNvGrpSpPr/>
          <p:nvPr/>
        </p:nvGrpSpPr>
        <p:grpSpPr>
          <a:xfrm>
            <a:off x="7756055" y="256260"/>
            <a:ext cx="2008831" cy="2104306"/>
            <a:chOff x="7756055" y="256260"/>
            <a:chExt cx="2008831" cy="2104306"/>
          </a:xfrm>
        </p:grpSpPr>
        <p:grpSp>
          <p:nvGrpSpPr>
            <p:cNvPr id="28" name="Group 27">
              <a:extLst>
                <a:ext uri="{FF2B5EF4-FFF2-40B4-BE49-F238E27FC236}">
                  <a16:creationId xmlns:a16="http://schemas.microsoft.com/office/drawing/2014/main" id="{A425B343-EDB1-4C3C-AEAF-5E96AD6E0A19}"/>
                </a:ext>
              </a:extLst>
            </p:cNvPr>
            <p:cNvGrpSpPr/>
            <p:nvPr/>
          </p:nvGrpSpPr>
          <p:grpSpPr>
            <a:xfrm rot="2666590">
              <a:off x="7756055" y="256260"/>
              <a:ext cx="2008831" cy="2104306"/>
              <a:chOff x="3706170" y="748699"/>
              <a:chExt cx="2008831" cy="2104306"/>
            </a:xfrm>
            <a:solidFill>
              <a:srgbClr val="548235"/>
            </a:solidFill>
          </p:grpSpPr>
          <p:sp>
            <p:nvSpPr>
              <p:cNvPr id="29" name="Freeform: Shape 28">
                <a:extLst>
                  <a:ext uri="{FF2B5EF4-FFF2-40B4-BE49-F238E27FC236}">
                    <a16:creationId xmlns:a16="http://schemas.microsoft.com/office/drawing/2014/main" id="{7022F2B2-12C1-4557-817E-B136ABB19E0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2D0A53D-FF41-4B5B-B858-9257537E838D}"/>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DFBC8910-E7F7-46AB-8FD7-CB862436FA9E}"/>
                </a:ext>
              </a:extLst>
            </p:cNvPr>
            <p:cNvSpPr>
              <a:spLocks noChangeAspect="1"/>
            </p:cNvSpPr>
            <p:nvPr/>
          </p:nvSpPr>
          <p:spPr>
            <a:xfrm>
              <a:off x="8218841" y="504338"/>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4</a:t>
              </a:r>
            </a:p>
          </p:txBody>
        </p:sp>
      </p:grpSp>
      <p:grpSp>
        <p:nvGrpSpPr>
          <p:cNvPr id="3" name="Group 2">
            <a:extLst>
              <a:ext uri="{FF2B5EF4-FFF2-40B4-BE49-F238E27FC236}">
                <a16:creationId xmlns:a16="http://schemas.microsoft.com/office/drawing/2014/main" id="{431A640B-895E-4C33-A5E0-BB2DFEE3E400}"/>
              </a:ext>
            </a:extLst>
          </p:cNvPr>
          <p:cNvGrpSpPr/>
          <p:nvPr/>
        </p:nvGrpSpPr>
        <p:grpSpPr>
          <a:xfrm>
            <a:off x="9228905" y="1495567"/>
            <a:ext cx="2104306" cy="2008831"/>
            <a:chOff x="9228905" y="1495567"/>
            <a:chExt cx="2104306" cy="2008831"/>
          </a:xfrm>
        </p:grpSpPr>
        <p:grpSp>
          <p:nvGrpSpPr>
            <p:cNvPr id="37" name="Group 36">
              <a:extLst>
                <a:ext uri="{FF2B5EF4-FFF2-40B4-BE49-F238E27FC236}">
                  <a16:creationId xmlns:a16="http://schemas.microsoft.com/office/drawing/2014/main" id="{9A0CD57C-C78A-4E70-9EB2-F9912E947597}"/>
                </a:ext>
              </a:extLst>
            </p:cNvPr>
            <p:cNvGrpSpPr/>
            <p:nvPr/>
          </p:nvGrpSpPr>
          <p:grpSpPr>
            <a:xfrm rot="5340000">
              <a:off x="9276642" y="1447830"/>
              <a:ext cx="2008831" cy="2104306"/>
              <a:chOff x="3706170" y="748699"/>
              <a:chExt cx="2008831" cy="2104306"/>
            </a:xfrm>
            <a:solidFill>
              <a:srgbClr val="FFC000"/>
            </a:solidFill>
          </p:grpSpPr>
          <p:sp>
            <p:nvSpPr>
              <p:cNvPr id="38" name="Freeform: Shape 37">
                <a:extLst>
                  <a:ext uri="{FF2B5EF4-FFF2-40B4-BE49-F238E27FC236}">
                    <a16:creationId xmlns:a16="http://schemas.microsoft.com/office/drawing/2014/main" id="{FCA23B65-98F5-46FF-B436-9A10AFCD923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CA4F7A88-F245-45B5-819E-CD1776F039E4}"/>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Oval 54">
              <a:extLst>
                <a:ext uri="{FF2B5EF4-FFF2-40B4-BE49-F238E27FC236}">
                  <a16:creationId xmlns:a16="http://schemas.microsoft.com/office/drawing/2014/main" id="{CDB66C01-C204-4EAB-AF9C-F835911915FA}"/>
                </a:ext>
              </a:extLst>
            </p:cNvPr>
            <p:cNvSpPr>
              <a:spLocks noChangeAspect="1"/>
            </p:cNvSpPr>
            <p:nvPr/>
          </p:nvSpPr>
          <p:spPr>
            <a:xfrm>
              <a:off x="10242664" y="16807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5</a:t>
              </a:r>
            </a:p>
          </p:txBody>
        </p:sp>
      </p:grpSp>
      <p:grpSp>
        <p:nvGrpSpPr>
          <p:cNvPr id="2" name="Group 1">
            <a:extLst>
              <a:ext uri="{FF2B5EF4-FFF2-40B4-BE49-F238E27FC236}">
                <a16:creationId xmlns:a16="http://schemas.microsoft.com/office/drawing/2014/main" id="{AEF53FB5-CA05-419C-832B-8E24EFB24F3F}"/>
              </a:ext>
            </a:extLst>
          </p:cNvPr>
          <p:cNvGrpSpPr/>
          <p:nvPr/>
        </p:nvGrpSpPr>
        <p:grpSpPr>
          <a:xfrm>
            <a:off x="9480311" y="3354723"/>
            <a:ext cx="2104306" cy="2008831"/>
            <a:chOff x="9480311" y="3354723"/>
            <a:chExt cx="2104306" cy="2008831"/>
          </a:xfrm>
        </p:grpSpPr>
        <p:grpSp>
          <p:nvGrpSpPr>
            <p:cNvPr id="40" name="Group 39">
              <a:extLst>
                <a:ext uri="{FF2B5EF4-FFF2-40B4-BE49-F238E27FC236}">
                  <a16:creationId xmlns:a16="http://schemas.microsoft.com/office/drawing/2014/main" id="{C325EA91-0165-4E83-9D55-21227FFE2B79}"/>
                </a:ext>
              </a:extLst>
            </p:cNvPr>
            <p:cNvGrpSpPr/>
            <p:nvPr/>
          </p:nvGrpSpPr>
          <p:grpSpPr>
            <a:xfrm rot="7980234">
              <a:off x="9528048" y="3306986"/>
              <a:ext cx="2008831" cy="2104306"/>
              <a:chOff x="3706170" y="748699"/>
              <a:chExt cx="2008831" cy="2104306"/>
            </a:xfrm>
            <a:solidFill>
              <a:srgbClr val="3E64A6"/>
            </a:solidFill>
          </p:grpSpPr>
          <p:sp>
            <p:nvSpPr>
              <p:cNvPr id="41" name="Freeform: Shape 40">
                <a:extLst>
                  <a:ext uri="{FF2B5EF4-FFF2-40B4-BE49-F238E27FC236}">
                    <a16:creationId xmlns:a16="http://schemas.microsoft.com/office/drawing/2014/main" id="{61217132-B1A4-4AAF-B737-0B161E63C66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375D5F-AB81-4CD0-8A70-EE8BCD81C721}"/>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Oval 55">
              <a:extLst>
                <a:ext uri="{FF2B5EF4-FFF2-40B4-BE49-F238E27FC236}">
                  <a16:creationId xmlns:a16="http://schemas.microsoft.com/office/drawing/2014/main" id="{3B107EB5-FF9D-4272-ABF8-86FB045E959D}"/>
                </a:ext>
              </a:extLst>
            </p:cNvPr>
            <p:cNvSpPr>
              <a:spLocks noChangeAspect="1"/>
            </p:cNvSpPr>
            <p:nvPr/>
          </p:nvSpPr>
          <p:spPr>
            <a:xfrm>
              <a:off x="10844988" y="38202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6</a:t>
              </a:r>
            </a:p>
          </p:txBody>
        </p:sp>
      </p:grpSp>
      <p:sp>
        <p:nvSpPr>
          <p:cNvPr id="58" name="Text Box 10">
            <a:extLst>
              <a:ext uri="{FF2B5EF4-FFF2-40B4-BE49-F238E27FC236}">
                <a16:creationId xmlns:a16="http://schemas.microsoft.com/office/drawing/2014/main" id="{D8CB16D2-8915-4880-AADB-837A02D68C6B}"/>
              </a:ext>
            </a:extLst>
          </p:cNvPr>
          <p:cNvSpPr txBox="1">
            <a:spLocks noChangeArrowheads="1"/>
          </p:cNvSpPr>
          <p:nvPr/>
        </p:nvSpPr>
        <p:spPr bwMode="auto">
          <a:xfrm>
            <a:off x="9938513" y="4308397"/>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59" name="Text Box 10">
            <a:extLst>
              <a:ext uri="{FF2B5EF4-FFF2-40B4-BE49-F238E27FC236}">
                <a16:creationId xmlns:a16="http://schemas.microsoft.com/office/drawing/2014/main" id="{5FEAA891-8311-4F69-A920-79ADA1C07A6F}"/>
              </a:ext>
            </a:extLst>
          </p:cNvPr>
          <p:cNvSpPr txBox="1">
            <a:spLocks noChangeArrowheads="1"/>
          </p:cNvSpPr>
          <p:nvPr/>
        </p:nvSpPr>
        <p:spPr bwMode="auto">
          <a:xfrm rot="17717387">
            <a:off x="6114424" y="2992020"/>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0" name="Text Box 10">
            <a:extLst>
              <a:ext uri="{FF2B5EF4-FFF2-40B4-BE49-F238E27FC236}">
                <a16:creationId xmlns:a16="http://schemas.microsoft.com/office/drawing/2014/main" id="{43E255F1-F927-4454-98C4-3F7FCF98F7F5}"/>
              </a:ext>
            </a:extLst>
          </p:cNvPr>
          <p:cNvSpPr txBox="1">
            <a:spLocks noChangeArrowheads="1"/>
          </p:cNvSpPr>
          <p:nvPr/>
        </p:nvSpPr>
        <p:spPr bwMode="auto">
          <a:xfrm rot="15148192">
            <a:off x="6098629" y="4136216"/>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1" name="Text Box 10">
            <a:extLst>
              <a:ext uri="{FF2B5EF4-FFF2-40B4-BE49-F238E27FC236}">
                <a16:creationId xmlns:a16="http://schemas.microsoft.com/office/drawing/2014/main" id="{665CCB15-6CF8-4728-A625-88F424690CB8}"/>
              </a:ext>
            </a:extLst>
          </p:cNvPr>
          <p:cNvSpPr txBox="1">
            <a:spLocks noChangeArrowheads="1"/>
          </p:cNvSpPr>
          <p:nvPr/>
        </p:nvSpPr>
        <p:spPr bwMode="auto">
          <a:xfrm rot="20269319">
            <a:off x="6950020" y="2146427"/>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2" name="Text Box 10">
            <a:extLst>
              <a:ext uri="{FF2B5EF4-FFF2-40B4-BE49-F238E27FC236}">
                <a16:creationId xmlns:a16="http://schemas.microsoft.com/office/drawing/2014/main" id="{C114AD26-E729-4BAA-A35E-DCA2E9CA521D}"/>
              </a:ext>
            </a:extLst>
          </p:cNvPr>
          <p:cNvSpPr txBox="1">
            <a:spLocks noChangeArrowheads="1"/>
          </p:cNvSpPr>
          <p:nvPr/>
        </p:nvSpPr>
        <p:spPr bwMode="auto">
          <a:xfrm rot="1501602">
            <a:off x="8127817" y="2131478"/>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3" name="Text Box 10">
            <a:extLst>
              <a:ext uri="{FF2B5EF4-FFF2-40B4-BE49-F238E27FC236}">
                <a16:creationId xmlns:a16="http://schemas.microsoft.com/office/drawing/2014/main" id="{B77B641F-71C6-4BB6-A04E-B7C550B27566}"/>
              </a:ext>
            </a:extLst>
          </p:cNvPr>
          <p:cNvSpPr txBox="1">
            <a:spLocks noChangeArrowheads="1"/>
          </p:cNvSpPr>
          <p:nvPr/>
        </p:nvSpPr>
        <p:spPr bwMode="auto">
          <a:xfrm rot="4225331">
            <a:off x="9018923" y="295540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64" name="Text Box 10">
            <a:extLst>
              <a:ext uri="{FF2B5EF4-FFF2-40B4-BE49-F238E27FC236}">
                <a16:creationId xmlns:a16="http://schemas.microsoft.com/office/drawing/2014/main" id="{FB25BB95-2CEE-4F92-9228-D10AFB726F8F}"/>
              </a:ext>
            </a:extLst>
          </p:cNvPr>
          <p:cNvSpPr txBox="1">
            <a:spLocks noChangeArrowheads="1"/>
          </p:cNvSpPr>
          <p:nvPr/>
        </p:nvSpPr>
        <p:spPr bwMode="auto">
          <a:xfrm rot="6755707">
            <a:off x="9048671" y="411352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b="1" dirty="0">
                <a:solidFill>
                  <a:schemeClr val="bg1"/>
                </a:solidFill>
                <a:latin typeface="Candara" panose="020E0502030303020204" pitchFamily="34" charset="0"/>
              </a:rPr>
              <a:t>LOREM IPSUM</a:t>
            </a:r>
          </a:p>
        </p:txBody>
      </p:sp>
      <p:sp>
        <p:nvSpPr>
          <p:cNvPr id="74" name="Text Box 10">
            <a:extLst>
              <a:ext uri="{FF2B5EF4-FFF2-40B4-BE49-F238E27FC236}">
                <a16:creationId xmlns:a16="http://schemas.microsoft.com/office/drawing/2014/main" id="{DF99343D-79D7-4D9D-BD68-738D68E18120}"/>
              </a:ext>
            </a:extLst>
          </p:cNvPr>
          <p:cNvSpPr txBox="1">
            <a:spLocks noChangeArrowheads="1"/>
          </p:cNvSpPr>
          <p:nvPr/>
        </p:nvSpPr>
        <p:spPr bwMode="auto">
          <a:xfrm>
            <a:off x="5055812" y="4301220"/>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5" name="Text Box 10">
            <a:extLst>
              <a:ext uri="{FF2B5EF4-FFF2-40B4-BE49-F238E27FC236}">
                <a16:creationId xmlns:a16="http://schemas.microsoft.com/office/drawing/2014/main" id="{4CEC0FE2-246B-4F29-AB68-8AFCE147687A}"/>
              </a:ext>
            </a:extLst>
          </p:cNvPr>
          <p:cNvSpPr txBox="1">
            <a:spLocks noChangeArrowheads="1"/>
          </p:cNvSpPr>
          <p:nvPr/>
        </p:nvSpPr>
        <p:spPr bwMode="auto">
          <a:xfrm>
            <a:off x="5085968" y="229000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76" name="Text Box 10">
            <a:extLst>
              <a:ext uri="{FF2B5EF4-FFF2-40B4-BE49-F238E27FC236}">
                <a16:creationId xmlns:a16="http://schemas.microsoft.com/office/drawing/2014/main" id="{1BD672BB-E99A-4DFD-BD6C-BED542A43684}"/>
              </a:ext>
            </a:extLst>
          </p:cNvPr>
          <p:cNvSpPr txBox="1">
            <a:spLocks noChangeArrowheads="1"/>
          </p:cNvSpPr>
          <p:nvPr/>
        </p:nvSpPr>
        <p:spPr bwMode="auto">
          <a:xfrm>
            <a:off x="6462624" y="99944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7" name="Text Box 10">
            <a:extLst>
              <a:ext uri="{FF2B5EF4-FFF2-40B4-BE49-F238E27FC236}">
                <a16:creationId xmlns:a16="http://schemas.microsoft.com/office/drawing/2014/main" id="{0448F883-700E-4E4D-9957-0BA8DE62019F}"/>
              </a:ext>
            </a:extLst>
          </p:cNvPr>
          <p:cNvSpPr txBox="1">
            <a:spLocks noChangeArrowheads="1"/>
          </p:cNvSpPr>
          <p:nvPr/>
        </p:nvSpPr>
        <p:spPr bwMode="auto">
          <a:xfrm>
            <a:off x="8564979" y="941153"/>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78" name="Text Box 10">
            <a:extLst>
              <a:ext uri="{FF2B5EF4-FFF2-40B4-BE49-F238E27FC236}">
                <a16:creationId xmlns:a16="http://schemas.microsoft.com/office/drawing/2014/main" id="{69950415-F06C-497D-AC92-809DBB3E98A9}"/>
              </a:ext>
            </a:extLst>
          </p:cNvPr>
          <p:cNvSpPr txBox="1">
            <a:spLocks noChangeArrowheads="1"/>
          </p:cNvSpPr>
          <p:nvPr/>
        </p:nvSpPr>
        <p:spPr bwMode="auto">
          <a:xfrm>
            <a:off x="9911417" y="2369699"/>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nvGrpSpPr>
          <p:cNvPr id="9" name="Group 8">
            <a:extLst>
              <a:ext uri="{FF2B5EF4-FFF2-40B4-BE49-F238E27FC236}">
                <a16:creationId xmlns:a16="http://schemas.microsoft.com/office/drawing/2014/main" id="{331BA703-CCD3-4838-BE75-EB347970D4C8}"/>
              </a:ext>
            </a:extLst>
          </p:cNvPr>
          <p:cNvGrpSpPr/>
          <p:nvPr/>
        </p:nvGrpSpPr>
        <p:grpSpPr>
          <a:xfrm>
            <a:off x="7159879" y="2930389"/>
            <a:ext cx="1827367" cy="2973705"/>
            <a:chOff x="7159879" y="2930389"/>
            <a:chExt cx="1827367" cy="2973705"/>
          </a:xfrm>
        </p:grpSpPr>
        <p:grpSp>
          <p:nvGrpSpPr>
            <p:cNvPr id="8" name="Group 7">
              <a:extLst>
                <a:ext uri="{FF2B5EF4-FFF2-40B4-BE49-F238E27FC236}">
                  <a16:creationId xmlns:a16="http://schemas.microsoft.com/office/drawing/2014/main" id="{B2F28DCB-24A0-46E6-AF9C-B925F9BE4D44}"/>
                </a:ext>
              </a:extLst>
            </p:cNvPr>
            <p:cNvGrpSpPr/>
            <p:nvPr/>
          </p:nvGrpSpPr>
          <p:grpSpPr>
            <a:xfrm>
              <a:off x="7159879" y="2930389"/>
              <a:ext cx="1827367" cy="2973705"/>
              <a:chOff x="7159879" y="2930389"/>
              <a:chExt cx="1827367" cy="2973705"/>
            </a:xfrm>
          </p:grpSpPr>
          <p:grpSp>
            <p:nvGrpSpPr>
              <p:cNvPr id="44" name="Group 43">
                <a:extLst>
                  <a:ext uri="{FF2B5EF4-FFF2-40B4-BE49-F238E27FC236}">
                    <a16:creationId xmlns:a16="http://schemas.microsoft.com/office/drawing/2014/main" id="{010942BE-2587-499D-9A7A-EAB4AF00D1F2}"/>
                  </a:ext>
                </a:extLst>
              </p:cNvPr>
              <p:cNvGrpSpPr/>
              <p:nvPr/>
            </p:nvGrpSpPr>
            <p:grpSpPr>
              <a:xfrm>
                <a:off x="7159879" y="2930389"/>
                <a:ext cx="1827367" cy="2973705"/>
                <a:chOff x="8077200" y="2895600"/>
                <a:chExt cx="1827367" cy="2973705"/>
              </a:xfrm>
            </p:grpSpPr>
            <p:sp>
              <p:nvSpPr>
                <p:cNvPr id="45" name="Freeform 19">
                  <a:extLst>
                    <a:ext uri="{FF2B5EF4-FFF2-40B4-BE49-F238E27FC236}">
                      <a16:creationId xmlns:a16="http://schemas.microsoft.com/office/drawing/2014/main" id="{D97BA480-7F7B-4D23-AC65-C542EAADC73E}"/>
                    </a:ext>
                  </a:extLst>
                </p:cNvPr>
                <p:cNvSpPr>
                  <a:spLocks noChangeAspect="1"/>
                </p:cNvSpPr>
                <p:nvPr/>
              </p:nvSpPr>
              <p:spPr>
                <a:xfrm rot="10800000">
                  <a:off x="8077200" y="2895600"/>
                  <a:ext cx="1827367" cy="228446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solidFill>
                  <a:srgbClr val="FFFF00">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E81F8379-30F7-4DDD-B584-5CACBA3F2D80}"/>
                    </a:ext>
                  </a:extLst>
                </p:cNvPr>
                <p:cNvSpPr>
                  <a:spLocks noChangeAspect="1"/>
                </p:cNvSpPr>
                <p:nvPr/>
              </p:nvSpPr>
              <p:spPr>
                <a:xfrm>
                  <a:off x="8548193" y="5243724"/>
                  <a:ext cx="855350" cy="375442"/>
                </a:xfrm>
                <a:custGeom>
                  <a:avLst/>
                  <a:gdLst>
                    <a:gd name="connsiteX0" fmla="*/ 803453 w 855350"/>
                    <a:gd name="connsiteY0" fmla="*/ 269467 h 375442"/>
                    <a:gd name="connsiteX1" fmla="*/ 855350 w 855350"/>
                    <a:gd name="connsiteY1" fmla="*/ 321364 h 375442"/>
                    <a:gd name="connsiteX2" fmla="*/ 803453 w 855350"/>
                    <a:gd name="connsiteY2" fmla="*/ 373260 h 375442"/>
                    <a:gd name="connsiteX3" fmla="*/ 793276 w 855350"/>
                    <a:gd name="connsiteY3" fmla="*/ 371206 h 375442"/>
                    <a:gd name="connsiteX4" fmla="*/ 793276 w 855350"/>
                    <a:gd name="connsiteY4" fmla="*/ 374568 h 375442"/>
                    <a:gd name="connsiteX5" fmla="*/ 56225 w 855350"/>
                    <a:gd name="connsiteY5" fmla="*/ 374568 h 375442"/>
                    <a:gd name="connsiteX6" fmla="*/ 51897 w 855350"/>
                    <a:gd name="connsiteY6" fmla="*/ 375442 h 375442"/>
                    <a:gd name="connsiteX7" fmla="*/ 0 w 855350"/>
                    <a:gd name="connsiteY7" fmla="*/ 323546 h 375442"/>
                    <a:gd name="connsiteX8" fmla="*/ 51897 w 855350"/>
                    <a:gd name="connsiteY8" fmla="*/ 271649 h 375442"/>
                    <a:gd name="connsiteX9" fmla="*/ 51897 w 855350"/>
                    <a:gd name="connsiteY9" fmla="*/ 270775 h 375442"/>
                    <a:gd name="connsiteX10" fmla="*/ 793276 w 855350"/>
                    <a:gd name="connsiteY10" fmla="*/ 270775 h 375442"/>
                    <a:gd name="connsiteX11" fmla="*/ 793276 w 855350"/>
                    <a:gd name="connsiteY11" fmla="*/ 271522 h 375442"/>
                    <a:gd name="connsiteX12" fmla="*/ 803453 w 855350"/>
                    <a:gd name="connsiteY12" fmla="*/ 133239 h 375442"/>
                    <a:gd name="connsiteX13" fmla="*/ 855350 w 855350"/>
                    <a:gd name="connsiteY13" fmla="*/ 185136 h 375442"/>
                    <a:gd name="connsiteX14" fmla="*/ 803453 w 855350"/>
                    <a:gd name="connsiteY14" fmla="*/ 237033 h 375442"/>
                    <a:gd name="connsiteX15" fmla="*/ 793276 w 855350"/>
                    <a:gd name="connsiteY15" fmla="*/ 234978 h 375442"/>
                    <a:gd name="connsiteX16" fmla="*/ 793276 w 855350"/>
                    <a:gd name="connsiteY16" fmla="*/ 238340 h 375442"/>
                    <a:gd name="connsiteX17" fmla="*/ 56225 w 855350"/>
                    <a:gd name="connsiteY17" fmla="*/ 238340 h 375442"/>
                    <a:gd name="connsiteX18" fmla="*/ 51897 w 855350"/>
                    <a:gd name="connsiteY18" fmla="*/ 239214 h 375442"/>
                    <a:gd name="connsiteX19" fmla="*/ 0 w 855350"/>
                    <a:gd name="connsiteY19" fmla="*/ 187318 h 375442"/>
                    <a:gd name="connsiteX20" fmla="*/ 51897 w 855350"/>
                    <a:gd name="connsiteY20" fmla="*/ 135421 h 375442"/>
                    <a:gd name="connsiteX21" fmla="*/ 51897 w 855350"/>
                    <a:gd name="connsiteY21" fmla="*/ 134547 h 375442"/>
                    <a:gd name="connsiteX22" fmla="*/ 793276 w 855350"/>
                    <a:gd name="connsiteY22" fmla="*/ 134547 h 375442"/>
                    <a:gd name="connsiteX23" fmla="*/ 793276 w 855350"/>
                    <a:gd name="connsiteY23" fmla="*/ 135294 h 375442"/>
                    <a:gd name="connsiteX24" fmla="*/ 803453 w 855350"/>
                    <a:gd name="connsiteY24" fmla="*/ 0 h 375442"/>
                    <a:gd name="connsiteX25" fmla="*/ 855350 w 855350"/>
                    <a:gd name="connsiteY25" fmla="*/ 51897 h 375442"/>
                    <a:gd name="connsiteX26" fmla="*/ 803453 w 855350"/>
                    <a:gd name="connsiteY26" fmla="*/ 103793 h 375442"/>
                    <a:gd name="connsiteX27" fmla="*/ 793276 w 855350"/>
                    <a:gd name="connsiteY27" fmla="*/ 101739 h 375442"/>
                    <a:gd name="connsiteX28" fmla="*/ 793276 w 855350"/>
                    <a:gd name="connsiteY28" fmla="*/ 105101 h 375442"/>
                    <a:gd name="connsiteX29" fmla="*/ 56225 w 855350"/>
                    <a:gd name="connsiteY29" fmla="*/ 105101 h 375442"/>
                    <a:gd name="connsiteX30" fmla="*/ 51897 w 855350"/>
                    <a:gd name="connsiteY30" fmla="*/ 105975 h 375442"/>
                    <a:gd name="connsiteX31" fmla="*/ 0 w 855350"/>
                    <a:gd name="connsiteY31" fmla="*/ 54079 h 375442"/>
                    <a:gd name="connsiteX32" fmla="*/ 51897 w 855350"/>
                    <a:gd name="connsiteY32" fmla="*/ 2182 h 375442"/>
                    <a:gd name="connsiteX33" fmla="*/ 51897 w 855350"/>
                    <a:gd name="connsiteY33" fmla="*/ 1308 h 375442"/>
                    <a:gd name="connsiteX34" fmla="*/ 793276 w 855350"/>
                    <a:gd name="connsiteY34" fmla="*/ 1308 h 375442"/>
                    <a:gd name="connsiteX35" fmla="*/ 793276 w 855350"/>
                    <a:gd name="connsiteY35" fmla="*/ 2055 h 37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5350" h="375442">
                      <a:moveTo>
                        <a:pt x="803453" y="269467"/>
                      </a:moveTo>
                      <a:cubicBezTo>
                        <a:pt x="832115" y="269467"/>
                        <a:pt x="855350" y="292702"/>
                        <a:pt x="855350" y="321364"/>
                      </a:cubicBezTo>
                      <a:cubicBezTo>
                        <a:pt x="855350" y="350026"/>
                        <a:pt x="832115" y="373260"/>
                        <a:pt x="803453" y="373260"/>
                      </a:cubicBezTo>
                      <a:lnTo>
                        <a:pt x="793276" y="371206"/>
                      </a:lnTo>
                      <a:lnTo>
                        <a:pt x="793276" y="374568"/>
                      </a:lnTo>
                      <a:lnTo>
                        <a:pt x="56225" y="374568"/>
                      </a:lnTo>
                      <a:lnTo>
                        <a:pt x="51897" y="375442"/>
                      </a:lnTo>
                      <a:cubicBezTo>
                        <a:pt x="23235" y="375442"/>
                        <a:pt x="0" y="352208"/>
                        <a:pt x="0" y="323546"/>
                      </a:cubicBezTo>
                      <a:cubicBezTo>
                        <a:pt x="0" y="294884"/>
                        <a:pt x="23235" y="271649"/>
                        <a:pt x="51897" y="271649"/>
                      </a:cubicBezTo>
                      <a:lnTo>
                        <a:pt x="51897" y="270775"/>
                      </a:lnTo>
                      <a:lnTo>
                        <a:pt x="793276" y="270775"/>
                      </a:lnTo>
                      <a:lnTo>
                        <a:pt x="793276" y="271522"/>
                      </a:lnTo>
                      <a:close/>
                      <a:moveTo>
                        <a:pt x="803453" y="133239"/>
                      </a:moveTo>
                      <a:cubicBezTo>
                        <a:pt x="832115" y="133239"/>
                        <a:pt x="855350" y="156474"/>
                        <a:pt x="855350" y="185136"/>
                      </a:cubicBezTo>
                      <a:cubicBezTo>
                        <a:pt x="855350" y="213798"/>
                        <a:pt x="832115" y="237033"/>
                        <a:pt x="803453" y="237033"/>
                      </a:cubicBezTo>
                      <a:lnTo>
                        <a:pt x="793276" y="234978"/>
                      </a:lnTo>
                      <a:lnTo>
                        <a:pt x="793276" y="238340"/>
                      </a:lnTo>
                      <a:lnTo>
                        <a:pt x="56225" y="238340"/>
                      </a:lnTo>
                      <a:lnTo>
                        <a:pt x="51897" y="239214"/>
                      </a:lnTo>
                      <a:cubicBezTo>
                        <a:pt x="23235" y="239214"/>
                        <a:pt x="0" y="215980"/>
                        <a:pt x="0" y="187318"/>
                      </a:cubicBezTo>
                      <a:cubicBezTo>
                        <a:pt x="0" y="158656"/>
                        <a:pt x="23235" y="135421"/>
                        <a:pt x="51897" y="135421"/>
                      </a:cubicBezTo>
                      <a:lnTo>
                        <a:pt x="51897" y="134547"/>
                      </a:lnTo>
                      <a:lnTo>
                        <a:pt x="793276" y="134547"/>
                      </a:lnTo>
                      <a:lnTo>
                        <a:pt x="793276" y="135294"/>
                      </a:lnTo>
                      <a:close/>
                      <a:moveTo>
                        <a:pt x="803453" y="0"/>
                      </a:moveTo>
                      <a:cubicBezTo>
                        <a:pt x="832115" y="0"/>
                        <a:pt x="855350" y="23235"/>
                        <a:pt x="855350" y="51897"/>
                      </a:cubicBezTo>
                      <a:cubicBezTo>
                        <a:pt x="855350" y="80559"/>
                        <a:pt x="832115" y="103793"/>
                        <a:pt x="803453" y="103793"/>
                      </a:cubicBezTo>
                      <a:lnTo>
                        <a:pt x="793276" y="101739"/>
                      </a:lnTo>
                      <a:lnTo>
                        <a:pt x="793276" y="105101"/>
                      </a:lnTo>
                      <a:lnTo>
                        <a:pt x="56225" y="105101"/>
                      </a:lnTo>
                      <a:lnTo>
                        <a:pt x="51897" y="105975"/>
                      </a:lnTo>
                      <a:cubicBezTo>
                        <a:pt x="23235" y="105975"/>
                        <a:pt x="0" y="82741"/>
                        <a:pt x="0" y="54079"/>
                      </a:cubicBezTo>
                      <a:cubicBezTo>
                        <a:pt x="0" y="25417"/>
                        <a:pt x="23235" y="2182"/>
                        <a:pt x="51897" y="2182"/>
                      </a:cubicBezTo>
                      <a:lnTo>
                        <a:pt x="51897" y="1308"/>
                      </a:lnTo>
                      <a:lnTo>
                        <a:pt x="793276" y="1308"/>
                      </a:lnTo>
                      <a:lnTo>
                        <a:pt x="793276" y="2055"/>
                      </a:lnTo>
                      <a:close/>
                    </a:path>
                  </a:pathLst>
                </a:custGeom>
                <a:solidFill>
                  <a:srgbClr val="585858"/>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2259987E-EE83-4048-9BC2-E864F3ED9384}"/>
                    </a:ext>
                  </a:extLst>
                </p:cNvPr>
                <p:cNvSpPr>
                  <a:spLocks/>
                </p:cNvSpPr>
                <p:nvPr/>
              </p:nvSpPr>
              <p:spPr>
                <a:xfrm>
                  <a:off x="8701548" y="5697044"/>
                  <a:ext cx="548640" cy="172261"/>
                </a:xfrm>
                <a:custGeom>
                  <a:avLst/>
                  <a:gdLst>
                    <a:gd name="connsiteX0" fmla="*/ 0 w 698346"/>
                    <a:gd name="connsiteY0" fmla="*/ 0 h 172261"/>
                    <a:gd name="connsiteX1" fmla="*/ 698346 w 698346"/>
                    <a:gd name="connsiteY1" fmla="*/ 0 h 172261"/>
                    <a:gd name="connsiteX2" fmla="*/ 663713 w 698346"/>
                    <a:gd name="connsiteY2" fmla="*/ 41974 h 172261"/>
                    <a:gd name="connsiteX3" fmla="*/ 349172 w 698346"/>
                    <a:gd name="connsiteY3" fmla="*/ 172261 h 172261"/>
                    <a:gd name="connsiteX4" fmla="*/ 34631 w 698346"/>
                    <a:gd name="connsiteY4" fmla="*/ 41974 h 172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346" h="172261">
                      <a:moveTo>
                        <a:pt x="0" y="0"/>
                      </a:moveTo>
                      <a:lnTo>
                        <a:pt x="698346" y="0"/>
                      </a:lnTo>
                      <a:lnTo>
                        <a:pt x="663713" y="41974"/>
                      </a:lnTo>
                      <a:cubicBezTo>
                        <a:pt x="583215" y="122473"/>
                        <a:pt x="472008" y="172261"/>
                        <a:pt x="349172" y="172261"/>
                      </a:cubicBezTo>
                      <a:cubicBezTo>
                        <a:pt x="226336" y="172261"/>
                        <a:pt x="115129" y="122473"/>
                        <a:pt x="34631" y="41974"/>
                      </a:cubicBezTo>
                      <a:close/>
                    </a:path>
                  </a:pathLst>
                </a:custGeom>
                <a:solidFill>
                  <a:srgbClr val="63636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8" name="Text Box 10">
                <a:extLst>
                  <a:ext uri="{FF2B5EF4-FFF2-40B4-BE49-F238E27FC236}">
                    <a16:creationId xmlns:a16="http://schemas.microsoft.com/office/drawing/2014/main" id="{B6E2100C-5B33-4F1A-A475-41B78426DA4B}"/>
                  </a:ext>
                </a:extLst>
              </p:cNvPr>
              <p:cNvSpPr txBox="1">
                <a:spLocks noChangeArrowheads="1"/>
              </p:cNvSpPr>
              <p:nvPr/>
            </p:nvSpPr>
            <p:spPr bwMode="auto">
              <a:xfrm rot="1274290">
                <a:off x="7389156" y="3199100"/>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chemeClr val="bg2">
                        <a:lumMod val="25000"/>
                      </a:schemeClr>
                    </a:solidFill>
                    <a:latin typeface="Candara" panose="020E0502030303020204" pitchFamily="34" charset="0"/>
                  </a:rPr>
                  <a:t>LOREM IPSUM DOLOR</a:t>
                </a:r>
              </a:p>
            </p:txBody>
          </p:sp>
        </p:grpSp>
        <p:sp>
          <p:nvSpPr>
            <p:cNvPr id="57" name="Freeform 101">
              <a:extLst>
                <a:ext uri="{FF2B5EF4-FFF2-40B4-BE49-F238E27FC236}">
                  <a16:creationId xmlns:a16="http://schemas.microsoft.com/office/drawing/2014/main" id="{7F8108BA-8F4E-483F-A079-54B06C7540F8}"/>
                </a:ext>
              </a:extLst>
            </p:cNvPr>
            <p:cNvSpPr>
              <a:spLocks noChangeAspect="1" noEditPoints="1"/>
            </p:cNvSpPr>
            <p:nvPr/>
          </p:nvSpPr>
          <p:spPr bwMode="auto">
            <a:xfrm>
              <a:off x="7736820" y="3555194"/>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a:extLst>
              <a:ext uri="{FF2B5EF4-FFF2-40B4-BE49-F238E27FC236}">
                <a16:creationId xmlns:a16="http://schemas.microsoft.com/office/drawing/2014/main" id="{3AF7F815-E99F-4418-97E1-EC1F238084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093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0">
                                            <p:txEl>
                                              <p:pRg st="0" end="0"/>
                                            </p:txEl>
                                          </p:spTgt>
                                        </p:tgtEl>
                                        <p:attrNameLst>
                                          <p:attrName>style.visibility</p:attrName>
                                        </p:attrNameLst>
                                      </p:cBhvr>
                                      <p:to>
                                        <p:strVal val="visible"/>
                                      </p:to>
                                    </p:set>
                                    <p:animEffect transition="in" filter="fade">
                                      <p:cBhvr>
                                        <p:cTn id="11" dur="500"/>
                                        <p:tgtEl>
                                          <p:spTgt spid="50">
                                            <p:txEl>
                                              <p:pRg st="0" end="0"/>
                                            </p:txEl>
                                          </p:spTgt>
                                        </p:tgtEl>
                                      </p:cBhvr>
                                    </p:animEffect>
                                    <p:anim calcmode="lin" valueType="num">
                                      <p:cBhvr>
                                        <p:cTn id="12"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0">
                                            <p:txEl>
                                              <p:pRg st="2" end="2"/>
                                            </p:txEl>
                                          </p:spTgt>
                                        </p:tgtEl>
                                        <p:attrNameLst>
                                          <p:attrName>style.visibility</p:attrName>
                                        </p:attrNameLst>
                                      </p:cBhvr>
                                      <p:to>
                                        <p:strVal val="visible"/>
                                      </p:to>
                                    </p:set>
                                    <p:animEffect transition="in" filter="fade">
                                      <p:cBhvr>
                                        <p:cTn id="17" dur="500"/>
                                        <p:tgtEl>
                                          <p:spTgt spid="50">
                                            <p:txEl>
                                              <p:pRg st="2" end="2"/>
                                            </p:txEl>
                                          </p:spTgt>
                                        </p:tgtEl>
                                      </p:cBhvr>
                                    </p:animEffect>
                                    <p:anim calcmode="lin" valueType="num">
                                      <p:cBhvr>
                                        <p:cTn id="18" dur="50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0">
                                            <p:txEl>
                                              <p:pRg st="4" end="4"/>
                                            </p:txEl>
                                          </p:spTgt>
                                        </p:tgtEl>
                                        <p:attrNameLst>
                                          <p:attrName>style.visibility</p:attrName>
                                        </p:attrNameLst>
                                      </p:cBhvr>
                                      <p:to>
                                        <p:strVal val="visible"/>
                                      </p:to>
                                    </p:set>
                                    <p:animEffect transition="in" filter="fade">
                                      <p:cBhvr>
                                        <p:cTn id="23" dur="500"/>
                                        <p:tgtEl>
                                          <p:spTgt spid="50">
                                            <p:txEl>
                                              <p:pRg st="4" end="4"/>
                                            </p:txEl>
                                          </p:spTgt>
                                        </p:tgtEl>
                                      </p:cBhvr>
                                    </p:animEffect>
                                    <p:anim calcmode="lin" valueType="num">
                                      <p:cBhvr>
                                        <p:cTn id="24" dur="50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0">
                                            <p:txEl>
                                              <p:pRg st="6" end="6"/>
                                            </p:txEl>
                                          </p:spTgt>
                                        </p:tgtEl>
                                        <p:attrNameLst>
                                          <p:attrName>style.visibility</p:attrName>
                                        </p:attrNameLst>
                                      </p:cBhvr>
                                      <p:to>
                                        <p:strVal val="visible"/>
                                      </p:to>
                                    </p:set>
                                    <p:animEffect transition="in" filter="fade">
                                      <p:cBhvr>
                                        <p:cTn id="29" dur="500"/>
                                        <p:tgtEl>
                                          <p:spTgt spid="50">
                                            <p:txEl>
                                              <p:pRg st="6" end="6"/>
                                            </p:txEl>
                                          </p:spTgt>
                                        </p:tgtEl>
                                      </p:cBhvr>
                                    </p:animEffect>
                                    <p:anim calcmode="lin" valueType="num">
                                      <p:cBhvr>
                                        <p:cTn id="30" dur="50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0">
                                            <p:txEl>
                                              <p:pRg st="8" end="8"/>
                                            </p:txEl>
                                          </p:spTgt>
                                        </p:tgtEl>
                                        <p:attrNameLst>
                                          <p:attrName>style.visibility</p:attrName>
                                        </p:attrNameLst>
                                      </p:cBhvr>
                                      <p:to>
                                        <p:strVal val="visible"/>
                                      </p:to>
                                    </p:set>
                                    <p:animEffect transition="in" filter="fade">
                                      <p:cBhvr>
                                        <p:cTn id="35" dur="500"/>
                                        <p:tgtEl>
                                          <p:spTgt spid="50">
                                            <p:txEl>
                                              <p:pRg st="8" end="8"/>
                                            </p:txEl>
                                          </p:spTgt>
                                        </p:tgtEl>
                                      </p:cBhvr>
                                    </p:animEffect>
                                    <p:anim calcmode="lin" valueType="num">
                                      <p:cBhvr>
                                        <p:cTn id="36" dur="500" fill="hold"/>
                                        <p:tgtEl>
                                          <p:spTgt spid="50">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0">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0">
                                            <p:txEl>
                                              <p:pRg st="10" end="10"/>
                                            </p:txEl>
                                          </p:spTgt>
                                        </p:tgtEl>
                                        <p:attrNameLst>
                                          <p:attrName>style.visibility</p:attrName>
                                        </p:attrNameLst>
                                      </p:cBhvr>
                                      <p:to>
                                        <p:strVal val="visible"/>
                                      </p:to>
                                    </p:set>
                                    <p:animEffect transition="in" filter="fade">
                                      <p:cBhvr>
                                        <p:cTn id="41" dur="500"/>
                                        <p:tgtEl>
                                          <p:spTgt spid="50">
                                            <p:txEl>
                                              <p:pRg st="10" end="10"/>
                                            </p:txEl>
                                          </p:spTgt>
                                        </p:tgtEl>
                                      </p:cBhvr>
                                    </p:animEffect>
                                    <p:anim calcmode="lin" valueType="num">
                                      <p:cBhvr>
                                        <p:cTn id="42" dur="500" fill="hold"/>
                                        <p:tgtEl>
                                          <p:spTgt spid="50">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0">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par>
                          <p:cTn id="50" fill="hold">
                            <p:stCondLst>
                              <p:cond delay="4000"/>
                            </p:stCondLst>
                            <p:childTnLst>
                              <p:par>
                                <p:cTn id="51" presetID="31" presetClass="entr" presetSubtype="0" fill="hold"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1000" fill="hold"/>
                                        <p:tgtEl>
                                          <p:spTgt spid="7"/>
                                        </p:tgtEl>
                                        <p:attrNameLst>
                                          <p:attrName>ppt_w</p:attrName>
                                        </p:attrNameLst>
                                      </p:cBhvr>
                                      <p:tavLst>
                                        <p:tav tm="0">
                                          <p:val>
                                            <p:fltVal val="0"/>
                                          </p:val>
                                        </p:tav>
                                        <p:tav tm="100000">
                                          <p:val>
                                            <p:strVal val="#ppt_w"/>
                                          </p:val>
                                        </p:tav>
                                      </p:tavLst>
                                    </p:anim>
                                    <p:anim calcmode="lin" valueType="num">
                                      <p:cBhvr>
                                        <p:cTn id="54" dur="1000" fill="hold"/>
                                        <p:tgtEl>
                                          <p:spTgt spid="7"/>
                                        </p:tgtEl>
                                        <p:attrNameLst>
                                          <p:attrName>ppt_h</p:attrName>
                                        </p:attrNameLst>
                                      </p:cBhvr>
                                      <p:tavLst>
                                        <p:tav tm="0">
                                          <p:val>
                                            <p:fltVal val="0"/>
                                          </p:val>
                                        </p:tav>
                                        <p:tav tm="100000">
                                          <p:val>
                                            <p:strVal val="#ppt_h"/>
                                          </p:val>
                                        </p:tav>
                                      </p:tavLst>
                                    </p:anim>
                                    <p:anim calcmode="lin" valueType="num">
                                      <p:cBhvr>
                                        <p:cTn id="55" dur="1000" fill="hold"/>
                                        <p:tgtEl>
                                          <p:spTgt spid="7"/>
                                        </p:tgtEl>
                                        <p:attrNameLst>
                                          <p:attrName>style.rotation</p:attrName>
                                        </p:attrNameLst>
                                      </p:cBhvr>
                                      <p:tavLst>
                                        <p:tav tm="0">
                                          <p:val>
                                            <p:fltVal val="90"/>
                                          </p:val>
                                        </p:tav>
                                        <p:tav tm="100000">
                                          <p:val>
                                            <p:fltVal val="0"/>
                                          </p:val>
                                        </p:tav>
                                      </p:tavLst>
                                    </p:anim>
                                    <p:animEffect transition="in" filter="fade">
                                      <p:cBhvr>
                                        <p:cTn id="56" dur="1000"/>
                                        <p:tgtEl>
                                          <p:spTgt spid="7"/>
                                        </p:tgtEl>
                                      </p:cBhvr>
                                    </p:animEffect>
                                  </p:childTnLst>
                                </p:cTn>
                              </p:par>
                            </p:childTnLst>
                          </p:cTn>
                        </p:par>
                        <p:par>
                          <p:cTn id="57" fill="hold">
                            <p:stCondLst>
                              <p:cond delay="5000"/>
                            </p:stCondLst>
                            <p:childTnLst>
                              <p:par>
                                <p:cTn id="58" presetID="16" presetClass="entr" presetSubtype="42" fill="hold" grpId="0" nodeType="afterEffect">
                                  <p:stCondLst>
                                    <p:cond delay="0"/>
                                  </p:stCondLst>
                                  <p:childTnLst>
                                    <p:set>
                                      <p:cBhvr>
                                        <p:cTn id="59" dur="1" fill="hold">
                                          <p:stCondLst>
                                            <p:cond delay="0"/>
                                          </p:stCondLst>
                                        </p:cTn>
                                        <p:tgtEl>
                                          <p:spTgt spid="60"/>
                                        </p:tgtEl>
                                        <p:attrNameLst>
                                          <p:attrName>style.visibility</p:attrName>
                                        </p:attrNameLst>
                                      </p:cBhvr>
                                      <p:to>
                                        <p:strVal val="visible"/>
                                      </p:to>
                                    </p:set>
                                    <p:animEffect transition="in" filter="barn(outHorizontal)">
                                      <p:cBhvr>
                                        <p:cTn id="60" dur="500"/>
                                        <p:tgtEl>
                                          <p:spTgt spid="60"/>
                                        </p:tgtEl>
                                      </p:cBhvr>
                                    </p:animEffect>
                                  </p:childTnLst>
                                </p:cTn>
                              </p:par>
                            </p:childTnLst>
                          </p:cTn>
                        </p:par>
                        <p:par>
                          <p:cTn id="61" fill="hold">
                            <p:stCondLst>
                              <p:cond delay="5500"/>
                            </p:stCondLst>
                            <p:childTnLst>
                              <p:par>
                                <p:cTn id="62" presetID="42" presetClass="entr" presetSubtype="0" fill="hold" grpId="0" nodeType="afterEffect">
                                  <p:stCondLst>
                                    <p:cond delay="0"/>
                                  </p:stCondLst>
                                  <p:childTnLst>
                                    <p:set>
                                      <p:cBhvr>
                                        <p:cTn id="63" dur="1" fill="hold">
                                          <p:stCondLst>
                                            <p:cond delay="0"/>
                                          </p:stCondLst>
                                        </p:cTn>
                                        <p:tgtEl>
                                          <p:spTgt spid="74"/>
                                        </p:tgtEl>
                                        <p:attrNameLst>
                                          <p:attrName>style.visibility</p:attrName>
                                        </p:attrNameLst>
                                      </p:cBhvr>
                                      <p:to>
                                        <p:strVal val="visible"/>
                                      </p:to>
                                    </p:set>
                                    <p:animEffect transition="in" filter="fade">
                                      <p:cBhvr>
                                        <p:cTn id="64" dur="1000"/>
                                        <p:tgtEl>
                                          <p:spTgt spid="74"/>
                                        </p:tgtEl>
                                      </p:cBhvr>
                                    </p:animEffect>
                                    <p:anim calcmode="lin" valueType="num">
                                      <p:cBhvr>
                                        <p:cTn id="65" dur="1000" fill="hold"/>
                                        <p:tgtEl>
                                          <p:spTgt spid="74"/>
                                        </p:tgtEl>
                                        <p:attrNameLst>
                                          <p:attrName>ppt_x</p:attrName>
                                        </p:attrNameLst>
                                      </p:cBhvr>
                                      <p:tavLst>
                                        <p:tav tm="0">
                                          <p:val>
                                            <p:strVal val="#ppt_x"/>
                                          </p:val>
                                        </p:tav>
                                        <p:tav tm="100000">
                                          <p:val>
                                            <p:strVal val="#ppt_x"/>
                                          </p:val>
                                        </p:tav>
                                      </p:tavLst>
                                    </p:anim>
                                    <p:anim calcmode="lin" valueType="num">
                                      <p:cBhvr>
                                        <p:cTn id="66" dur="1000" fill="hold"/>
                                        <p:tgtEl>
                                          <p:spTgt spid="74"/>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31" presetClass="entr" presetSubtype="0" fill="hold" nodeType="afterEffect">
                                  <p:stCondLst>
                                    <p:cond delay="0"/>
                                  </p:stCondLst>
                                  <p:childTnLst>
                                    <p:set>
                                      <p:cBhvr>
                                        <p:cTn id="69" dur="1" fill="hold">
                                          <p:stCondLst>
                                            <p:cond delay="0"/>
                                          </p:stCondLst>
                                        </p:cTn>
                                        <p:tgtEl>
                                          <p:spTgt spid="6"/>
                                        </p:tgtEl>
                                        <p:attrNameLst>
                                          <p:attrName>style.visibility</p:attrName>
                                        </p:attrNameLst>
                                      </p:cBhvr>
                                      <p:to>
                                        <p:strVal val="visible"/>
                                      </p:to>
                                    </p:set>
                                    <p:anim calcmode="lin" valueType="num">
                                      <p:cBhvr>
                                        <p:cTn id="70" dur="1000" fill="hold"/>
                                        <p:tgtEl>
                                          <p:spTgt spid="6"/>
                                        </p:tgtEl>
                                        <p:attrNameLst>
                                          <p:attrName>ppt_w</p:attrName>
                                        </p:attrNameLst>
                                      </p:cBhvr>
                                      <p:tavLst>
                                        <p:tav tm="0">
                                          <p:val>
                                            <p:fltVal val="0"/>
                                          </p:val>
                                        </p:tav>
                                        <p:tav tm="100000">
                                          <p:val>
                                            <p:strVal val="#ppt_w"/>
                                          </p:val>
                                        </p:tav>
                                      </p:tavLst>
                                    </p:anim>
                                    <p:anim calcmode="lin" valueType="num">
                                      <p:cBhvr>
                                        <p:cTn id="71" dur="1000" fill="hold"/>
                                        <p:tgtEl>
                                          <p:spTgt spid="6"/>
                                        </p:tgtEl>
                                        <p:attrNameLst>
                                          <p:attrName>ppt_h</p:attrName>
                                        </p:attrNameLst>
                                      </p:cBhvr>
                                      <p:tavLst>
                                        <p:tav tm="0">
                                          <p:val>
                                            <p:fltVal val="0"/>
                                          </p:val>
                                        </p:tav>
                                        <p:tav tm="100000">
                                          <p:val>
                                            <p:strVal val="#ppt_h"/>
                                          </p:val>
                                        </p:tav>
                                      </p:tavLst>
                                    </p:anim>
                                    <p:anim calcmode="lin" valueType="num">
                                      <p:cBhvr>
                                        <p:cTn id="72" dur="1000" fill="hold"/>
                                        <p:tgtEl>
                                          <p:spTgt spid="6"/>
                                        </p:tgtEl>
                                        <p:attrNameLst>
                                          <p:attrName>style.rotation</p:attrName>
                                        </p:attrNameLst>
                                      </p:cBhvr>
                                      <p:tavLst>
                                        <p:tav tm="0">
                                          <p:val>
                                            <p:fltVal val="90"/>
                                          </p:val>
                                        </p:tav>
                                        <p:tav tm="100000">
                                          <p:val>
                                            <p:fltVal val="0"/>
                                          </p:val>
                                        </p:tav>
                                      </p:tavLst>
                                    </p:anim>
                                    <p:animEffect transition="in" filter="fade">
                                      <p:cBhvr>
                                        <p:cTn id="73" dur="1000"/>
                                        <p:tgtEl>
                                          <p:spTgt spid="6"/>
                                        </p:tgtEl>
                                      </p:cBhvr>
                                    </p:animEffect>
                                  </p:childTnLst>
                                </p:cTn>
                              </p:par>
                            </p:childTnLst>
                          </p:cTn>
                        </p:par>
                        <p:par>
                          <p:cTn id="74" fill="hold">
                            <p:stCondLst>
                              <p:cond delay="7500"/>
                            </p:stCondLst>
                            <p:childTnLst>
                              <p:par>
                                <p:cTn id="75" presetID="16" presetClass="entr" presetSubtype="42" fill="hold" grpId="0" nodeType="after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barn(outHorizontal)">
                                      <p:cBhvr>
                                        <p:cTn id="77" dur="500"/>
                                        <p:tgtEl>
                                          <p:spTgt spid="59"/>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fade">
                                      <p:cBhvr>
                                        <p:cTn id="81" dur="1000"/>
                                        <p:tgtEl>
                                          <p:spTgt spid="75"/>
                                        </p:tgtEl>
                                      </p:cBhvr>
                                    </p:animEffect>
                                    <p:anim calcmode="lin" valueType="num">
                                      <p:cBhvr>
                                        <p:cTn id="82" dur="1000" fill="hold"/>
                                        <p:tgtEl>
                                          <p:spTgt spid="75"/>
                                        </p:tgtEl>
                                        <p:attrNameLst>
                                          <p:attrName>ppt_x</p:attrName>
                                        </p:attrNameLst>
                                      </p:cBhvr>
                                      <p:tavLst>
                                        <p:tav tm="0">
                                          <p:val>
                                            <p:strVal val="#ppt_x"/>
                                          </p:val>
                                        </p:tav>
                                        <p:tav tm="100000">
                                          <p:val>
                                            <p:strVal val="#ppt_x"/>
                                          </p:val>
                                        </p:tav>
                                      </p:tavLst>
                                    </p:anim>
                                    <p:anim calcmode="lin" valueType="num">
                                      <p:cBhvr>
                                        <p:cTn id="83" dur="1000" fill="hold"/>
                                        <p:tgtEl>
                                          <p:spTgt spid="75"/>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fltVal val="0"/>
                                          </p:val>
                                        </p:tav>
                                        <p:tav tm="100000">
                                          <p:val>
                                            <p:strVal val="#ppt_w"/>
                                          </p:val>
                                        </p:tav>
                                      </p:tavLst>
                                    </p:anim>
                                    <p:anim calcmode="lin" valueType="num">
                                      <p:cBhvr>
                                        <p:cTn id="88" dur="1000" fill="hold"/>
                                        <p:tgtEl>
                                          <p:spTgt spid="5"/>
                                        </p:tgtEl>
                                        <p:attrNameLst>
                                          <p:attrName>ppt_h</p:attrName>
                                        </p:attrNameLst>
                                      </p:cBhvr>
                                      <p:tavLst>
                                        <p:tav tm="0">
                                          <p:val>
                                            <p:fltVal val="0"/>
                                          </p:val>
                                        </p:tav>
                                        <p:tav tm="100000">
                                          <p:val>
                                            <p:strVal val="#ppt_h"/>
                                          </p:val>
                                        </p:tav>
                                      </p:tavLst>
                                    </p:anim>
                                    <p:anim calcmode="lin" valueType="num">
                                      <p:cBhvr>
                                        <p:cTn id="89" dur="1000" fill="hold"/>
                                        <p:tgtEl>
                                          <p:spTgt spid="5"/>
                                        </p:tgtEl>
                                        <p:attrNameLst>
                                          <p:attrName>style.rotation</p:attrName>
                                        </p:attrNameLst>
                                      </p:cBhvr>
                                      <p:tavLst>
                                        <p:tav tm="0">
                                          <p:val>
                                            <p:fltVal val="90"/>
                                          </p:val>
                                        </p:tav>
                                        <p:tav tm="100000">
                                          <p:val>
                                            <p:fltVal val="0"/>
                                          </p:val>
                                        </p:tav>
                                      </p:tavLst>
                                    </p:anim>
                                    <p:animEffect transition="in" filter="fade">
                                      <p:cBhvr>
                                        <p:cTn id="90" dur="1000"/>
                                        <p:tgtEl>
                                          <p:spTgt spid="5"/>
                                        </p:tgtEl>
                                      </p:cBhvr>
                                    </p:animEffect>
                                  </p:childTnLst>
                                </p:cTn>
                              </p:par>
                            </p:childTnLst>
                          </p:cTn>
                        </p:par>
                        <p:par>
                          <p:cTn id="91" fill="hold">
                            <p:stCondLst>
                              <p:cond delay="10000"/>
                            </p:stCondLst>
                            <p:childTnLst>
                              <p:par>
                                <p:cTn id="92" presetID="16" presetClass="entr" presetSubtype="37" fill="hold" grpId="0" nodeType="afterEffect">
                                  <p:stCondLst>
                                    <p:cond delay="0"/>
                                  </p:stCondLst>
                                  <p:childTnLst>
                                    <p:set>
                                      <p:cBhvr>
                                        <p:cTn id="93" dur="1" fill="hold">
                                          <p:stCondLst>
                                            <p:cond delay="0"/>
                                          </p:stCondLst>
                                        </p:cTn>
                                        <p:tgtEl>
                                          <p:spTgt spid="61"/>
                                        </p:tgtEl>
                                        <p:attrNameLst>
                                          <p:attrName>style.visibility</p:attrName>
                                        </p:attrNameLst>
                                      </p:cBhvr>
                                      <p:to>
                                        <p:strVal val="visible"/>
                                      </p:to>
                                    </p:set>
                                    <p:animEffect transition="in" filter="barn(outVertical)">
                                      <p:cBhvr>
                                        <p:cTn id="94" dur="500"/>
                                        <p:tgtEl>
                                          <p:spTgt spid="61"/>
                                        </p:tgtEl>
                                      </p:cBhvr>
                                    </p:animEffect>
                                  </p:childTnLst>
                                </p:cTn>
                              </p:par>
                            </p:childTnLst>
                          </p:cTn>
                        </p:par>
                        <p:par>
                          <p:cTn id="95" fill="hold">
                            <p:stCondLst>
                              <p:cond delay="10500"/>
                            </p:stCondLst>
                            <p:childTnLst>
                              <p:par>
                                <p:cTn id="96" presetID="42" presetClass="entr" presetSubtype="0" fill="hold" grpId="0" nodeType="afterEffect">
                                  <p:stCondLst>
                                    <p:cond delay="0"/>
                                  </p:stCondLst>
                                  <p:childTnLst>
                                    <p:set>
                                      <p:cBhvr>
                                        <p:cTn id="97" dur="1" fill="hold">
                                          <p:stCondLst>
                                            <p:cond delay="0"/>
                                          </p:stCondLst>
                                        </p:cTn>
                                        <p:tgtEl>
                                          <p:spTgt spid="76"/>
                                        </p:tgtEl>
                                        <p:attrNameLst>
                                          <p:attrName>style.visibility</p:attrName>
                                        </p:attrNameLst>
                                      </p:cBhvr>
                                      <p:to>
                                        <p:strVal val="visible"/>
                                      </p:to>
                                    </p:set>
                                    <p:animEffect transition="in" filter="fade">
                                      <p:cBhvr>
                                        <p:cTn id="98" dur="1000"/>
                                        <p:tgtEl>
                                          <p:spTgt spid="76"/>
                                        </p:tgtEl>
                                      </p:cBhvr>
                                    </p:animEffect>
                                    <p:anim calcmode="lin" valueType="num">
                                      <p:cBhvr>
                                        <p:cTn id="99" dur="1000" fill="hold"/>
                                        <p:tgtEl>
                                          <p:spTgt spid="76"/>
                                        </p:tgtEl>
                                        <p:attrNameLst>
                                          <p:attrName>ppt_x</p:attrName>
                                        </p:attrNameLst>
                                      </p:cBhvr>
                                      <p:tavLst>
                                        <p:tav tm="0">
                                          <p:val>
                                            <p:strVal val="#ppt_x"/>
                                          </p:val>
                                        </p:tav>
                                        <p:tav tm="100000">
                                          <p:val>
                                            <p:strVal val="#ppt_x"/>
                                          </p:val>
                                        </p:tav>
                                      </p:tavLst>
                                    </p:anim>
                                    <p:anim calcmode="lin" valueType="num">
                                      <p:cBhvr>
                                        <p:cTn id="100" dur="1000" fill="hold"/>
                                        <p:tgtEl>
                                          <p:spTgt spid="76"/>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31" presetClass="entr" presetSubtype="0" fill="hold" nodeType="afterEffect">
                                  <p:stCondLst>
                                    <p:cond delay="0"/>
                                  </p:stCondLst>
                                  <p:childTnLst>
                                    <p:set>
                                      <p:cBhvr>
                                        <p:cTn id="103" dur="1" fill="hold">
                                          <p:stCondLst>
                                            <p:cond delay="0"/>
                                          </p:stCondLst>
                                        </p:cTn>
                                        <p:tgtEl>
                                          <p:spTgt spid="4"/>
                                        </p:tgtEl>
                                        <p:attrNameLst>
                                          <p:attrName>style.visibility</p:attrName>
                                        </p:attrNameLst>
                                      </p:cBhvr>
                                      <p:to>
                                        <p:strVal val="visible"/>
                                      </p:to>
                                    </p:set>
                                    <p:anim calcmode="lin" valueType="num">
                                      <p:cBhvr>
                                        <p:cTn id="104" dur="1000" fill="hold"/>
                                        <p:tgtEl>
                                          <p:spTgt spid="4"/>
                                        </p:tgtEl>
                                        <p:attrNameLst>
                                          <p:attrName>ppt_w</p:attrName>
                                        </p:attrNameLst>
                                      </p:cBhvr>
                                      <p:tavLst>
                                        <p:tav tm="0">
                                          <p:val>
                                            <p:fltVal val="0"/>
                                          </p:val>
                                        </p:tav>
                                        <p:tav tm="100000">
                                          <p:val>
                                            <p:strVal val="#ppt_w"/>
                                          </p:val>
                                        </p:tav>
                                      </p:tavLst>
                                    </p:anim>
                                    <p:anim calcmode="lin" valueType="num">
                                      <p:cBhvr>
                                        <p:cTn id="105" dur="1000" fill="hold"/>
                                        <p:tgtEl>
                                          <p:spTgt spid="4"/>
                                        </p:tgtEl>
                                        <p:attrNameLst>
                                          <p:attrName>ppt_h</p:attrName>
                                        </p:attrNameLst>
                                      </p:cBhvr>
                                      <p:tavLst>
                                        <p:tav tm="0">
                                          <p:val>
                                            <p:fltVal val="0"/>
                                          </p:val>
                                        </p:tav>
                                        <p:tav tm="100000">
                                          <p:val>
                                            <p:strVal val="#ppt_h"/>
                                          </p:val>
                                        </p:tav>
                                      </p:tavLst>
                                    </p:anim>
                                    <p:anim calcmode="lin" valueType="num">
                                      <p:cBhvr>
                                        <p:cTn id="106" dur="1000" fill="hold"/>
                                        <p:tgtEl>
                                          <p:spTgt spid="4"/>
                                        </p:tgtEl>
                                        <p:attrNameLst>
                                          <p:attrName>style.rotation</p:attrName>
                                        </p:attrNameLst>
                                      </p:cBhvr>
                                      <p:tavLst>
                                        <p:tav tm="0">
                                          <p:val>
                                            <p:fltVal val="90"/>
                                          </p:val>
                                        </p:tav>
                                        <p:tav tm="100000">
                                          <p:val>
                                            <p:fltVal val="0"/>
                                          </p:val>
                                        </p:tav>
                                      </p:tavLst>
                                    </p:anim>
                                    <p:animEffect transition="in" filter="fade">
                                      <p:cBhvr>
                                        <p:cTn id="107" dur="1000"/>
                                        <p:tgtEl>
                                          <p:spTgt spid="4"/>
                                        </p:tgtEl>
                                      </p:cBhvr>
                                    </p:animEffect>
                                  </p:childTnLst>
                                </p:cTn>
                              </p:par>
                            </p:childTnLst>
                          </p:cTn>
                        </p:par>
                        <p:par>
                          <p:cTn id="108" fill="hold">
                            <p:stCondLst>
                              <p:cond delay="12500"/>
                            </p:stCondLst>
                            <p:childTnLst>
                              <p:par>
                                <p:cTn id="109" presetID="16" presetClass="entr" presetSubtype="37"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barn(outVertical)">
                                      <p:cBhvr>
                                        <p:cTn id="111" dur="500"/>
                                        <p:tgtEl>
                                          <p:spTgt spid="62"/>
                                        </p:tgtEl>
                                      </p:cBhvr>
                                    </p:animEffect>
                                  </p:childTnLst>
                                </p:cTn>
                              </p:par>
                            </p:childTnLst>
                          </p:cTn>
                        </p:par>
                        <p:par>
                          <p:cTn id="112" fill="hold">
                            <p:stCondLst>
                              <p:cond delay="13000"/>
                            </p:stCondLst>
                            <p:childTnLst>
                              <p:par>
                                <p:cTn id="113" presetID="42" presetClass="entr" presetSubtype="0" fill="hold" grpId="0" nodeType="afterEffect">
                                  <p:stCondLst>
                                    <p:cond delay="0"/>
                                  </p:stCondLst>
                                  <p:childTnLst>
                                    <p:set>
                                      <p:cBhvr>
                                        <p:cTn id="114" dur="1" fill="hold">
                                          <p:stCondLst>
                                            <p:cond delay="0"/>
                                          </p:stCondLst>
                                        </p:cTn>
                                        <p:tgtEl>
                                          <p:spTgt spid="77"/>
                                        </p:tgtEl>
                                        <p:attrNameLst>
                                          <p:attrName>style.visibility</p:attrName>
                                        </p:attrNameLst>
                                      </p:cBhvr>
                                      <p:to>
                                        <p:strVal val="visible"/>
                                      </p:to>
                                    </p:set>
                                    <p:animEffect transition="in" filter="fade">
                                      <p:cBhvr>
                                        <p:cTn id="115" dur="1000"/>
                                        <p:tgtEl>
                                          <p:spTgt spid="77"/>
                                        </p:tgtEl>
                                      </p:cBhvr>
                                    </p:animEffect>
                                    <p:anim calcmode="lin" valueType="num">
                                      <p:cBhvr>
                                        <p:cTn id="116" dur="1000" fill="hold"/>
                                        <p:tgtEl>
                                          <p:spTgt spid="77"/>
                                        </p:tgtEl>
                                        <p:attrNameLst>
                                          <p:attrName>ppt_x</p:attrName>
                                        </p:attrNameLst>
                                      </p:cBhvr>
                                      <p:tavLst>
                                        <p:tav tm="0">
                                          <p:val>
                                            <p:strVal val="#ppt_x"/>
                                          </p:val>
                                        </p:tav>
                                        <p:tav tm="100000">
                                          <p:val>
                                            <p:strVal val="#ppt_x"/>
                                          </p:val>
                                        </p:tav>
                                      </p:tavLst>
                                    </p:anim>
                                    <p:anim calcmode="lin" valueType="num">
                                      <p:cBhvr>
                                        <p:cTn id="117" dur="1000" fill="hold"/>
                                        <p:tgtEl>
                                          <p:spTgt spid="77"/>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31" presetClass="entr" presetSubtype="0" fill="hold" nodeType="afterEffect">
                                  <p:stCondLst>
                                    <p:cond delay="0"/>
                                  </p:stCondLst>
                                  <p:childTnLst>
                                    <p:set>
                                      <p:cBhvr>
                                        <p:cTn id="120" dur="1" fill="hold">
                                          <p:stCondLst>
                                            <p:cond delay="0"/>
                                          </p:stCondLst>
                                        </p:cTn>
                                        <p:tgtEl>
                                          <p:spTgt spid="3"/>
                                        </p:tgtEl>
                                        <p:attrNameLst>
                                          <p:attrName>style.visibility</p:attrName>
                                        </p:attrNameLst>
                                      </p:cBhvr>
                                      <p:to>
                                        <p:strVal val="visible"/>
                                      </p:to>
                                    </p:set>
                                    <p:anim calcmode="lin" valueType="num">
                                      <p:cBhvr>
                                        <p:cTn id="121" dur="1000" fill="hold"/>
                                        <p:tgtEl>
                                          <p:spTgt spid="3"/>
                                        </p:tgtEl>
                                        <p:attrNameLst>
                                          <p:attrName>ppt_w</p:attrName>
                                        </p:attrNameLst>
                                      </p:cBhvr>
                                      <p:tavLst>
                                        <p:tav tm="0">
                                          <p:val>
                                            <p:fltVal val="0"/>
                                          </p:val>
                                        </p:tav>
                                        <p:tav tm="100000">
                                          <p:val>
                                            <p:strVal val="#ppt_w"/>
                                          </p:val>
                                        </p:tav>
                                      </p:tavLst>
                                    </p:anim>
                                    <p:anim calcmode="lin" valueType="num">
                                      <p:cBhvr>
                                        <p:cTn id="122" dur="1000" fill="hold"/>
                                        <p:tgtEl>
                                          <p:spTgt spid="3"/>
                                        </p:tgtEl>
                                        <p:attrNameLst>
                                          <p:attrName>ppt_h</p:attrName>
                                        </p:attrNameLst>
                                      </p:cBhvr>
                                      <p:tavLst>
                                        <p:tav tm="0">
                                          <p:val>
                                            <p:fltVal val="0"/>
                                          </p:val>
                                        </p:tav>
                                        <p:tav tm="100000">
                                          <p:val>
                                            <p:strVal val="#ppt_h"/>
                                          </p:val>
                                        </p:tav>
                                      </p:tavLst>
                                    </p:anim>
                                    <p:anim calcmode="lin" valueType="num">
                                      <p:cBhvr>
                                        <p:cTn id="123" dur="1000" fill="hold"/>
                                        <p:tgtEl>
                                          <p:spTgt spid="3"/>
                                        </p:tgtEl>
                                        <p:attrNameLst>
                                          <p:attrName>style.rotation</p:attrName>
                                        </p:attrNameLst>
                                      </p:cBhvr>
                                      <p:tavLst>
                                        <p:tav tm="0">
                                          <p:val>
                                            <p:fltVal val="90"/>
                                          </p:val>
                                        </p:tav>
                                        <p:tav tm="100000">
                                          <p:val>
                                            <p:fltVal val="0"/>
                                          </p:val>
                                        </p:tav>
                                      </p:tavLst>
                                    </p:anim>
                                    <p:animEffect transition="in" filter="fade">
                                      <p:cBhvr>
                                        <p:cTn id="124" dur="1000"/>
                                        <p:tgtEl>
                                          <p:spTgt spid="3"/>
                                        </p:tgtEl>
                                      </p:cBhvr>
                                    </p:animEffect>
                                  </p:childTnLst>
                                </p:cTn>
                              </p:par>
                            </p:childTnLst>
                          </p:cTn>
                        </p:par>
                        <p:par>
                          <p:cTn id="125" fill="hold">
                            <p:stCondLst>
                              <p:cond delay="15000"/>
                            </p:stCondLst>
                            <p:childTnLst>
                              <p:par>
                                <p:cTn id="126" presetID="16" presetClass="entr" presetSubtype="42" fill="hold" grpId="0" nodeType="after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barn(outHorizontal)">
                                      <p:cBhvr>
                                        <p:cTn id="128" dur="500"/>
                                        <p:tgtEl>
                                          <p:spTgt spid="63"/>
                                        </p:tgtEl>
                                      </p:cBhvr>
                                    </p:animEffect>
                                  </p:childTnLst>
                                </p:cTn>
                              </p:par>
                            </p:childTnLst>
                          </p:cTn>
                        </p:par>
                        <p:par>
                          <p:cTn id="129" fill="hold">
                            <p:stCondLst>
                              <p:cond delay="15500"/>
                            </p:stCondLst>
                            <p:childTnLst>
                              <p:par>
                                <p:cTn id="130" presetID="42" presetClass="entr" presetSubtype="0" fill="hold" grpId="0" nodeType="afterEffect">
                                  <p:stCondLst>
                                    <p:cond delay="0"/>
                                  </p:stCondLst>
                                  <p:childTnLst>
                                    <p:set>
                                      <p:cBhvr>
                                        <p:cTn id="131" dur="1" fill="hold">
                                          <p:stCondLst>
                                            <p:cond delay="0"/>
                                          </p:stCondLst>
                                        </p:cTn>
                                        <p:tgtEl>
                                          <p:spTgt spid="78"/>
                                        </p:tgtEl>
                                        <p:attrNameLst>
                                          <p:attrName>style.visibility</p:attrName>
                                        </p:attrNameLst>
                                      </p:cBhvr>
                                      <p:to>
                                        <p:strVal val="visible"/>
                                      </p:to>
                                    </p:set>
                                    <p:animEffect transition="in" filter="fade">
                                      <p:cBhvr>
                                        <p:cTn id="132" dur="1000"/>
                                        <p:tgtEl>
                                          <p:spTgt spid="78"/>
                                        </p:tgtEl>
                                      </p:cBhvr>
                                    </p:animEffect>
                                    <p:anim calcmode="lin" valueType="num">
                                      <p:cBhvr>
                                        <p:cTn id="133" dur="1000" fill="hold"/>
                                        <p:tgtEl>
                                          <p:spTgt spid="78"/>
                                        </p:tgtEl>
                                        <p:attrNameLst>
                                          <p:attrName>ppt_x</p:attrName>
                                        </p:attrNameLst>
                                      </p:cBhvr>
                                      <p:tavLst>
                                        <p:tav tm="0">
                                          <p:val>
                                            <p:strVal val="#ppt_x"/>
                                          </p:val>
                                        </p:tav>
                                        <p:tav tm="100000">
                                          <p:val>
                                            <p:strVal val="#ppt_x"/>
                                          </p:val>
                                        </p:tav>
                                      </p:tavLst>
                                    </p:anim>
                                    <p:anim calcmode="lin" valueType="num">
                                      <p:cBhvr>
                                        <p:cTn id="134" dur="1000" fill="hold"/>
                                        <p:tgtEl>
                                          <p:spTgt spid="78"/>
                                        </p:tgtEl>
                                        <p:attrNameLst>
                                          <p:attrName>ppt_y</p:attrName>
                                        </p:attrNameLst>
                                      </p:cBhvr>
                                      <p:tavLst>
                                        <p:tav tm="0">
                                          <p:val>
                                            <p:strVal val="#ppt_y+.1"/>
                                          </p:val>
                                        </p:tav>
                                        <p:tav tm="100000">
                                          <p:val>
                                            <p:strVal val="#ppt_y"/>
                                          </p:val>
                                        </p:tav>
                                      </p:tavLst>
                                    </p:anim>
                                  </p:childTnLst>
                                </p:cTn>
                              </p:par>
                            </p:childTnLst>
                          </p:cTn>
                        </p:par>
                        <p:par>
                          <p:cTn id="135" fill="hold">
                            <p:stCondLst>
                              <p:cond delay="16500"/>
                            </p:stCondLst>
                            <p:childTnLst>
                              <p:par>
                                <p:cTn id="136" presetID="31" presetClass="entr" presetSubtype="0" fill="hold" nodeType="afterEffect">
                                  <p:stCondLst>
                                    <p:cond delay="0"/>
                                  </p:stCondLst>
                                  <p:childTnLst>
                                    <p:set>
                                      <p:cBhvr>
                                        <p:cTn id="137" dur="1" fill="hold">
                                          <p:stCondLst>
                                            <p:cond delay="0"/>
                                          </p:stCondLst>
                                        </p:cTn>
                                        <p:tgtEl>
                                          <p:spTgt spid="2"/>
                                        </p:tgtEl>
                                        <p:attrNameLst>
                                          <p:attrName>style.visibility</p:attrName>
                                        </p:attrNameLst>
                                      </p:cBhvr>
                                      <p:to>
                                        <p:strVal val="visible"/>
                                      </p:to>
                                    </p:set>
                                    <p:anim calcmode="lin" valueType="num">
                                      <p:cBhvr>
                                        <p:cTn id="138" dur="1000" fill="hold"/>
                                        <p:tgtEl>
                                          <p:spTgt spid="2"/>
                                        </p:tgtEl>
                                        <p:attrNameLst>
                                          <p:attrName>ppt_w</p:attrName>
                                        </p:attrNameLst>
                                      </p:cBhvr>
                                      <p:tavLst>
                                        <p:tav tm="0">
                                          <p:val>
                                            <p:fltVal val="0"/>
                                          </p:val>
                                        </p:tav>
                                        <p:tav tm="100000">
                                          <p:val>
                                            <p:strVal val="#ppt_w"/>
                                          </p:val>
                                        </p:tav>
                                      </p:tavLst>
                                    </p:anim>
                                    <p:anim calcmode="lin" valueType="num">
                                      <p:cBhvr>
                                        <p:cTn id="139" dur="1000" fill="hold"/>
                                        <p:tgtEl>
                                          <p:spTgt spid="2"/>
                                        </p:tgtEl>
                                        <p:attrNameLst>
                                          <p:attrName>ppt_h</p:attrName>
                                        </p:attrNameLst>
                                      </p:cBhvr>
                                      <p:tavLst>
                                        <p:tav tm="0">
                                          <p:val>
                                            <p:fltVal val="0"/>
                                          </p:val>
                                        </p:tav>
                                        <p:tav tm="100000">
                                          <p:val>
                                            <p:strVal val="#ppt_h"/>
                                          </p:val>
                                        </p:tav>
                                      </p:tavLst>
                                    </p:anim>
                                    <p:anim calcmode="lin" valueType="num">
                                      <p:cBhvr>
                                        <p:cTn id="140" dur="1000" fill="hold"/>
                                        <p:tgtEl>
                                          <p:spTgt spid="2"/>
                                        </p:tgtEl>
                                        <p:attrNameLst>
                                          <p:attrName>style.rotation</p:attrName>
                                        </p:attrNameLst>
                                      </p:cBhvr>
                                      <p:tavLst>
                                        <p:tav tm="0">
                                          <p:val>
                                            <p:fltVal val="90"/>
                                          </p:val>
                                        </p:tav>
                                        <p:tav tm="100000">
                                          <p:val>
                                            <p:fltVal val="0"/>
                                          </p:val>
                                        </p:tav>
                                      </p:tavLst>
                                    </p:anim>
                                    <p:animEffect transition="in" filter="fade">
                                      <p:cBhvr>
                                        <p:cTn id="141" dur="1000"/>
                                        <p:tgtEl>
                                          <p:spTgt spid="2"/>
                                        </p:tgtEl>
                                      </p:cBhvr>
                                    </p:animEffect>
                                  </p:childTnLst>
                                </p:cTn>
                              </p:par>
                            </p:childTnLst>
                          </p:cTn>
                        </p:par>
                        <p:par>
                          <p:cTn id="142" fill="hold">
                            <p:stCondLst>
                              <p:cond delay="17500"/>
                            </p:stCondLst>
                            <p:childTnLst>
                              <p:par>
                                <p:cTn id="143" presetID="16" presetClass="entr" presetSubtype="42" fill="hold" grpId="0"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barn(outHorizontal)">
                                      <p:cBhvr>
                                        <p:cTn id="145" dur="500"/>
                                        <p:tgtEl>
                                          <p:spTgt spid="64"/>
                                        </p:tgtEl>
                                      </p:cBhvr>
                                    </p:animEffect>
                                  </p:childTnLst>
                                </p:cTn>
                              </p:par>
                            </p:childTnLst>
                          </p:cTn>
                        </p:par>
                        <p:par>
                          <p:cTn id="146" fill="hold">
                            <p:stCondLst>
                              <p:cond delay="18000"/>
                            </p:stCondLst>
                            <p:childTnLst>
                              <p:par>
                                <p:cTn id="147" presetID="42" presetClass="entr" presetSubtype="0"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Effect transition="in" filter="fade">
                                      <p:cBhvr>
                                        <p:cTn id="149" dur="1000"/>
                                        <p:tgtEl>
                                          <p:spTgt spid="58"/>
                                        </p:tgtEl>
                                      </p:cBhvr>
                                    </p:animEffect>
                                    <p:anim calcmode="lin" valueType="num">
                                      <p:cBhvr>
                                        <p:cTn id="150" dur="1000" fill="hold"/>
                                        <p:tgtEl>
                                          <p:spTgt spid="58"/>
                                        </p:tgtEl>
                                        <p:attrNameLst>
                                          <p:attrName>ppt_x</p:attrName>
                                        </p:attrNameLst>
                                      </p:cBhvr>
                                      <p:tavLst>
                                        <p:tav tm="0">
                                          <p:val>
                                            <p:strVal val="#ppt_x"/>
                                          </p:val>
                                        </p:tav>
                                        <p:tav tm="100000">
                                          <p:val>
                                            <p:strVal val="#ppt_x"/>
                                          </p:val>
                                        </p:tav>
                                      </p:tavLst>
                                    </p:anim>
                                    <p:anim calcmode="lin" valueType="num">
                                      <p:cBhvr>
                                        <p:cTn id="15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build="p"/>
      <p:bldP spid="58" grpId="0"/>
      <p:bldP spid="59" grpId="0"/>
      <p:bldP spid="60" grpId="0"/>
      <p:bldP spid="61" grpId="0"/>
      <p:bldP spid="62" grpId="0"/>
      <p:bldP spid="63" grpId="0"/>
      <p:bldP spid="64" grpId="0"/>
      <p:bldP spid="74" grpId="0"/>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1462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2018-11-28T17:48:40Z</dcterms:modified>
</cp:coreProperties>
</file>